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16" r:id="rId1"/>
    <p:sldMasterId id="2147484004" r:id="rId2"/>
    <p:sldMasterId id="2147484019" r:id="rId3"/>
    <p:sldMasterId id="2147483705" r:id="rId4"/>
  </p:sldMasterIdLst>
  <p:notesMasterIdLst>
    <p:notesMasterId r:id="rId26"/>
  </p:notesMasterIdLst>
  <p:handoutMasterIdLst>
    <p:handoutMasterId r:id="rId27"/>
  </p:handoutMasterIdLst>
  <p:sldIdLst>
    <p:sldId id="258" r:id="rId5"/>
    <p:sldId id="256" r:id="rId6"/>
    <p:sldId id="591" r:id="rId7"/>
    <p:sldId id="509" r:id="rId8"/>
    <p:sldId id="630" r:id="rId9"/>
    <p:sldId id="618" r:id="rId10"/>
    <p:sldId id="619" r:id="rId11"/>
    <p:sldId id="620" r:id="rId12"/>
    <p:sldId id="621" r:id="rId13"/>
    <p:sldId id="627" r:id="rId14"/>
    <p:sldId id="623" r:id="rId15"/>
    <p:sldId id="624" r:id="rId16"/>
    <p:sldId id="628" r:id="rId17"/>
    <p:sldId id="631" r:id="rId18"/>
    <p:sldId id="632" r:id="rId19"/>
    <p:sldId id="626" r:id="rId20"/>
    <p:sldId id="629" r:id="rId21"/>
    <p:sldId id="508" r:id="rId22"/>
    <p:sldId id="493" r:id="rId23"/>
    <p:sldId id="494" r:id="rId24"/>
    <p:sldId id="580" r:id="rId25"/>
  </p:sldIdLst>
  <p:sldSz cx="9144000" cy="5143500" type="screen16x9"/>
  <p:notesSz cx="7102475" cy="9388475"/>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7DE961-1327-5F55-AA0A-CCECE6C0F319}" name="Maloney, Kimberly" initials="" userId="S::kruck21@ad.unc.edu::54db1be2-5910-4d33-97ac-86a2556c32de" providerId="AD"/>
  <p188:author id="{02FEBA87-D487-4A57-6FC1-2934F9F6DF94}" name="Robertson, Tamara" initials="RT" userId="S::tamrob@ad.unc.edu::b8efb845-b4a8-4d3e-8e75-10a1c4bdc6bd" providerId="AD"/>
  <p188:author id="{815D2BF9-6ED5-6728-90F6-74FA63246DCD}" name="Tamara Robertson" initials="TR" userId="8rXKJloBWo/mufKYDBukVUkkpHFGCA/oH1zCuodovB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263"/>
    <a:srgbClr val="47A2A3"/>
    <a:srgbClr val="1C67B9"/>
    <a:srgbClr val="278082"/>
    <a:srgbClr val="E8EFEF"/>
    <a:srgbClr val="11294B"/>
    <a:srgbClr val="268A79"/>
    <a:srgbClr val="35A9A1"/>
    <a:srgbClr val="65946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B81E3C-E87C-406D-9C72-305E10DEDC29}" v="1" dt="2025-11-18T14:32:07.8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50"/>
    <p:restoredTop sz="87226" autoAdjust="0"/>
  </p:normalViewPr>
  <p:slideViewPr>
    <p:cSldViewPr snapToGrid="0">
      <p:cViewPr varScale="1">
        <p:scale>
          <a:sx n="117" d="100"/>
          <a:sy n="117" d="100"/>
        </p:scale>
        <p:origin x="618" y="3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17" tIns="47109" rIns="94217" bIns="47109" rtlCol="0"/>
          <a:lstStyle>
            <a:lvl1pPr algn="r">
              <a:defRPr sz="1200"/>
            </a:lvl1pPr>
          </a:lstStyle>
          <a:p>
            <a:fld id="{DA5A4725-E80F-5942-86EB-7F6FA9D42C52}" type="datetime1">
              <a:rPr lang="en-US" smtClean="0"/>
              <a:t>11/18/2025</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17" tIns="47109" rIns="94217" bIns="47109" rtlCol="0" anchor="b"/>
          <a:lstStyle>
            <a:lvl1pPr algn="r">
              <a:defRPr sz="1200"/>
            </a:lvl1pPr>
          </a:lstStyle>
          <a:p>
            <a:fld id="{29FDCF67-EAAF-BB45-B29D-BA42267872AE}" type="slidenum">
              <a:rPr lang="en-US" smtClean="0"/>
              <a:t>‹#›</a:t>
            </a:fld>
            <a:endParaRPr lang="en-US"/>
          </a:p>
        </p:txBody>
      </p:sp>
    </p:spTree>
    <p:extLst>
      <p:ext uri="{BB962C8B-B14F-4D97-AF65-F5344CB8AC3E}">
        <p14:creationId xmlns:p14="http://schemas.microsoft.com/office/powerpoint/2010/main" val="263060784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17" tIns="47109" rIns="94217" bIns="47109"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17" tIns="47109" rIns="94217" bIns="47109" rtlCol="0"/>
          <a:lstStyle>
            <a:lvl1pPr algn="r">
              <a:defRPr sz="1200"/>
            </a:lvl1pPr>
          </a:lstStyle>
          <a:p>
            <a:fld id="{F4DEFBC8-BE9F-7E40-A9E1-E8999EA974B2}" type="datetime1">
              <a:rPr lang="en-US" smtClean="0"/>
              <a:t>11/18/2025</a:t>
            </a:fld>
            <a:endParaRPr lang="en-US"/>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217" tIns="47109" rIns="94217"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7" tIns="47109" rIns="94217" bIns="471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17" tIns="47109" rIns="94217" bIns="47109" rtlCol="0" anchor="b"/>
          <a:lstStyle>
            <a:lvl1pPr algn="l">
              <a:defRPr sz="1200"/>
            </a:lvl1pPr>
          </a:lstStyle>
          <a:p>
            <a:r>
              <a:rPr lang="en-US"/>
              <a:t>Aldridge, Murray, Prinz, Boothroyd, Veazey, &amp; Morgan  (2016, March)</a:t>
            </a:r>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17" tIns="47109" rIns="94217" bIns="47109" rtlCol="0" anchor="b"/>
          <a:lstStyle>
            <a:lvl1pPr algn="r">
              <a:defRPr sz="1200"/>
            </a:lvl1pPr>
          </a:lstStyle>
          <a:p>
            <a:fld id="{50751086-7DE5-584C-9196-DD0F778C4C3A}" type="slidenum">
              <a:rPr lang="en-US" smtClean="0"/>
              <a:t>‹#›</a:t>
            </a:fld>
            <a:endParaRPr lang="en-US"/>
          </a:p>
        </p:txBody>
      </p:sp>
    </p:spTree>
    <p:extLst>
      <p:ext uri="{BB962C8B-B14F-4D97-AF65-F5344CB8AC3E}">
        <p14:creationId xmlns:p14="http://schemas.microsoft.com/office/powerpoint/2010/main" val="4240131926"/>
      </p:ext>
    </p:extLst>
  </p:cSld>
  <p:clrMap bg1="lt1" tx1="dk1" bg2="lt2" tx2="dk2" accent1="accent1" accent2="accent2" accent3="accent3" accent4="accent4" accent5="accent5" accent6="accent6" hlink="hlink" folHlink="folHlink"/>
  <p:hf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What song makes you feel the most nostalgic?</a:t>
            </a:r>
            <a:endParaRPr lang="en-US" dirty="0"/>
          </a:p>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a:t>
            </a:fld>
            <a:endParaRPr lang="en-US"/>
          </a:p>
        </p:txBody>
      </p:sp>
    </p:spTree>
    <p:extLst>
      <p:ext uri="{BB962C8B-B14F-4D97-AF65-F5344CB8AC3E}">
        <p14:creationId xmlns:p14="http://schemas.microsoft.com/office/powerpoint/2010/main" val="230350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LIA isn’t necessarily to provide coaching to all practitioners within their community, but they’re there to ensure a coaching plan is built and carried out based on best practice. Some SDAs may be well-equipped to provide high-quality coaching internally – and it may not be called coaching. It may be called supervision, peer support, consultation, training and TA, PASS or mentoring.</a:t>
            </a:r>
          </a:p>
          <a:p>
            <a:endParaRPr lang="en-US" dirty="0"/>
          </a:p>
          <a:p>
            <a:pPr algn="l"/>
            <a:r>
              <a:rPr lang="en-US" sz="1800" b="0" i="0" u="none" strike="noStrike" baseline="0" dirty="0">
                <a:solidFill>
                  <a:srgbClr val="444444"/>
                </a:solidFill>
                <a:latin typeface="TimesNewRomanPSMT"/>
              </a:rPr>
              <a:t>Peer support is not required for coaching, and coaching is not required for peer support. However, coaching and peer support can occur together.</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12</a:t>
            </a:fld>
            <a:endParaRPr lang="en-US"/>
          </a:p>
        </p:txBody>
      </p:sp>
    </p:spTree>
    <p:extLst>
      <p:ext uri="{BB962C8B-B14F-4D97-AF65-F5344CB8AC3E}">
        <p14:creationId xmlns:p14="http://schemas.microsoft.com/office/powerpoint/2010/main" val="3173402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sz="1800" dirty="0">
              <a:solidFill>
                <a:srgbClr val="444444"/>
              </a:solidFill>
              <a:latin typeface="TimesNewRomanPSMT"/>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13</a:t>
            </a:fld>
            <a:endParaRPr lang="en-US"/>
          </a:p>
        </p:txBody>
      </p:sp>
    </p:spTree>
    <p:extLst>
      <p:ext uri="{BB962C8B-B14F-4D97-AF65-F5344CB8AC3E}">
        <p14:creationId xmlns:p14="http://schemas.microsoft.com/office/powerpoint/2010/main" val="288696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14</a:t>
            </a:fld>
            <a:endParaRPr lang="en-US"/>
          </a:p>
        </p:txBody>
      </p:sp>
    </p:spTree>
    <p:extLst>
      <p:ext uri="{BB962C8B-B14F-4D97-AF65-F5344CB8AC3E}">
        <p14:creationId xmlns:p14="http://schemas.microsoft.com/office/powerpoint/2010/main" val="397720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444444"/>
                </a:solidFill>
                <a:latin typeface="TimesNewRomanPSMT"/>
              </a:rPr>
              <a:t>PASS Model activities include case presentations, applying the self regulation framework, setting goals, and providing peer-to-peer professional development during sessions with peers that meets the needs of most practitioners.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Coaching isn’t needed to use the PASS model, and the PASS model isn’t needed to do coaching. PASS model can be done at the same time as coaching.</a:t>
            </a:r>
            <a:endParaRPr lang="en-US" sz="1200" b="0" i="0" u="none" strike="noStrike" baseline="0" dirty="0">
              <a:solidFill>
                <a:srgbClr val="444444"/>
              </a:solidFill>
              <a:latin typeface="TimesNewRomanPSMT"/>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444444"/>
              </a:solidFill>
              <a:latin typeface="TimesNewRomanPSMT"/>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rgbClr val="444444"/>
                </a:solidFill>
                <a:latin typeface="TimesNewRomanPSMT"/>
              </a:rPr>
              <a:t>ICTP Module 7: </a:t>
            </a:r>
            <a:r>
              <a:rPr lang="en-US" dirty="0"/>
              <a:t>Assessing Community Coaching Efforts</a:t>
            </a:r>
            <a:r>
              <a:rPr lang="en-US" sz="1800" dirty="0">
                <a:solidFill>
                  <a:srgbClr val="444444"/>
                </a:solidFill>
                <a:latin typeface="TimesNewRomanPSMT"/>
              </a:rPr>
              <a:t> - </a:t>
            </a:r>
            <a:r>
              <a:rPr lang="en-US" dirty="0">
                <a:solidFill>
                  <a:srgbClr val="444444"/>
                </a:solidFill>
              </a:rPr>
              <a:t>link above on the slide</a:t>
            </a:r>
            <a:endParaRPr lang="en-US" sz="1800" dirty="0">
              <a:solidFill>
                <a:srgbClr val="444444"/>
              </a:solidFill>
              <a:latin typeface="TimesNewRomanPSM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baseline="0" dirty="0">
              <a:solidFill>
                <a:srgbClr val="000000"/>
              </a:solidFill>
              <a:latin typeface="Calibri"/>
              <a:ea typeface="Calibri"/>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15</a:t>
            </a:fld>
            <a:endParaRPr lang="en-US"/>
          </a:p>
        </p:txBody>
      </p:sp>
    </p:spTree>
    <p:extLst>
      <p:ext uri="{BB962C8B-B14F-4D97-AF65-F5344CB8AC3E}">
        <p14:creationId xmlns:p14="http://schemas.microsoft.com/office/powerpoint/2010/main" val="230133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PCANC Training Calendar - Varying topics to help practitioners with implementation of Triple P</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16</a:t>
            </a:fld>
            <a:endParaRPr lang="en-US"/>
          </a:p>
        </p:txBody>
      </p:sp>
    </p:spTree>
    <p:extLst>
      <p:ext uri="{BB962C8B-B14F-4D97-AF65-F5344CB8AC3E}">
        <p14:creationId xmlns:p14="http://schemas.microsoft.com/office/powerpoint/2010/main" val="3384310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18</a:t>
            </a:fld>
            <a:endParaRPr lang="en-US"/>
          </a:p>
        </p:txBody>
      </p:sp>
    </p:spTree>
    <p:extLst>
      <p:ext uri="{BB962C8B-B14F-4D97-AF65-F5344CB8AC3E}">
        <p14:creationId xmlns:p14="http://schemas.microsoft.com/office/powerpoint/2010/main" val="122283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19</a:t>
            </a:fld>
            <a:endParaRPr lang="en-US"/>
          </a:p>
        </p:txBody>
      </p:sp>
    </p:spTree>
    <p:extLst>
      <p:ext uri="{BB962C8B-B14F-4D97-AF65-F5344CB8AC3E}">
        <p14:creationId xmlns:p14="http://schemas.microsoft.com/office/powerpoint/2010/main" val="3497989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orbel" panose="020B0503020204020204"/>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20</a:t>
            </a:fld>
            <a:endParaRPr lang="en-US"/>
          </a:p>
        </p:txBody>
      </p:sp>
    </p:spTree>
    <p:extLst>
      <p:ext uri="{BB962C8B-B14F-4D97-AF65-F5344CB8AC3E}">
        <p14:creationId xmlns:p14="http://schemas.microsoft.com/office/powerpoint/2010/main" val="1260070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21</a:t>
            </a:fld>
            <a:endParaRPr lang="en-US"/>
          </a:p>
        </p:txBody>
      </p:sp>
    </p:spTree>
    <p:extLst>
      <p:ext uri="{BB962C8B-B14F-4D97-AF65-F5344CB8AC3E}">
        <p14:creationId xmlns:p14="http://schemas.microsoft.com/office/powerpoint/2010/main" val="19891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2</a:t>
            </a:fld>
            <a:endParaRPr lang="en-US"/>
          </a:p>
        </p:txBody>
      </p:sp>
    </p:spTree>
    <p:extLst>
      <p:ext uri="{BB962C8B-B14F-4D97-AF65-F5344CB8AC3E}">
        <p14:creationId xmlns:p14="http://schemas.microsoft.com/office/powerpoint/2010/main" val="66201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3</a:t>
            </a:fld>
            <a:endParaRPr lang="en-US"/>
          </a:p>
        </p:txBody>
      </p:sp>
    </p:spTree>
    <p:extLst>
      <p:ext uri="{BB962C8B-B14F-4D97-AF65-F5344CB8AC3E}">
        <p14:creationId xmlns:p14="http://schemas.microsoft.com/office/powerpoint/2010/main" val="402261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4</a:t>
            </a:fld>
            <a:endParaRPr lang="en-US"/>
          </a:p>
        </p:txBody>
      </p:sp>
    </p:spTree>
    <p:extLst>
      <p:ext uri="{BB962C8B-B14F-4D97-AF65-F5344CB8AC3E}">
        <p14:creationId xmlns:p14="http://schemas.microsoft.com/office/powerpoint/2010/main" val="365687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Whole-System Wellness: Trauma-Informed Care for Practitioners and Programs</a:t>
            </a:r>
            <a:endParaRPr lang="en-US" dirty="0"/>
          </a:p>
          <a:p>
            <a:r>
              <a:rPr lang="en-US" b="1" dirty="0"/>
              <a:t>Guest speaker</a:t>
            </a:r>
            <a:r>
              <a:rPr lang="en-US" dirty="0"/>
              <a:t>: Kathy Lisborg, DSW, LCSW, University at Buffalo School of Social Work</a:t>
            </a:r>
            <a:endParaRPr lang="en-US" dirty="0">
              <a:ea typeface="Calibri"/>
              <a:cs typeface="Calibri"/>
            </a:endParaRPr>
          </a:p>
          <a:p>
            <a:endParaRPr lang="en-US" b="1" dirty="0">
              <a:ea typeface="Calibri"/>
              <a:cs typeface="Calibri"/>
            </a:endParaRPr>
          </a:p>
          <a:p>
            <a:r>
              <a:rPr lang="en-US" b="1" dirty="0"/>
              <a:t>Cultural Humility</a:t>
            </a:r>
            <a:endParaRPr lang="en-US" dirty="0"/>
          </a:p>
          <a:p>
            <a:r>
              <a:rPr lang="en-US" b="1" dirty="0"/>
              <a:t>Guest speaker</a:t>
            </a:r>
            <a:r>
              <a:rPr lang="en-US" dirty="0"/>
              <a:t>: Mark Lapiz, MSW, and Program Manager III, Department of Program Support Research &amp; Evaluation (PSRE) at the County of Santa Clara Social Services Agency</a:t>
            </a:r>
            <a:endParaRPr lang="en-US" dirty="0">
              <a:ea typeface="Calibri"/>
              <a:cs typeface="Calibri"/>
            </a:endParaRPr>
          </a:p>
          <a:p>
            <a:endParaRPr lang="en-US" b="1" dirty="0">
              <a:ea typeface="Calibri"/>
              <a:cs typeface="Calibri"/>
            </a:endParaRPr>
          </a:p>
          <a:p>
            <a:r>
              <a:rPr lang="en-US" b="1" dirty="0"/>
              <a:t>Discussion Circle and Breakouts</a:t>
            </a:r>
            <a:endParaRPr lang="en-US" dirty="0"/>
          </a:p>
          <a:p>
            <a:r>
              <a:rPr lang="en-US" b="1" dirty="0"/>
              <a:t>Facilitated by</a:t>
            </a:r>
            <a:r>
              <a:rPr lang="en-US" dirty="0"/>
              <a:t>: The Impact Center at FPG</a:t>
            </a:r>
            <a:endParaRPr lang="en-US" dirty="0">
              <a:ea typeface="Calibri"/>
              <a:cs typeface="Calibri"/>
            </a:endParaRPr>
          </a:p>
          <a:p>
            <a:endParaRPr lang="en-US" b="1" dirty="0">
              <a:ea typeface="Calibri"/>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5</a:t>
            </a:fld>
            <a:endParaRPr lang="en-US"/>
          </a:p>
        </p:txBody>
      </p:sp>
    </p:spTree>
    <p:extLst>
      <p:ext uri="{BB962C8B-B14F-4D97-AF65-F5344CB8AC3E}">
        <p14:creationId xmlns:p14="http://schemas.microsoft.com/office/powerpoint/2010/main" val="2245962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training and accreditation, Triple P practitioners who are partnered with Lead Implementing Agencies receive ongoing coaching services and support. These coaching services are grounded in supporting program fidelity.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6</a:t>
            </a:fld>
            <a:endParaRPr lang="en-US"/>
          </a:p>
        </p:txBody>
      </p:sp>
    </p:spTree>
    <p:extLst>
      <p:ext uri="{BB962C8B-B14F-4D97-AF65-F5344CB8AC3E}">
        <p14:creationId xmlns:p14="http://schemas.microsoft.com/office/powerpoint/2010/main" val="2923951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LIA offers training opportunities at no cost depending on practitioner readiness and fit. Connect with LIA to learn more.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7</a:t>
            </a:fld>
            <a:endParaRPr lang="en-US"/>
          </a:p>
        </p:txBody>
      </p:sp>
    </p:spTree>
    <p:extLst>
      <p:ext uri="{BB962C8B-B14F-4D97-AF65-F5344CB8AC3E}">
        <p14:creationId xmlns:p14="http://schemas.microsoft.com/office/powerpoint/2010/main" val="382611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Coaching frequency varies – Should be confirmed with LIA coordinators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8</a:t>
            </a:fld>
            <a:endParaRPr lang="en-US"/>
          </a:p>
        </p:txBody>
      </p:sp>
    </p:spTree>
    <p:extLst>
      <p:ext uri="{BB962C8B-B14F-4D97-AF65-F5344CB8AC3E}">
        <p14:creationId xmlns:p14="http://schemas.microsoft.com/office/powerpoint/2010/main" val="823306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Triple P Pre-Accreditation Workshop is offered to practitioners prior to accreditation, to provide an opportunity for individualized feedback on skill development and to practice and discuss any relevant implementation issues in the presence of a Triple P Trainer. </a:t>
            </a:r>
            <a:r>
              <a:rPr lang="en-US" b="0" i="0" dirty="0">
                <a:solidFill>
                  <a:srgbClr val="6E6E6E"/>
                </a:solidFill>
                <a:effectLst/>
                <a:latin typeface="Arial" panose="020B0604020202020204" pitchFamily="34" charset="0"/>
              </a:rPr>
              <a:t>Pre-Accreditation Workshops aim to reduce practitioners' anxiety and apprehension around the Triple P Accreditation process, reinforce all aspects of Triple P, and build their confidence to deliver the service. </a:t>
            </a:r>
          </a:p>
          <a:p>
            <a:endParaRPr lang="en-US" b="0" i="0" dirty="0">
              <a:solidFill>
                <a:srgbClr val="6E6E6E"/>
              </a:solidFill>
              <a:effectLst/>
              <a:latin typeface="Arial" panose="020B0604020202020204" pitchFamily="34" charset="0"/>
            </a:endParaRPr>
          </a:p>
          <a:p>
            <a:r>
              <a:rPr lang="en-US" b="0" i="0" dirty="0">
                <a:solidFill>
                  <a:srgbClr val="6E6E6E"/>
                </a:solidFill>
                <a:effectLst/>
                <a:latin typeface="Arial" panose="020B0604020202020204" pitchFamily="34" charset="0"/>
              </a:rPr>
              <a:t>A competency-based accreditation process must be completed, not only to officially recognize a practitioner's proficiency in program delivery, but also to ensure that Triple P will be delivered competently and successfully within the community.</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r>
              <a:rPr lang="en-US"/>
              <a:t>Aldridge, Murray, Prinz, Boothroyd, Veazey, &amp; Morgan  (2016, March)</a:t>
            </a:r>
          </a:p>
        </p:txBody>
      </p:sp>
      <p:sp>
        <p:nvSpPr>
          <p:cNvPr id="6" name="Slide Number Placeholder 5"/>
          <p:cNvSpPr>
            <a:spLocks noGrp="1"/>
          </p:cNvSpPr>
          <p:nvPr>
            <p:ph type="sldNum" sz="quarter" idx="5"/>
          </p:nvPr>
        </p:nvSpPr>
        <p:spPr/>
        <p:txBody>
          <a:bodyPr/>
          <a:lstStyle/>
          <a:p>
            <a:fld id="{50751086-7DE5-584C-9196-DD0F778C4C3A}" type="slidenum">
              <a:rPr lang="en-US" smtClean="0"/>
              <a:t>11</a:t>
            </a:fld>
            <a:endParaRPr lang="en-US"/>
          </a:p>
        </p:txBody>
      </p:sp>
    </p:spTree>
    <p:extLst>
      <p:ext uri="{BB962C8B-B14F-4D97-AF65-F5344CB8AC3E}">
        <p14:creationId xmlns:p14="http://schemas.microsoft.com/office/powerpoint/2010/main" val="2316216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2300" y="789445"/>
            <a:ext cx="7899400" cy="1294367"/>
          </a:xfrm>
          <a:prstGeom prst="rect">
            <a:avLst/>
          </a:prstGeom>
          <a:noFill/>
          <a:ln w="12700">
            <a:noFill/>
          </a:ln>
        </p:spPr>
        <p:txBody>
          <a:bodyPr anchor="ctr"/>
          <a:lstStyle>
            <a:lvl1pPr algn="ctr">
              <a:defRPr sz="2000" b="1">
                <a:solidFill>
                  <a:srgbClr val="002060"/>
                </a:solidFill>
                <a:latin typeface="Lato" panose="020F0502020204030203" pitchFamily="34" charset="0"/>
              </a:defRPr>
            </a:lvl1pPr>
          </a:lstStyle>
          <a:p>
            <a:r>
              <a:rPr lang="en-US"/>
              <a:t>Click to edit Master title style</a:t>
            </a:r>
          </a:p>
        </p:txBody>
      </p:sp>
      <p:sp>
        <p:nvSpPr>
          <p:cNvPr id="3" name="Subtitle 2"/>
          <p:cNvSpPr>
            <a:spLocks noGrp="1"/>
          </p:cNvSpPr>
          <p:nvPr>
            <p:ph type="subTitle" idx="1" hasCustomPrompt="1"/>
          </p:nvPr>
        </p:nvSpPr>
        <p:spPr>
          <a:xfrm>
            <a:off x="622300" y="2142536"/>
            <a:ext cx="7899400" cy="861969"/>
          </a:xfrm>
        </p:spPr>
        <p:txBody>
          <a:bodyPr>
            <a:normAutofit/>
          </a:bodyPr>
          <a:lstStyle>
            <a:lvl1pPr marL="0" indent="0" algn="ctr">
              <a:lnSpc>
                <a:spcPct val="100000"/>
              </a:lnSpc>
              <a:spcBef>
                <a:spcPts val="0"/>
              </a:spcBef>
              <a:buNone/>
              <a:defRPr sz="1200" b="0">
                <a:solidFill>
                  <a:srgbClr val="002060"/>
                </a:solidFill>
                <a:latin typeface="Lato" panose="020F050202020403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author names and affiliations</a:t>
            </a:r>
          </a:p>
          <a:p>
            <a:endParaRPr lang="en-US"/>
          </a:p>
        </p:txBody>
      </p:sp>
      <p:sp>
        <p:nvSpPr>
          <p:cNvPr id="8" name="Text Placeholder 7"/>
          <p:cNvSpPr>
            <a:spLocks noGrp="1"/>
          </p:cNvSpPr>
          <p:nvPr>
            <p:ph type="body" sz="quarter" idx="12" hasCustomPrompt="1"/>
          </p:nvPr>
        </p:nvSpPr>
        <p:spPr>
          <a:xfrm>
            <a:off x="622300" y="3073561"/>
            <a:ext cx="7899400" cy="562769"/>
          </a:xfrm>
        </p:spPr>
        <p:txBody>
          <a:bodyPr anchor="ctr">
            <a:normAutofit/>
          </a:bodyPr>
          <a:lstStyle>
            <a:lvl1pPr marL="0" indent="0" algn="ctr">
              <a:buNone/>
              <a:defRPr sz="1000" b="1" baseline="0">
                <a:solidFill>
                  <a:srgbClr val="002060"/>
                </a:solidFill>
                <a:latin typeface="Libre Baskerville" panose="02000000000000000000" pitchFamily="2" charset="0"/>
              </a:defRPr>
            </a:lvl1pPr>
          </a:lstStyle>
          <a:p>
            <a:pPr lvl="0"/>
            <a:r>
              <a:rPr lang="en-US"/>
              <a:t>Click to edit presentation venue and date</a:t>
            </a:r>
          </a:p>
        </p:txBody>
      </p:sp>
      <p:pic>
        <p:nvPicPr>
          <p:cNvPr id="11" name="Picture 10" descr="A close up of a necklace&#10;&#10;Description automatically generated">
            <a:extLst>
              <a:ext uri="{FF2B5EF4-FFF2-40B4-BE49-F238E27FC236}">
                <a16:creationId xmlns:a16="http://schemas.microsoft.com/office/drawing/2014/main" id="{F20FCD4B-606C-4757-9612-558DEE38C893}"/>
              </a:ext>
            </a:extLst>
          </p:cNvPr>
          <p:cNvPicPr>
            <a:picLocks noChangeAspect="1"/>
          </p:cNvPicPr>
          <p:nvPr userDrawn="1"/>
        </p:nvPicPr>
        <p:blipFill>
          <a:blip r:embed="rId3"/>
          <a:stretch>
            <a:fillRect/>
          </a:stretch>
        </p:blipFill>
        <p:spPr>
          <a:xfrm>
            <a:off x="8073032" y="4302733"/>
            <a:ext cx="1100382" cy="838386"/>
          </a:xfrm>
          <a:prstGeom prst="rect">
            <a:avLst/>
          </a:prstGeom>
        </p:spPr>
      </p:pic>
    </p:spTree>
    <p:custDataLst>
      <p:tags r:id="rId1"/>
    </p:custDataLst>
    <p:extLst>
      <p:ext uri="{BB962C8B-B14F-4D97-AF65-F5344CB8AC3E}">
        <p14:creationId xmlns:p14="http://schemas.microsoft.com/office/powerpoint/2010/main" val="158655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0"/>
            <a:ext cx="2292897" cy="4516821"/>
          </a:xfrm>
          <a:prstGeom prst="roundRect">
            <a:avLst>
              <a:gd name="adj" fmla="val 0"/>
            </a:avLst>
          </a:prstGeom>
        </p:spPr>
        <p:txBody>
          <a:bodyPr vert="eaVert" anchor="ctr">
            <a:normAutofit/>
          </a:bodyPr>
          <a:lstStyle>
            <a:lvl1pPr algn="ctr">
              <a:defRPr sz="2800">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descr="A close up of a necklace&#10;&#10;Description automatically generated">
            <a:extLst>
              <a:ext uri="{FF2B5EF4-FFF2-40B4-BE49-F238E27FC236}">
                <a16:creationId xmlns:a16="http://schemas.microsoft.com/office/drawing/2014/main" id="{E3FE4D3D-715A-4CA1-8014-9B2859EC2346}"/>
              </a:ext>
            </a:extLst>
          </p:cNvPr>
          <p:cNvPicPr>
            <a:picLocks noChangeAspect="1"/>
          </p:cNvPicPr>
          <p:nvPr userDrawn="1"/>
        </p:nvPicPr>
        <p:blipFill>
          <a:blip r:embed="rId3"/>
          <a:stretch>
            <a:fillRect/>
          </a:stretch>
        </p:blipFill>
        <p:spPr>
          <a:xfrm>
            <a:off x="8023225" y="2673003"/>
            <a:ext cx="1120775" cy="1785569"/>
          </a:xfrm>
          <a:prstGeom prst="rect">
            <a:avLst/>
          </a:prstGeom>
        </p:spPr>
      </p:pic>
    </p:spTree>
    <p:custDataLst>
      <p:tags r:id="rId1"/>
    </p:custDataLst>
    <p:extLst>
      <p:ext uri="{BB962C8B-B14F-4D97-AF65-F5344CB8AC3E}">
        <p14:creationId xmlns:p14="http://schemas.microsoft.com/office/powerpoint/2010/main" val="367740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1479962410"/>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pic>
        <p:nvPicPr>
          <p:cNvPr id="6" name="Picture 5" descr="A picture containing bird&#10;&#10;Description automatically generated">
            <a:extLst>
              <a:ext uri="{FF2B5EF4-FFF2-40B4-BE49-F238E27FC236}">
                <a16:creationId xmlns:a16="http://schemas.microsoft.com/office/drawing/2014/main" id="{8DC537CC-C976-4455-A04C-2F23FA979E0A}"/>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B0A9CB92-ED5C-4B61-9ACB-A840C478CD6E}"/>
              </a:ext>
            </a:extLst>
          </p:cNvPr>
          <p:cNvSpPr>
            <a:spLocks noGrp="1"/>
          </p:cNvSpPr>
          <p:nvPr>
            <p:ph type="title" hasCustomPrompt="1"/>
          </p:nvPr>
        </p:nvSpPr>
        <p:spPr>
          <a:xfrm>
            <a:off x="260350" y="296877"/>
            <a:ext cx="8616949" cy="708963"/>
          </a:xfrm>
          <a:prstGeom prst="roundRect">
            <a:avLst/>
          </a:prstGeom>
          <a:noFill/>
          <a:ln>
            <a:noFill/>
          </a:ln>
        </p:spPr>
        <p:txBody>
          <a:bodyPr>
            <a:normAutofit/>
          </a:bodyPr>
          <a:lstStyle>
            <a:lvl1pPr algn="ctr">
              <a:defRPr sz="3200" b="1">
                <a:solidFill>
                  <a:schemeClr val="tx1"/>
                </a:solidFill>
                <a:latin typeface="Lato" panose="020F0502020204030203" pitchFamily="34" charset="0"/>
              </a:defRPr>
            </a:lvl1pPr>
          </a:lstStyle>
          <a:p>
            <a:r>
              <a:rPr lang="en-US"/>
              <a:t>Thank You!</a:t>
            </a:r>
          </a:p>
        </p:txBody>
      </p:sp>
    </p:spTree>
    <p:extLst>
      <p:ext uri="{BB962C8B-B14F-4D97-AF65-F5344CB8AC3E}">
        <p14:creationId xmlns:p14="http://schemas.microsoft.com/office/powerpoint/2010/main" val="211874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CF05E-045C-EB41-95FE-93648DF9C47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4E63F6-5CAC-EC48-91D0-4CC9F0277B63}"/>
              </a:ext>
            </a:extLst>
          </p:cNvPr>
          <p:cNvSpPr>
            <a:spLocks noGrp="1"/>
          </p:cNvSpPr>
          <p:nvPr>
            <p:ph idx="1"/>
          </p:nvPr>
        </p:nvSpPr>
        <p:spPr>
          <a:xfrm>
            <a:off x="628651"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DBC2EB5-DD7B-1B4E-AF40-8495FA961FB1}"/>
              </a:ext>
            </a:extLst>
          </p:cNvPr>
          <p:cNvPicPr>
            <a:picLocks noChangeAspect="1"/>
          </p:cNvPicPr>
          <p:nvPr userDrawn="1"/>
        </p:nvPicPr>
        <p:blipFill>
          <a:blip r:embed="rId2"/>
          <a:stretch>
            <a:fillRect/>
          </a:stretch>
        </p:blipFill>
        <p:spPr>
          <a:xfrm>
            <a:off x="569848" y="273844"/>
            <a:ext cx="1040985" cy="1040985"/>
          </a:xfrm>
          <a:prstGeom prst="rect">
            <a:avLst/>
          </a:prstGeom>
        </p:spPr>
      </p:pic>
      <p:pic>
        <p:nvPicPr>
          <p:cNvPr id="8" name="Picture 7">
            <a:extLst>
              <a:ext uri="{FF2B5EF4-FFF2-40B4-BE49-F238E27FC236}">
                <a16:creationId xmlns:a16="http://schemas.microsoft.com/office/drawing/2014/main" id="{FE6CD8F2-59C0-CB4D-9CE9-2250F5BC1805}"/>
              </a:ext>
            </a:extLst>
          </p:cNvPr>
          <p:cNvPicPr>
            <a:picLocks noChangeAspect="1"/>
          </p:cNvPicPr>
          <p:nvPr userDrawn="1"/>
        </p:nvPicPr>
        <p:blipFill>
          <a:blip r:embed="rId3"/>
          <a:stretch>
            <a:fillRect/>
          </a:stretch>
        </p:blipFill>
        <p:spPr>
          <a:xfrm>
            <a:off x="7486650" y="456025"/>
            <a:ext cx="1398134" cy="363152"/>
          </a:xfrm>
          <a:prstGeom prst="rect">
            <a:avLst/>
          </a:prstGeom>
        </p:spPr>
      </p:pic>
    </p:spTree>
    <p:extLst>
      <p:ext uri="{BB962C8B-B14F-4D97-AF65-F5344CB8AC3E}">
        <p14:creationId xmlns:p14="http://schemas.microsoft.com/office/powerpoint/2010/main" val="42908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A5D7B11D-4923-4B6F-B83A-0282F22C342F}"/>
              </a:ext>
            </a:extLst>
          </p:cNvPr>
          <p:cNvSpPr>
            <a:spLocks noGrp="1" noChangeArrowheads="1"/>
          </p:cNvSpPr>
          <p:nvPr>
            <p:ph type="sldNum" sz="quarter" idx="10"/>
          </p:nvPr>
        </p:nvSpPr>
        <p:spPr>
          <a:ln/>
        </p:spPr>
        <p:txBody>
          <a:bodyPr/>
          <a:lstStyle>
            <a:lvl1pPr>
              <a:defRPr/>
            </a:lvl1pPr>
          </a:lstStyle>
          <a:p>
            <a:pPr>
              <a:defRPr/>
            </a:pPr>
            <a:r>
              <a:rPr lang="en-US" altLang="en-US"/>
              <a:t>Slide no.</a:t>
            </a:r>
            <a:fld id="{2820638C-19DF-4208-982E-659A9DC5A931}" type="slidenum">
              <a:rPr lang="en-US" altLang="en-US" smtClean="0"/>
              <a:pPr>
                <a:defRPr/>
              </a:pPr>
              <a:t>‹#›</a:t>
            </a:fld>
            <a:endParaRPr lang="en-US" altLang="en-US"/>
          </a:p>
        </p:txBody>
      </p:sp>
    </p:spTree>
    <p:extLst>
      <p:ext uri="{BB962C8B-B14F-4D97-AF65-F5344CB8AC3E}">
        <p14:creationId xmlns:p14="http://schemas.microsoft.com/office/powerpoint/2010/main" val="145947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6">
            <a:extLst>
              <a:ext uri="{FF2B5EF4-FFF2-40B4-BE49-F238E27FC236}">
                <a16:creationId xmlns:a16="http://schemas.microsoft.com/office/drawing/2014/main" id="{2DAF753F-A2CE-4167-AF99-CF237C131327}"/>
              </a:ext>
            </a:extLst>
          </p:cNvPr>
          <p:cNvSpPr>
            <a:spLocks noGrp="1"/>
          </p:cNvSpPr>
          <p:nvPr>
            <p:ph type="title"/>
          </p:nvPr>
        </p:nvSpPr>
        <p:spPr>
          <a:xfrm>
            <a:off x="198021" y="622116"/>
            <a:ext cx="8592194" cy="537583"/>
          </a:xfrm>
        </p:spPr>
        <p:txBody>
          <a:bodyPr>
            <a:noAutofit/>
          </a:bodyPr>
          <a:lstStyle>
            <a:lvl1pPr>
              <a:defRPr b="0">
                <a:solidFill>
                  <a:srgbClr val="11294B"/>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2006ED59-E891-4E8C-A0B9-D405A49BF71E}"/>
              </a:ext>
            </a:extLst>
          </p:cNvPr>
          <p:cNvSpPr>
            <a:spLocks noGrp="1"/>
          </p:cNvSpPr>
          <p:nvPr>
            <p:ph sz="quarter" idx="15"/>
          </p:nvPr>
        </p:nvSpPr>
        <p:spPr>
          <a:xfrm>
            <a:off x="198019" y="1178808"/>
            <a:ext cx="8592195" cy="3306106"/>
          </a:xfrm>
        </p:spPr>
        <p:txBody>
          <a:bodyPr>
            <a:noAutofit/>
          </a:bodyPr>
          <a:lstStyle>
            <a:lvl1pPr marL="231775" indent="-231775">
              <a:spcBef>
                <a:spcPts val="1200"/>
              </a:spcBef>
              <a:buSzPct val="100000"/>
              <a:buFont typeface="Arial" panose="020B0604020202020204" pitchFamily="34" charset="0"/>
              <a:buChar char="•"/>
              <a:tabLst/>
              <a:defRPr sz="1600">
                <a:latin typeface="Lato" panose="020F0502020204030203" pitchFamily="34" charset="0"/>
              </a:defRPr>
            </a:lvl1pPr>
            <a:lvl2pPr>
              <a:spcBef>
                <a:spcPts val="1200"/>
              </a:spcBef>
              <a:defRPr sz="1600">
                <a:latin typeface="Lato" panose="020F0502020204030203" pitchFamily="34" charset="0"/>
              </a:defRPr>
            </a:lvl2pPr>
            <a:lvl3pPr>
              <a:spcBef>
                <a:spcPts val="1200"/>
              </a:spcBef>
              <a:defRPr sz="1600">
                <a:latin typeface="Lato" panose="020F0502020204030203" pitchFamily="34" charset="0"/>
              </a:defRPr>
            </a:lvl3pPr>
            <a:lvl4pPr>
              <a:spcBef>
                <a:spcPts val="1200"/>
              </a:spcBef>
              <a:defRPr sz="1600">
                <a:latin typeface="Lato" panose="020F0502020204030203" pitchFamily="34" charset="0"/>
              </a:defRPr>
            </a:lvl4pPr>
            <a:lvl5pPr>
              <a:spcBef>
                <a:spcPts val="1200"/>
              </a:spcBef>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680B1177-76C4-48B8-A993-3605CC526BB5}"/>
              </a:ext>
            </a:extLst>
          </p:cNvPr>
          <p:cNvSpPr>
            <a:spLocks noGrp="1"/>
          </p:cNvSpPr>
          <p:nvPr>
            <p:ph type="body" sz="quarter" idx="16" hasCustomPrompt="1"/>
          </p:nvPr>
        </p:nvSpPr>
        <p:spPr>
          <a:xfrm>
            <a:off x="212646" y="279210"/>
            <a:ext cx="7706711" cy="323797"/>
          </a:xfrm>
        </p:spPr>
        <p:txBody>
          <a:bodyPr>
            <a:noAutofit/>
          </a:bodyPr>
          <a:lstStyle>
            <a:lvl1pPr marL="0" indent="0">
              <a:buNone/>
              <a:defRPr sz="1200" b="1" i="0" cap="all" spc="170" baseline="0">
                <a:solidFill>
                  <a:srgbClr val="047FAE"/>
                </a:solidFill>
                <a:latin typeface="Lato" panose="020F0502020204030203" pitchFamily="34" charset="0"/>
                <a:ea typeface="Open Sans" panose="020B0606030504020204" pitchFamily="34" charset="0"/>
                <a:cs typeface="Open Sans" panose="020B0606030504020204" pitchFamily="34" charset="0"/>
              </a:defRPr>
            </a:lvl1pPr>
          </a:lstStyle>
          <a:p>
            <a:pPr lvl="0"/>
            <a:r>
              <a:rPr lang="en-US"/>
              <a:t>Subtitle</a:t>
            </a:r>
          </a:p>
        </p:txBody>
      </p:sp>
      <p:sp>
        <p:nvSpPr>
          <p:cNvPr id="10" name="Slide Number Placeholder 5">
            <a:extLst>
              <a:ext uri="{FF2B5EF4-FFF2-40B4-BE49-F238E27FC236}">
                <a16:creationId xmlns:a16="http://schemas.microsoft.com/office/drawing/2014/main" id="{EC4022F7-5757-4004-BE64-1B1429B1EE03}"/>
              </a:ext>
            </a:extLst>
          </p:cNvPr>
          <p:cNvSpPr>
            <a:spLocks noGrp="1"/>
          </p:cNvSpPr>
          <p:nvPr>
            <p:ph type="sldNum" sz="quarter" idx="4"/>
          </p:nvPr>
        </p:nvSpPr>
        <p:spPr>
          <a:xfrm>
            <a:off x="6114885" y="4732246"/>
            <a:ext cx="2707895" cy="246221"/>
          </a:xfrm>
          <a:prstGeom prst="rect">
            <a:avLst/>
          </a:prstGeom>
        </p:spPr>
        <p:txBody>
          <a:bodyPr vert="horz" lIns="91440" tIns="45720" rIns="91440" bIns="45720" rtlCol="0" anchor="ctr"/>
          <a:lstStyle>
            <a:lvl1pPr algn="r">
              <a:defRPr sz="1200" b="0">
                <a:solidFill>
                  <a:schemeClr val="bg2">
                    <a:lumMod val="75000"/>
                  </a:schemeClr>
                </a:solidFill>
              </a:defRPr>
            </a:lvl1pPr>
          </a:lstStyle>
          <a:p>
            <a:fld id="{6D6E361B-DFCA-824D-BA63-ADCED3B41986}" type="slidenum">
              <a:rPr lang="en-US" smtClean="0"/>
              <a:pPr/>
              <a:t>‹#›</a:t>
            </a:fld>
            <a:endParaRPr lang="en-US"/>
          </a:p>
        </p:txBody>
      </p:sp>
      <p:pic>
        <p:nvPicPr>
          <p:cNvPr id="6" name="Picture 5" descr="A close up of a logo&#10;&#10;Description automatically generated">
            <a:extLst>
              <a:ext uri="{FF2B5EF4-FFF2-40B4-BE49-F238E27FC236}">
                <a16:creationId xmlns:a16="http://schemas.microsoft.com/office/drawing/2014/main" id="{F202F8AF-7C77-4828-A968-97AB5D6DC40F}"/>
              </a:ext>
            </a:extLst>
          </p:cNvPr>
          <p:cNvPicPr>
            <a:picLocks noChangeAspect="1"/>
          </p:cNvPicPr>
          <p:nvPr userDrawn="1"/>
        </p:nvPicPr>
        <p:blipFill>
          <a:blip r:embed="rId3"/>
          <a:stretch>
            <a:fillRect/>
          </a:stretch>
        </p:blipFill>
        <p:spPr>
          <a:xfrm>
            <a:off x="7875814" y="165033"/>
            <a:ext cx="946966" cy="456320"/>
          </a:xfrm>
          <a:prstGeom prst="rect">
            <a:avLst/>
          </a:prstGeom>
        </p:spPr>
      </p:pic>
    </p:spTree>
    <p:custDataLst>
      <p:tags r:id="rId1"/>
    </p:custDataLst>
    <p:extLst>
      <p:ext uri="{BB962C8B-B14F-4D97-AF65-F5344CB8AC3E}">
        <p14:creationId xmlns:p14="http://schemas.microsoft.com/office/powerpoint/2010/main" val="165468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3BE91CE2-0E04-4672-89D5-281745D10D45}"/>
              </a:ext>
            </a:extLst>
          </p:cNvPr>
          <p:cNvPicPr>
            <a:picLocks noChangeAspect="1"/>
          </p:cNvPicPr>
          <p:nvPr userDrawn="1"/>
        </p:nvPicPr>
        <p:blipFill>
          <a:blip r:embed="rId3"/>
          <a:srcRect/>
          <a:stretch/>
        </p:blipFill>
        <p:spPr>
          <a:xfrm rot="618648">
            <a:off x="-51516" y="-74930"/>
            <a:ext cx="1116004" cy="901700"/>
          </a:xfrm>
          <a:prstGeom prst="rect">
            <a:avLst/>
          </a:prstGeom>
        </p:spPr>
      </p:pic>
      <p:sp>
        <p:nvSpPr>
          <p:cNvPr id="2" name="Title 1"/>
          <p:cNvSpPr>
            <a:spLocks noGrp="1"/>
          </p:cNvSpPr>
          <p:nvPr>
            <p:ph type="title"/>
          </p:nvPr>
        </p:nvSpPr>
        <p:spPr>
          <a:xfrm>
            <a:off x="260350" y="375920"/>
            <a:ext cx="8616949" cy="708963"/>
          </a:xfrm>
          <a:prstGeom prst="roundRect">
            <a:avLst/>
          </a:prstGeom>
        </p:spPr>
        <p:txBody>
          <a:bodyPr/>
          <a:lstStyle>
            <a:lvl1pPr algn="ctr">
              <a:defRPr sz="2800">
                <a:solidFill>
                  <a:schemeClr val="tx1"/>
                </a:solidFill>
                <a:latin typeface="Lato" panose="020F050202020403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526539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9560" y="1188721"/>
            <a:ext cx="4151376" cy="3378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4870" y="1188721"/>
            <a:ext cx="4147907" cy="33784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D11B643A-81AF-4807-A0EB-23FF42B49FD5}"/>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AC0BB916-4298-49AB-B859-EDA1F3F9977C}"/>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91705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868964"/>
            <a:ext cx="4151377" cy="2698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1402" y="1868699"/>
            <a:ext cx="4151376" cy="2698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Rectangle 1">
            <a:extLst>
              <a:ext uri="{FF2B5EF4-FFF2-40B4-BE49-F238E27FC236}">
                <a16:creationId xmlns:a16="http://schemas.microsoft.com/office/drawing/2014/main" id="{5DB5D303-FFC9-4390-BD1A-C1A3D2EA3DCE}"/>
              </a:ext>
            </a:extLst>
          </p:cNvPr>
          <p:cNvSpPr/>
          <p:nvPr userDrawn="1"/>
        </p:nvSpPr>
        <p:spPr>
          <a:xfrm>
            <a:off x="294055" y="391621"/>
            <a:ext cx="8528723" cy="523220"/>
          </a:xfrm>
          <a:prstGeom prst="rect">
            <a:avLst/>
          </a:prstGeom>
        </p:spPr>
        <p:txBody>
          <a:bodyPr wrap="square">
            <a:spAutoFit/>
          </a:bodyPr>
          <a:lstStyle/>
          <a:p>
            <a:pPr algn="ctr"/>
            <a:r>
              <a:rPr lang="en-US" sz="2800">
                <a:latin typeface="Lato" panose="020F0502020204030203" pitchFamily="34" charset="0"/>
              </a:rPr>
              <a:t>Click to edit Master title style</a:t>
            </a:r>
          </a:p>
        </p:txBody>
      </p:sp>
      <p:pic>
        <p:nvPicPr>
          <p:cNvPr id="8" name="Picture 7">
            <a:extLst>
              <a:ext uri="{FF2B5EF4-FFF2-40B4-BE49-F238E27FC236}">
                <a16:creationId xmlns:a16="http://schemas.microsoft.com/office/drawing/2014/main" id="{02B50517-68DA-4A46-9F20-3D51A539B4A6}"/>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36904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sp>
        <p:nvSpPr>
          <p:cNvPr id="6" name="Title 1">
            <a:extLst>
              <a:ext uri="{FF2B5EF4-FFF2-40B4-BE49-F238E27FC236}">
                <a16:creationId xmlns:a16="http://schemas.microsoft.com/office/drawing/2014/main" id="{84158070-3A19-4570-A422-0C53DEDF311F}"/>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sz="2800">
                <a:latin typeface="Lato" panose="020F0502020204030203" pitchFamily="34" charset="0"/>
              </a:rPr>
              <a:t>Click to edit Master title style</a:t>
            </a:r>
          </a:p>
        </p:txBody>
      </p:sp>
      <p:pic>
        <p:nvPicPr>
          <p:cNvPr id="4" name="Picture 3">
            <a:extLst>
              <a:ext uri="{FF2B5EF4-FFF2-40B4-BE49-F238E27FC236}">
                <a16:creationId xmlns:a16="http://schemas.microsoft.com/office/drawing/2014/main" id="{3CAB4650-C5A1-44C8-80FE-D4591647A672}"/>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322383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305391" y="967741"/>
            <a:ext cx="8533219" cy="337087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BFD9ECA9-FC9D-4FF2-916B-FABA65F19A56}"/>
              </a:ext>
            </a:extLst>
          </p:cNvPr>
          <p:cNvPicPr>
            <a:picLocks noChangeAspect="1"/>
          </p:cNvPicPr>
          <p:nvPr userDrawn="1"/>
        </p:nvPicPr>
        <p:blipFill>
          <a:blip r:embed="rId3"/>
          <a:srcRect/>
          <a:stretch/>
        </p:blipFill>
        <p:spPr>
          <a:xfrm>
            <a:off x="-44450" y="229"/>
            <a:ext cx="566043" cy="628784"/>
          </a:xfrm>
          <a:prstGeom prst="rect">
            <a:avLst/>
          </a:prstGeom>
        </p:spPr>
      </p:pic>
    </p:spTree>
    <p:custDataLst>
      <p:tags r:id="rId1"/>
    </p:custDataLst>
    <p:extLst>
      <p:ext uri="{BB962C8B-B14F-4D97-AF65-F5344CB8AC3E}">
        <p14:creationId xmlns:p14="http://schemas.microsoft.com/office/powerpoint/2010/main" val="44841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3" name="Picture 2">
            <a:extLst>
              <a:ext uri="{FF2B5EF4-FFF2-40B4-BE49-F238E27FC236}">
                <a16:creationId xmlns:a16="http://schemas.microsoft.com/office/drawing/2014/main" id="{A13BF4C1-0B40-4D88-B70A-D2AFE33ACC58}"/>
              </a:ext>
            </a:extLst>
          </p:cNvPr>
          <p:cNvPicPr>
            <a:picLocks noChangeAspect="1"/>
          </p:cNvPicPr>
          <p:nvPr userDrawn="1"/>
        </p:nvPicPr>
        <p:blipFill>
          <a:blip r:embed="rId3"/>
          <a:srcRect/>
          <a:stretch/>
        </p:blipFill>
        <p:spPr>
          <a:xfrm>
            <a:off x="-3608" y="-51515"/>
            <a:ext cx="743908" cy="826366"/>
          </a:xfrm>
          <a:prstGeom prst="rect">
            <a:avLst/>
          </a:prstGeom>
        </p:spPr>
      </p:pic>
      <p:sp>
        <p:nvSpPr>
          <p:cNvPr id="5" name="Picture Placeholder 2">
            <a:extLst>
              <a:ext uri="{FF2B5EF4-FFF2-40B4-BE49-F238E27FC236}">
                <a16:creationId xmlns:a16="http://schemas.microsoft.com/office/drawing/2014/main" id="{95D66138-CE2A-4718-8236-A9A026A74AD0}"/>
              </a:ext>
            </a:extLst>
          </p:cNvPr>
          <p:cNvSpPr>
            <a:spLocks noGrp="1"/>
          </p:cNvSpPr>
          <p:nvPr>
            <p:ph type="pic" idx="1"/>
          </p:nvPr>
        </p:nvSpPr>
        <p:spPr>
          <a:xfrm>
            <a:off x="444321" y="206063"/>
            <a:ext cx="8378457" cy="418972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ustDataLst>
      <p:tags r:id="rId1"/>
    </p:custDataLst>
    <p:extLst>
      <p:ext uri="{BB962C8B-B14F-4D97-AF65-F5344CB8AC3E}">
        <p14:creationId xmlns:p14="http://schemas.microsoft.com/office/powerpoint/2010/main" val="3550707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6077" y="444617"/>
            <a:ext cx="2949575" cy="739009"/>
          </a:xfrm>
          <a:prstGeom prst="roundRect">
            <a:avLst>
              <a:gd name="adj" fmla="val 0"/>
            </a:avLst>
          </a:prstGeom>
        </p:spPr>
        <p:txBody>
          <a:bodyPr anchor="b">
            <a:noAutofit/>
          </a:bodyPr>
          <a:lstStyle>
            <a:lvl1pPr algn="l">
              <a:defRPr sz="2400" b="0">
                <a:solidFill>
                  <a:schemeClr val="tx1"/>
                </a:solidFill>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4193628" y="444617"/>
            <a:ext cx="4629150" cy="3951171"/>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36078" y="1375794"/>
            <a:ext cx="2949575" cy="30263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278AF038-CBC7-414A-8D59-A7D60106CDF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4291637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40300" y="405346"/>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5512727" y="405346"/>
            <a:ext cx="2949575" cy="739009"/>
          </a:xfrm>
          <a:prstGeom prst="roundRect">
            <a:avLst>
              <a:gd name="adj" fmla="val 0"/>
            </a:avLst>
          </a:prstGeom>
        </p:spPr>
        <p:txBody>
          <a:bodyPr anchor="ctr">
            <a:noAutofit/>
          </a:bodyPr>
          <a:lstStyle>
            <a:lvl1pPr algn="l">
              <a:defRPr sz="2400" b="0">
                <a:solidFill>
                  <a:schemeClr val="tx1"/>
                </a:solidFill>
                <a:latin typeface="Lato" panose="020F0502020204030203" pitchFamily="34" charset="0"/>
              </a:defRPr>
            </a:lvl1pPr>
          </a:lstStyle>
          <a:p>
            <a:r>
              <a:rPr lang="en-US"/>
              <a:t>Click to edit Master title style</a:t>
            </a:r>
          </a:p>
        </p:txBody>
      </p:sp>
      <p:sp>
        <p:nvSpPr>
          <p:cNvPr id="8" name="Text Placeholder 3"/>
          <p:cNvSpPr>
            <a:spLocks noGrp="1"/>
          </p:cNvSpPr>
          <p:nvPr>
            <p:ph type="body" sz="half" idx="2"/>
          </p:nvPr>
        </p:nvSpPr>
        <p:spPr>
          <a:xfrm>
            <a:off x="5512727" y="1328135"/>
            <a:ext cx="2949575" cy="30095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053F23A9-5CBD-45F0-8861-CDFC480DD7E7}"/>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54841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
        <p:nvSpPr>
          <p:cNvPr id="5" name="Title 1">
            <a:extLst>
              <a:ext uri="{FF2B5EF4-FFF2-40B4-BE49-F238E27FC236}">
                <a16:creationId xmlns:a16="http://schemas.microsoft.com/office/drawing/2014/main" id="{8EDADBEC-ECFB-4FD6-A752-9E7E730182CA}"/>
              </a:ext>
            </a:extLst>
          </p:cNvPr>
          <p:cNvSpPr txBox="1">
            <a:spLocks/>
          </p:cNvSpPr>
          <p:nvPr userDrawn="1"/>
        </p:nvSpPr>
        <p:spPr>
          <a:xfrm>
            <a:off x="260350" y="375920"/>
            <a:ext cx="8616949" cy="708963"/>
          </a:xfrm>
          <a:prstGeom prst="roundRect">
            <a:avLst/>
          </a:prstGeom>
        </p:spPr>
        <p:txBody>
          <a:bodyPr/>
          <a:lstStyle>
            <a:lvl1pPr algn="ctr" defTabSz="914400" rtl="0" eaLnBrk="1" latinLnBrk="0" hangingPunct="1">
              <a:lnSpc>
                <a:spcPct val="90000"/>
              </a:lnSpc>
              <a:spcBef>
                <a:spcPct val="0"/>
              </a:spcBef>
              <a:buNone/>
              <a:defRPr sz="3600" b="0" kern="1200">
                <a:solidFill>
                  <a:schemeClr val="tx1"/>
                </a:solidFill>
                <a:latin typeface="+mj-lt"/>
                <a:ea typeface="+mj-ea"/>
                <a:cs typeface="+mj-cs"/>
              </a:defRPr>
            </a:lvl1pPr>
          </a:lstStyle>
          <a:p>
            <a:r>
              <a:rPr lang="en-US">
                <a:latin typeface="Lato" panose="020F0502020204030203" pitchFamily="34" charset="0"/>
              </a:rPr>
              <a:t>Click to edit Master title style</a:t>
            </a:r>
          </a:p>
        </p:txBody>
      </p:sp>
      <p:pic>
        <p:nvPicPr>
          <p:cNvPr id="7" name="Picture 6">
            <a:extLst>
              <a:ext uri="{FF2B5EF4-FFF2-40B4-BE49-F238E27FC236}">
                <a16:creationId xmlns:a16="http://schemas.microsoft.com/office/drawing/2014/main" id="{1F4F99A3-05A7-44C4-A712-47ABCF3D1FBB}"/>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750932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103" y="327171"/>
            <a:ext cx="1971675" cy="4189650"/>
          </a:xfrm>
          <a:prstGeom prst="roundRect">
            <a:avLst>
              <a:gd name="adj" fmla="val 0"/>
            </a:avLst>
          </a:prstGeom>
        </p:spPr>
        <p:txBody>
          <a:bodyPr vert="eaVert" anchor="ctr"/>
          <a:lstStyle>
            <a:lvl1pPr algn="ctr">
              <a:defRPr>
                <a:solidFill>
                  <a:schemeClr val="tx1"/>
                </a:solidFill>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36078" y="327171"/>
            <a:ext cx="5762625" cy="4189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pic>
        <p:nvPicPr>
          <p:cNvPr id="5" name="Picture 4">
            <a:extLst>
              <a:ext uri="{FF2B5EF4-FFF2-40B4-BE49-F238E27FC236}">
                <a16:creationId xmlns:a16="http://schemas.microsoft.com/office/drawing/2014/main" id="{D98840E8-0BB1-4E9F-BBB6-4B870575AFEA}"/>
              </a:ext>
            </a:extLst>
          </p:cNvPr>
          <p:cNvPicPr>
            <a:picLocks noChangeAspect="1"/>
          </p:cNvPicPr>
          <p:nvPr userDrawn="1"/>
        </p:nvPicPr>
        <p:blipFill>
          <a:blip r:embed="rId3"/>
          <a:srcRect/>
          <a:stretch/>
        </p:blipFill>
        <p:spPr>
          <a:xfrm>
            <a:off x="-3608" y="-51515"/>
            <a:ext cx="743908" cy="826366"/>
          </a:xfrm>
          <a:prstGeom prst="rect">
            <a:avLst/>
          </a:prstGeom>
        </p:spPr>
      </p:pic>
    </p:spTree>
    <p:custDataLst>
      <p:tags r:id="rId1"/>
    </p:custDataLst>
    <p:extLst>
      <p:ext uri="{BB962C8B-B14F-4D97-AF65-F5344CB8AC3E}">
        <p14:creationId xmlns:p14="http://schemas.microsoft.com/office/powerpoint/2010/main" val="2428044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6D31FA6-A05C-A742-B6C3-5531699466D4}" type="slidenum">
              <a:rPr lang="en-US" smtClean="0"/>
              <a:pPr/>
              <a:t>‹#›</a:t>
            </a:fld>
            <a:endParaRPr lang="en-US"/>
          </a:p>
        </p:txBody>
      </p:sp>
      <p:pic>
        <p:nvPicPr>
          <p:cNvPr id="4" name="Content Placeholder 8">
            <a:extLst>
              <a:ext uri="{FF2B5EF4-FFF2-40B4-BE49-F238E27FC236}">
                <a16:creationId xmlns:a16="http://schemas.microsoft.com/office/drawing/2014/main" id="{0EB292F5-D5FC-9E48-AE90-A56B93D3A7A1}"/>
              </a:ext>
            </a:extLst>
          </p:cNvPr>
          <p:cNvPicPr>
            <a:picLocks noGrp="1" noChangeAspect="1"/>
          </p:cNvPicPr>
          <p:nvPr userDrawn="1"/>
        </p:nvPicPr>
        <p:blipFill>
          <a:blip r:embed="rId2"/>
          <a:srcRect/>
          <a:stretch/>
        </p:blipFill>
        <p:spPr>
          <a:xfrm>
            <a:off x="2018889" y="1542226"/>
            <a:ext cx="4887390" cy="996156"/>
          </a:xfrm>
          <a:prstGeom prst="rect">
            <a:avLst/>
          </a:prstGeom>
        </p:spPr>
      </p:pic>
      <p:graphicFrame>
        <p:nvGraphicFramePr>
          <p:cNvPr id="8" name="Table 7"/>
          <p:cNvGraphicFramePr>
            <a:graphicFrameLocks noGrp="1"/>
          </p:cNvGraphicFramePr>
          <p:nvPr userDrawn="1">
            <p:extLst>
              <p:ext uri="{D42A27DB-BD31-4B8C-83A1-F6EECF244321}">
                <p14:modId xmlns:p14="http://schemas.microsoft.com/office/powerpoint/2010/main" val="779711694"/>
              </p:ext>
            </p:extLst>
          </p:nvPr>
        </p:nvGraphicFramePr>
        <p:xfrm>
          <a:off x="1524000" y="2774205"/>
          <a:ext cx="6096000" cy="155448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3302616267"/>
                    </a:ext>
                  </a:extLst>
                </a:gridCol>
                <a:gridCol w="2032000">
                  <a:extLst>
                    <a:ext uri="{9D8B030D-6E8A-4147-A177-3AD203B41FA5}">
                      <a16:colId xmlns:a16="http://schemas.microsoft.com/office/drawing/2014/main" val="3458166963"/>
                    </a:ext>
                  </a:extLst>
                </a:gridCol>
                <a:gridCol w="2032000">
                  <a:extLst>
                    <a:ext uri="{9D8B030D-6E8A-4147-A177-3AD203B41FA5}">
                      <a16:colId xmlns:a16="http://schemas.microsoft.com/office/drawing/2014/main" val="4046646672"/>
                    </a:ext>
                  </a:extLst>
                </a:gridCol>
              </a:tblGrid>
              <a:tr h="851390">
                <a:tc>
                  <a:txBody>
                    <a:bodyPr/>
                    <a:lstStyle/>
                    <a:p>
                      <a:pPr algn="ctr"/>
                      <a:r>
                        <a:rPr lang="en-US" sz="1200">
                          <a:solidFill>
                            <a:schemeClr val="tx2"/>
                          </a:solidFill>
                          <a:latin typeface="Lato" panose="020F0502020204030203" pitchFamily="34" charset="0"/>
                        </a:rPr>
                        <a:t>Will Aldridge</a:t>
                      </a:r>
                    </a:p>
                    <a:p>
                      <a:pPr algn="ctr"/>
                      <a:r>
                        <a:rPr lang="en-US" sz="1200">
                          <a:solidFill>
                            <a:schemeClr val="tx2"/>
                          </a:solidFill>
                          <a:latin typeface="Lato" panose="020F0502020204030203" pitchFamily="34" charset="0"/>
                        </a:rPr>
                        <a:t>Jessica Reed</a:t>
                      </a:r>
                    </a:p>
                    <a:p>
                      <a:pPr algn="ctr"/>
                      <a:r>
                        <a:rPr lang="en-US" sz="1200">
                          <a:solidFill>
                            <a:schemeClr val="tx2"/>
                          </a:solidFill>
                          <a:latin typeface="Lato" panose="020F0502020204030203" pitchFamily="34" charset="0"/>
                        </a:rPr>
                        <a:t>Rebecca </a:t>
                      </a:r>
                      <a:r>
                        <a:rPr lang="en-US" sz="1200" err="1">
                          <a:solidFill>
                            <a:schemeClr val="tx2"/>
                          </a:solidFill>
                          <a:latin typeface="Lato" panose="020F0502020204030203" pitchFamily="34" charset="0"/>
                        </a:rPr>
                        <a:t>Roppolo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Ariel Everett</a:t>
                      </a:r>
                    </a:p>
                    <a:p>
                      <a:pPr algn="ctr"/>
                      <a:r>
                        <a:rPr lang="en-US" sz="1200">
                          <a:solidFill>
                            <a:schemeClr val="tx2"/>
                          </a:solidFill>
                          <a:latin typeface="Lato" panose="020F0502020204030203" pitchFamily="34" charset="0"/>
                        </a:rPr>
                        <a:t>Christina DiSalvo</a:t>
                      </a:r>
                    </a:p>
                    <a:p>
                      <a:pPr algn="ctr"/>
                      <a:r>
                        <a:rPr lang="en-US" sz="1200">
                          <a:solidFill>
                            <a:schemeClr val="tx2"/>
                          </a:solidFill>
                          <a:latin typeface="Lato" panose="020F0502020204030203" pitchFamily="34" charset="0"/>
                        </a:rPr>
                        <a:t>Wendy Morgan</a:t>
                      </a:r>
                      <a:endParaRPr lang="en-US" sz="1200">
                        <a:latin typeface="Lato" panose="020F0502020204030203" pitchFamily="34" charset="0"/>
                      </a:endParaRPr>
                    </a:p>
                  </a:txBody>
                  <a:tcPr/>
                </a:tc>
                <a:tc>
                  <a:txBody>
                    <a:bodyPr/>
                    <a:lstStyle/>
                    <a:p>
                      <a:pPr algn="ctr"/>
                      <a:r>
                        <a:rPr lang="en-US" sz="1200">
                          <a:solidFill>
                            <a:schemeClr val="tx2"/>
                          </a:solidFill>
                          <a:latin typeface="Lato" panose="020F0502020204030203" pitchFamily="34" charset="0"/>
                        </a:rPr>
                        <a:t>Renée Boothroyd</a:t>
                      </a:r>
                    </a:p>
                    <a:p>
                      <a:pPr algn="ctr"/>
                      <a:r>
                        <a:rPr lang="en-US" sz="1200">
                          <a:solidFill>
                            <a:schemeClr val="tx2"/>
                          </a:solidFill>
                          <a:latin typeface="Lato" panose="020F0502020204030203" pitchFamily="34" charset="0"/>
                        </a:rPr>
                        <a:t>Robin Jenkins</a:t>
                      </a:r>
                    </a:p>
                    <a:p>
                      <a:pPr algn="ctr"/>
                      <a:r>
                        <a:rPr lang="en-US" sz="1200">
                          <a:solidFill>
                            <a:schemeClr val="tx2"/>
                          </a:solidFill>
                          <a:latin typeface="Lato" panose="020F0502020204030203" pitchFamily="34" charset="0"/>
                        </a:rPr>
                        <a:t>Jenna Armstrong</a:t>
                      </a:r>
                    </a:p>
                    <a:p>
                      <a:pPr algn="ctr"/>
                      <a:r>
                        <a:rPr lang="en-US" sz="1200">
                          <a:solidFill>
                            <a:schemeClr val="tx2"/>
                          </a:solidFill>
                          <a:latin typeface="Lato" panose="020F0502020204030203" pitchFamily="34" charset="0"/>
                        </a:rPr>
                        <a:t>Julie Austen</a:t>
                      </a:r>
                    </a:p>
                    <a:p>
                      <a:pPr algn="ctr"/>
                      <a:r>
                        <a:rPr lang="en-US" sz="1200">
                          <a:solidFill>
                            <a:schemeClr val="tx2"/>
                          </a:solidFill>
                          <a:latin typeface="Lato" panose="020F0502020204030203" pitchFamily="34" charset="0"/>
                        </a:rPr>
                        <a:t>Shannon </a:t>
                      </a:r>
                      <a:r>
                        <a:rPr lang="en-US" sz="1200" err="1">
                          <a:solidFill>
                            <a:schemeClr val="tx2"/>
                          </a:solidFill>
                          <a:latin typeface="Lato" panose="020F0502020204030203" pitchFamily="34" charset="0"/>
                        </a:rPr>
                        <a:t>Chaplo</a:t>
                      </a:r>
                      <a:endParaRPr lang="en-US" sz="1200">
                        <a:solidFill>
                          <a:schemeClr val="tx2"/>
                        </a:solidFill>
                        <a:latin typeface="Lato" panose="020F0502020204030203" pitchFamily="34" charset="0"/>
                      </a:endParaRPr>
                    </a:p>
                    <a:p>
                      <a:pPr algn="ctr"/>
                      <a:r>
                        <a:rPr lang="en-US" sz="1200">
                          <a:solidFill>
                            <a:schemeClr val="tx2"/>
                          </a:solidFill>
                          <a:latin typeface="Lato" panose="020F0502020204030203" pitchFamily="34" charset="0"/>
                        </a:rPr>
                        <a:t>Alexis Kirk</a:t>
                      </a:r>
                    </a:p>
                    <a:p>
                      <a:pPr algn="ctr"/>
                      <a:endParaRPr lang="en-US" sz="1200">
                        <a:solidFill>
                          <a:schemeClr val="tx2"/>
                        </a:solidFill>
                        <a:latin typeface="Lato" panose="020F0502020204030203" pitchFamily="34" charset="0"/>
                      </a:endParaRPr>
                    </a:p>
                    <a:p>
                      <a:endParaRPr lang="en-US" sz="1200">
                        <a:latin typeface="Lato" panose="020F0502020204030203" pitchFamily="34" charset="0"/>
                      </a:endParaRPr>
                    </a:p>
                  </a:txBody>
                  <a:tcPr/>
                </a:tc>
                <a:tc>
                  <a:txBody>
                    <a:bodyPr/>
                    <a:lstStyle/>
                    <a:p>
                      <a:pPr algn="ctr"/>
                      <a:r>
                        <a:rPr lang="en-US" sz="1200" kern="1200">
                          <a:solidFill>
                            <a:schemeClr val="tx2"/>
                          </a:solidFill>
                          <a:latin typeface="Lato" panose="020F0502020204030203" pitchFamily="34" charset="0"/>
                          <a:ea typeface="+mn-ea"/>
                          <a:cs typeface="+mn-cs"/>
                        </a:rPr>
                        <a:t>Sandra Diehl</a:t>
                      </a:r>
                    </a:p>
                    <a:p>
                      <a:pPr algn="ctr"/>
                      <a:r>
                        <a:rPr lang="en-US" sz="1200" kern="1200">
                          <a:solidFill>
                            <a:schemeClr val="tx2"/>
                          </a:solidFill>
                          <a:latin typeface="Lato" panose="020F0502020204030203" pitchFamily="34" charset="0"/>
                          <a:ea typeface="+mn-ea"/>
                          <a:cs typeface="+mn-cs"/>
                        </a:rPr>
                        <a:t>Jenna Barnes</a:t>
                      </a:r>
                    </a:p>
                    <a:p>
                      <a:pPr algn="ctr"/>
                      <a:r>
                        <a:rPr lang="en-US" sz="1200" kern="1200">
                          <a:solidFill>
                            <a:schemeClr val="tx2"/>
                          </a:solidFill>
                          <a:latin typeface="Lato" panose="020F0502020204030203" pitchFamily="34" charset="0"/>
                          <a:ea typeface="+mn-ea"/>
                          <a:cs typeface="+mn-cs"/>
                        </a:rPr>
                        <a:t>Kimberly Ruck</a:t>
                      </a:r>
                    </a:p>
                    <a:p>
                      <a:pPr algn="ctr"/>
                      <a:r>
                        <a:rPr lang="en-US" sz="1200" kern="1200">
                          <a:solidFill>
                            <a:schemeClr val="tx2"/>
                          </a:solidFill>
                          <a:latin typeface="Lato" panose="020F0502020204030203" pitchFamily="34" charset="0"/>
                          <a:ea typeface="+mn-ea"/>
                          <a:cs typeface="+mn-cs"/>
                        </a:rPr>
                        <a:t>Leslie </a:t>
                      </a:r>
                      <a:r>
                        <a:rPr lang="en-US" sz="1200" kern="1200" err="1">
                          <a:solidFill>
                            <a:schemeClr val="tx2"/>
                          </a:solidFill>
                          <a:latin typeface="Lato" panose="020F0502020204030203" pitchFamily="34" charset="0"/>
                          <a:ea typeface="+mn-ea"/>
                          <a:cs typeface="+mn-cs"/>
                        </a:rPr>
                        <a:t>deRosset</a:t>
                      </a:r>
                      <a:endParaRPr lang="en-US" sz="1200" kern="1200">
                        <a:solidFill>
                          <a:schemeClr val="tx2"/>
                        </a:solidFill>
                        <a:latin typeface="Lato" panose="020F0502020204030203" pitchFamily="34" charset="0"/>
                        <a:ea typeface="+mn-ea"/>
                        <a:cs typeface="+mn-cs"/>
                      </a:endParaRPr>
                    </a:p>
                    <a:p>
                      <a:pPr algn="ctr"/>
                      <a:r>
                        <a:rPr lang="en-US" sz="1200" kern="1200">
                          <a:solidFill>
                            <a:schemeClr val="tx2"/>
                          </a:solidFill>
                          <a:latin typeface="Lato" panose="020F0502020204030203" pitchFamily="34" charset="0"/>
                          <a:ea typeface="+mn-ea"/>
                          <a:cs typeface="+mn-cs"/>
                        </a:rPr>
                        <a:t>Jennifer Robinette</a:t>
                      </a:r>
                    </a:p>
                    <a:p>
                      <a:pPr algn="ctr"/>
                      <a:r>
                        <a:rPr lang="en-US" sz="1200" kern="1200">
                          <a:solidFill>
                            <a:schemeClr val="tx2"/>
                          </a:solidFill>
                          <a:latin typeface="Lato" panose="020F0502020204030203" pitchFamily="34" charset="0"/>
                          <a:ea typeface="+mn-ea"/>
                          <a:cs typeface="+mn-cs"/>
                        </a:rPr>
                        <a:t>Julie Chin</a:t>
                      </a:r>
                    </a:p>
                    <a:p>
                      <a:pPr algn="ctr"/>
                      <a:r>
                        <a:rPr lang="en-US" sz="1200" kern="1200">
                          <a:solidFill>
                            <a:schemeClr val="tx2"/>
                          </a:solidFill>
                          <a:latin typeface="Lato" panose="020F0502020204030203" pitchFamily="34" charset="0"/>
                          <a:ea typeface="+mn-ea"/>
                          <a:cs typeface="+mn-cs"/>
                        </a:rPr>
                        <a:t>Ximena Franco</a:t>
                      </a:r>
                    </a:p>
                  </a:txBody>
                  <a:tcPr/>
                </a:tc>
                <a:extLst>
                  <a:ext uri="{0D108BD9-81ED-4DB2-BD59-A6C34878D82A}">
                    <a16:rowId xmlns:a16="http://schemas.microsoft.com/office/drawing/2014/main" val="124362131"/>
                  </a:ext>
                </a:extLst>
              </a:tr>
            </a:tbl>
          </a:graphicData>
        </a:graphic>
      </p:graphicFrame>
    </p:spTree>
    <p:extLst>
      <p:ext uri="{BB962C8B-B14F-4D97-AF65-F5344CB8AC3E}">
        <p14:creationId xmlns:p14="http://schemas.microsoft.com/office/powerpoint/2010/main" val="283976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2519362" y="292381"/>
            <a:ext cx="6211490" cy="2215991"/>
          </a:xfrm>
        </p:spPr>
        <p:txBody>
          <a:bodyPr anchor="t" anchorCtr="0">
            <a:normAutofit/>
          </a:bodyPr>
          <a:lstStyle>
            <a:lvl1pPr algn="l">
              <a:lnSpc>
                <a:spcPct val="100000"/>
              </a:lnSpc>
              <a:defRPr sz="48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2519362" y="2652713"/>
            <a:ext cx="6211492" cy="1916906"/>
          </a:xfrm>
        </p:spPr>
        <p:txBody>
          <a:bodyPr>
            <a:normAutofit/>
          </a:bodyPr>
          <a:lstStyle>
            <a:lvl1pPr marL="0" indent="0" algn="l">
              <a:lnSpc>
                <a:spcPct val="100000"/>
              </a:lnSpc>
              <a:buNone/>
              <a:defRPr sz="1800">
                <a:solidFill>
                  <a:schemeClr val="tx1">
                    <a:alpha val="8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459334" y="361417"/>
            <a:ext cx="810000" cy="947210"/>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Oval 19">
            <a:extLst>
              <a:ext uri="{FF2B5EF4-FFF2-40B4-BE49-F238E27FC236}">
                <a16:creationId xmlns:a16="http://schemas.microsoft.com/office/drawing/2014/main" id="{AAA7AB09-557C-41AD-9113-FF9F68FA1035}"/>
              </a:ext>
            </a:extLst>
          </p:cNvPr>
          <p:cNvSpPr/>
          <p:nvPr/>
        </p:nvSpPr>
        <p:spPr>
          <a:xfrm rot="8100000">
            <a:off x="470134" y="621722"/>
            <a:ext cx="405000" cy="81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350602" y="185464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997464" y="3393284"/>
            <a:ext cx="1485001" cy="1022937"/>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3936269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413147" y="411956"/>
            <a:ext cx="8318700" cy="999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413147" y="1584900"/>
            <a:ext cx="8317706" cy="2984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6322346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267361" y="659255"/>
            <a:ext cx="550693" cy="570380"/>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422672" y="355759"/>
            <a:ext cx="8308181" cy="2215991"/>
          </a:xfrm>
        </p:spPr>
        <p:txBody>
          <a:bodyPr vert="horz" wrap="square" lIns="0" tIns="0" rIns="0" bIns="0" rtlCol="0" anchor="b" anchorCtr="0">
            <a:normAutofit/>
          </a:bodyPr>
          <a:lstStyle>
            <a:lvl1pPr>
              <a:defRPr lang="en-US" sz="4800" dirty="0"/>
            </a:lvl1pPr>
          </a:lstStyle>
          <a:p>
            <a:pPr lvl="0">
              <a:lnSpc>
                <a:spcPct val="100000"/>
              </a:lnSpc>
            </a:pPr>
            <a:r>
              <a:rPr lang="en-US"/>
              <a:t>Click to edit Master title style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pPr/>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424703" y="2722329"/>
            <a:ext cx="8306150" cy="2009215"/>
          </a:xfrm>
        </p:spPr>
        <p:txBody>
          <a:bodyPr>
            <a:normAutofit/>
          </a:bodyPr>
          <a:lstStyle>
            <a:lvl1pPr marL="0" indent="0">
              <a:lnSpc>
                <a:spcPct val="110000"/>
              </a:lnSpc>
              <a:spcBef>
                <a:spcPts val="0"/>
              </a:spcBef>
              <a:buNone/>
              <a:defRPr sz="1800">
                <a:solidFill>
                  <a:schemeClr val="tx1">
                    <a:alpha val="8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8406849" y="3336142"/>
            <a:ext cx="749400" cy="947210"/>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8765203" y="3640137"/>
            <a:ext cx="405000" cy="733713"/>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47365650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413147" y="411956"/>
            <a:ext cx="8317706" cy="999000"/>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413147" y="1572881"/>
            <a:ext cx="4076700" cy="2996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4654154" y="1572881"/>
            <a:ext cx="4076700" cy="2996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15189351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75920"/>
            <a:ext cx="6486524"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Content Placeholder 2"/>
          <p:cNvSpPr>
            <a:spLocks noGrp="1"/>
          </p:cNvSpPr>
          <p:nvPr>
            <p:ph sz="half" idx="1"/>
          </p:nvPr>
        </p:nvSpPr>
        <p:spPr>
          <a:xfrm>
            <a:off x="289560" y="1188721"/>
            <a:ext cx="4151376" cy="3378491"/>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4870" y="1188721"/>
            <a:ext cx="4147907" cy="3378492"/>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a:extLst>
              <a:ext uri="{FF2B5EF4-FFF2-40B4-BE49-F238E27FC236}">
                <a16:creationId xmlns:a16="http://schemas.microsoft.com/office/drawing/2014/main" id="{362CD990-199A-410E-A46E-E1BEDB512D18}"/>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1902316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8318709" y="4420100"/>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a:extLst>
              <a:ext uri="{FF2B5EF4-FFF2-40B4-BE49-F238E27FC236}">
                <a16:creationId xmlns:a16="http://schemas.microsoft.com/office/drawing/2014/main" id="{EB89C080-4102-49AE-BDA9-59A4A67E2486}"/>
              </a:ext>
            </a:extLst>
          </p:cNvPr>
          <p:cNvSpPr/>
          <p:nvPr/>
        </p:nvSpPr>
        <p:spPr>
          <a:xfrm>
            <a:off x="8588709" y="4370909"/>
            <a:ext cx="284287" cy="27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413147" y="411956"/>
            <a:ext cx="8323163" cy="999000"/>
          </a:xfrm>
        </p:spPr>
        <p:txBody>
          <a:bodyPr vert="horz" wrap="square" lIns="0" tIns="0" rIns="0" bIns="0" rtlCol="0" anchor="t" anchorCtr="0">
            <a:normAutofit/>
          </a:bodyPr>
          <a:lstStyle>
            <a:lvl1pPr>
              <a:defRPr lang="en-US" sz="24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413148" y="1410956"/>
            <a:ext cx="4077890" cy="401516"/>
          </a:xfrm>
        </p:spPr>
        <p:txBody>
          <a:bodyPr anchor="b">
            <a:normAutofit/>
          </a:bodyPr>
          <a:lstStyle>
            <a:lvl1pPr marL="0" indent="0">
              <a:buNone/>
              <a:defRPr sz="1050" b="0" cap="all" spc="150" baseline="0">
                <a:solidFill>
                  <a:schemeClr val="tx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413147" y="1932953"/>
            <a:ext cx="4071836" cy="2636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4659018" y="1410956"/>
            <a:ext cx="4077294" cy="401516"/>
          </a:xfrm>
        </p:spPr>
        <p:txBody>
          <a:bodyPr vert="horz" wrap="square" lIns="0" tIns="0" rIns="0" bIns="0" rtlCol="0" anchor="b">
            <a:normAutofit/>
          </a:bodyPr>
          <a:lstStyle>
            <a:lvl1pPr>
              <a:defRPr lang="en-US" sz="1050" b="0" cap="all" spc="15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4659018" y="1932953"/>
            <a:ext cx="4077293" cy="2636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r>
              <a:rPr lang="en-US"/>
              <a:t>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47285868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2519362" y="413100"/>
            <a:ext cx="6212485" cy="4156519"/>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r>
              <a:rPr lang="en-US"/>
              <a:t>20XX</a:t>
            </a:r>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pPr/>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308046" y="2968812"/>
            <a:ext cx="2652248" cy="1390477"/>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360863" y="2737282"/>
            <a:ext cx="2609026" cy="1623632"/>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134208" y="2130031"/>
            <a:ext cx="160647" cy="699884"/>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335496" y="28892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467386" y="1135505"/>
            <a:ext cx="550693" cy="570380"/>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45413379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31167432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3712224" y="3833896"/>
            <a:ext cx="947210" cy="10017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413148" y="411957"/>
            <a:ext cx="8317706" cy="738664"/>
          </a:xfrm>
        </p:spPr>
        <p:txBody>
          <a:bodyPr anchor="t">
            <a:normAutofit/>
          </a:bodyPr>
          <a:lstStyle>
            <a:lvl1pPr>
              <a:lnSpc>
                <a:spcPct val="100000"/>
              </a:lnSpc>
              <a:defRPr sz="24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3221831" y="1312545"/>
            <a:ext cx="5509022" cy="3257074"/>
          </a:xfrm>
        </p:spPr>
        <p:txBody>
          <a:bodyPr>
            <a:normAutofit/>
          </a:bodyPr>
          <a:lstStyle>
            <a:lvl1pPr>
              <a:defRPr sz="1200"/>
            </a:lvl1pPr>
            <a:lvl2pPr>
              <a:defRPr sz="1200"/>
            </a:lvl2pPr>
            <a:lvl3pPr>
              <a:defRPr sz="120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413148" y="1312545"/>
            <a:ext cx="2674144" cy="32570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84548230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251223" y="3836638"/>
            <a:ext cx="550693" cy="570380"/>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413147" y="431557"/>
            <a:ext cx="3375422" cy="738664"/>
          </a:xfrm>
        </p:spPr>
        <p:txBody>
          <a:bodyPr vert="horz" wrap="square" lIns="0" tIns="0" rIns="0" bIns="0" rtlCol="0" anchor="t" anchorCtr="0">
            <a:normAutofit/>
          </a:bodyPr>
          <a:lstStyle>
            <a:lvl1pPr>
              <a:defRPr lang="en-US" sz="2400" dirty="0"/>
            </a:lvl1pPr>
          </a:lstStyle>
          <a:p>
            <a:pPr lvl="0">
              <a:lnSpc>
                <a:spcPct val="100000"/>
              </a:lnSpc>
            </a:pPr>
            <a:r>
              <a:rPr lang="en-US"/>
              <a:t>Click to edit Master title style</a:t>
            </a:r>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3950493" y="431557"/>
            <a:ext cx="4780360" cy="4299987"/>
          </a:xfrm>
        </p:spPr>
        <p:txBody>
          <a:bodyPr>
            <a:normAutofit/>
          </a:bodyPr>
          <a:lstStyle>
            <a:lvl1pPr marL="0" indent="0">
              <a:buNone/>
              <a:defRPr sz="12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413147" y="1332146"/>
            <a:ext cx="3375422" cy="3399398"/>
          </a:xfrm>
        </p:spPr>
        <p:txBody>
          <a:bodyPr anchor="t" anchorCtr="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17667354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413147" y="377930"/>
            <a:ext cx="8317706" cy="999793"/>
          </a:xfrm>
        </p:spPr>
        <p:txBody>
          <a:bodyPr vert="horz" wrap="square" lIns="0" tIns="0" rIns="0" bIns="0" rtlCol="0" anchor="t" anchorCtr="0">
            <a:normAutofit/>
          </a:bodyPr>
          <a:lstStyle>
            <a:lvl1pPr>
              <a:defRPr lang="en-US" dirty="0"/>
            </a:lvl1pPr>
          </a:lstStyle>
          <a:p>
            <a:pPr lvl="0"/>
            <a:r>
              <a:rPr lang="en-US"/>
              <a:t>Click to edit Master title style</a:t>
            </a:r>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07730566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748930639"/>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hasCustomPrompt="1"/>
          </p:nvPr>
        </p:nvSpPr>
        <p:spPr>
          <a:xfrm>
            <a:off x="5263515" y="497203"/>
            <a:ext cx="3468332" cy="4156519"/>
          </a:xfrm>
        </p:spPr>
        <p:txBody>
          <a:bodyPr vert="horz" wrap="square" lIns="0" tIns="0" rIns="0" bIns="0" rtlCol="0" anchor="ctr" anchorCtr="0">
            <a:normAutofit/>
          </a:bodyPr>
          <a:lstStyle>
            <a:lvl1pPr>
              <a:defRPr lang="en-US" dirty="0"/>
            </a:lvl1pPr>
          </a:lstStyle>
          <a:p>
            <a:pPr lvl="0">
              <a:lnSpc>
                <a:spcPct val="100000"/>
              </a:lnSpc>
            </a:pPr>
            <a:r>
              <a:rPr lang="en-US"/>
              <a:t>Click to add title</a:t>
            </a:r>
          </a:p>
        </p:txBody>
      </p:sp>
      <p:sp>
        <p:nvSpPr>
          <p:cNvPr id="9" name="Picture Placeholder 8">
            <a:extLst>
              <a:ext uri="{FF2B5EF4-FFF2-40B4-BE49-F238E27FC236}">
                <a16:creationId xmlns:a16="http://schemas.microsoft.com/office/drawing/2014/main" id="{988CE9D0-E6DB-A38D-ED84-A53D0493E6D0}"/>
              </a:ext>
            </a:extLst>
          </p:cNvPr>
          <p:cNvSpPr>
            <a:spLocks noGrp="1"/>
          </p:cNvSpPr>
          <p:nvPr>
            <p:ph type="pic" sz="quarter" idx="13" hasCustomPrompt="1"/>
          </p:nvPr>
        </p:nvSpPr>
        <p:spPr>
          <a:xfrm>
            <a:off x="0" y="0"/>
            <a:ext cx="4700588" cy="5143500"/>
          </a:xfrm>
        </p:spPr>
        <p:txBody>
          <a:bodyPr>
            <a:normAutofit/>
          </a:bodyPr>
          <a:lstStyle>
            <a:lvl1pPr marL="0" indent="0" algn="ctr">
              <a:buNone/>
              <a:defRPr sz="1500"/>
            </a:lvl1pPr>
          </a:lstStyle>
          <a:p>
            <a:r>
              <a:rPr lang="en-US"/>
              <a:t>Click icon to insert picture</a:t>
            </a:r>
          </a:p>
        </p:txBody>
      </p:sp>
    </p:spTree>
    <p:extLst>
      <p:ext uri="{BB962C8B-B14F-4D97-AF65-F5344CB8AC3E}">
        <p14:creationId xmlns:p14="http://schemas.microsoft.com/office/powerpoint/2010/main" val="411926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3C4A872-A473-BFD2-150E-387250C2B4DA}"/>
              </a:ext>
              <a:ext uri="{C183D7F6-B498-43B3-948B-1728B52AA6E4}">
                <adec:decorative xmlns:adec="http://schemas.microsoft.com/office/drawing/2017/decorative" val="1"/>
              </a:ext>
            </a:extLst>
          </p:cNvPr>
          <p:cNvGrpSpPr/>
          <p:nvPr userDrawn="1"/>
        </p:nvGrpSpPr>
        <p:grpSpPr>
          <a:xfrm>
            <a:off x="460499" y="4001061"/>
            <a:ext cx="508601" cy="742500"/>
            <a:chOff x="10490969" y="1448827"/>
            <a:chExt cx="678135" cy="990000"/>
          </a:xfrm>
        </p:grpSpPr>
        <p:sp>
          <p:nvSpPr>
            <p:cNvPr id="24" name="Freeform: Shape 23">
              <a:extLst>
                <a:ext uri="{FF2B5EF4-FFF2-40B4-BE49-F238E27FC236}">
                  <a16:creationId xmlns:a16="http://schemas.microsoft.com/office/drawing/2014/main" id="{C5C8D53B-A579-BCFA-58E8-C386DABC92CD}"/>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5" name="Oval 24">
              <a:extLst>
                <a:ext uri="{FF2B5EF4-FFF2-40B4-BE49-F238E27FC236}">
                  <a16:creationId xmlns:a16="http://schemas.microsoft.com/office/drawing/2014/main" id="{23A34CAC-4A03-ADDB-E97F-8675E68FC0B3}"/>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6" name="Oval 25">
              <a:extLst>
                <a:ext uri="{FF2B5EF4-FFF2-40B4-BE49-F238E27FC236}">
                  <a16:creationId xmlns:a16="http://schemas.microsoft.com/office/drawing/2014/main" id="{0C733506-2F0D-8F31-52D1-5244F04A706B}"/>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7" name="Freeform: Shape 26">
              <a:extLst>
                <a:ext uri="{FF2B5EF4-FFF2-40B4-BE49-F238E27FC236}">
                  <a16:creationId xmlns:a16="http://schemas.microsoft.com/office/drawing/2014/main" id="{29356E3D-E14C-9C43-7CE4-A7156B1E10DB}"/>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0" name="Title 19">
            <a:extLst>
              <a:ext uri="{FF2B5EF4-FFF2-40B4-BE49-F238E27FC236}">
                <a16:creationId xmlns:a16="http://schemas.microsoft.com/office/drawing/2014/main" id="{85C652DA-55F6-9691-4254-344E0A4E9ABF}"/>
              </a:ext>
            </a:extLst>
          </p:cNvPr>
          <p:cNvSpPr>
            <a:spLocks noGrp="1"/>
          </p:cNvSpPr>
          <p:nvPr>
            <p:ph type="title" hasCustomPrompt="1"/>
          </p:nvPr>
        </p:nvSpPr>
        <p:spPr>
          <a:xfrm>
            <a:off x="413148" y="362944"/>
            <a:ext cx="8317706" cy="1263044"/>
          </a:xfrm>
        </p:spPr>
        <p:txBody>
          <a:bodyPr anchor="b">
            <a:normAutofit/>
          </a:bodyPr>
          <a:lstStyle>
            <a:lvl1pPr>
              <a:defRPr sz="3000"/>
            </a:lvl1pPr>
          </a:lstStyle>
          <a:p>
            <a:r>
              <a:rPr lang="en-US"/>
              <a:t>Click to add title</a:t>
            </a:r>
          </a:p>
        </p:txBody>
      </p:sp>
      <p:sp>
        <p:nvSpPr>
          <p:cNvPr id="22" name="Content Placeholder 21">
            <a:extLst>
              <a:ext uri="{FF2B5EF4-FFF2-40B4-BE49-F238E27FC236}">
                <a16:creationId xmlns:a16="http://schemas.microsoft.com/office/drawing/2014/main" id="{4DB7AC4F-2818-7F0D-AC6A-736D5F2C7392}"/>
              </a:ext>
            </a:extLst>
          </p:cNvPr>
          <p:cNvSpPr>
            <a:spLocks noGrp="1"/>
          </p:cNvSpPr>
          <p:nvPr>
            <p:ph sz="quarter" idx="13" hasCustomPrompt="1"/>
          </p:nvPr>
        </p:nvSpPr>
        <p:spPr>
          <a:xfrm>
            <a:off x="413147" y="1814513"/>
            <a:ext cx="8317706" cy="2934891"/>
          </a:xfrm>
        </p:spPr>
        <p:txBody>
          <a:bodyPr>
            <a:normAutofit/>
          </a:bodyPr>
          <a:lstStyle>
            <a:lvl1pPr marL="0" indent="0">
              <a:buNone/>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grpSp>
        <p:nvGrpSpPr>
          <p:cNvPr id="5" name="Group 4">
            <a:extLst>
              <a:ext uri="{FF2B5EF4-FFF2-40B4-BE49-F238E27FC236}">
                <a16:creationId xmlns:a16="http://schemas.microsoft.com/office/drawing/2014/main" id="{6C61DF04-D7CB-2B19-8BB9-3E90A661973E}"/>
              </a:ext>
              <a:ext uri="{C183D7F6-B498-43B3-948B-1728B52AA6E4}">
                <adec:decorative xmlns:adec="http://schemas.microsoft.com/office/drawing/2017/decorative" val="1"/>
              </a:ext>
            </a:extLst>
          </p:cNvPr>
          <p:cNvGrpSpPr/>
          <p:nvPr userDrawn="1"/>
        </p:nvGrpSpPr>
        <p:grpSpPr>
          <a:xfrm>
            <a:off x="6758118" y="1135505"/>
            <a:ext cx="550693" cy="570380"/>
            <a:chOff x="5243759" y="1363788"/>
            <a:chExt cx="734257" cy="760506"/>
          </a:xfrm>
        </p:grpSpPr>
        <p:sp>
          <p:nvSpPr>
            <p:cNvPr id="6" name="Freeform 5">
              <a:extLst>
                <a:ext uri="{FF2B5EF4-FFF2-40B4-BE49-F238E27FC236}">
                  <a16:creationId xmlns:a16="http://schemas.microsoft.com/office/drawing/2014/main" id="{5DE1CC00-F893-E215-8086-65B6605C5FC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7" name="Freeform 6">
              <a:extLst>
                <a:ext uri="{FF2B5EF4-FFF2-40B4-BE49-F238E27FC236}">
                  <a16:creationId xmlns:a16="http://schemas.microsoft.com/office/drawing/2014/main" id="{6EBF50D9-F9B8-ADB3-8B4A-AF19564EE6E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8" name="Freeform 8">
              <a:extLst>
                <a:ext uri="{FF2B5EF4-FFF2-40B4-BE49-F238E27FC236}">
                  <a16:creationId xmlns:a16="http://schemas.microsoft.com/office/drawing/2014/main" id="{80BE1060-7183-58F8-EEBF-64135EE82BC5}"/>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1" name="Oval 10">
            <a:extLst>
              <a:ext uri="{FF2B5EF4-FFF2-40B4-BE49-F238E27FC236}">
                <a16:creationId xmlns:a16="http://schemas.microsoft.com/office/drawing/2014/main" id="{E597A3BE-0D13-9033-E3FD-78202DB799C8}"/>
              </a:ext>
              <a:ext uri="{C183D7F6-B498-43B3-948B-1728B52AA6E4}">
                <adec:decorative xmlns:adec="http://schemas.microsoft.com/office/drawing/2017/decorative" val="1"/>
              </a:ext>
            </a:extLst>
          </p:cNvPr>
          <p:cNvSpPr>
            <a:spLocks noChangeAspect="1"/>
          </p:cNvSpPr>
          <p:nvPr userDrawn="1"/>
        </p:nvSpPr>
        <p:spPr>
          <a:xfrm>
            <a:off x="7626228" y="28892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2" name="Group 11">
            <a:extLst>
              <a:ext uri="{FF2B5EF4-FFF2-40B4-BE49-F238E27FC236}">
                <a16:creationId xmlns:a16="http://schemas.microsoft.com/office/drawing/2014/main" id="{D8867D9A-3F3B-94C3-244B-0006226AEF73}"/>
              </a:ext>
              <a:ext uri="{C183D7F6-B498-43B3-948B-1728B52AA6E4}">
                <adec:decorative xmlns:adec="http://schemas.microsoft.com/office/drawing/2017/decorative" val="1"/>
              </a:ext>
            </a:extLst>
          </p:cNvPr>
          <p:cNvGrpSpPr/>
          <p:nvPr userDrawn="1"/>
        </p:nvGrpSpPr>
        <p:grpSpPr>
          <a:xfrm flipH="1">
            <a:off x="6797264" y="2399650"/>
            <a:ext cx="2697789" cy="1961264"/>
            <a:chOff x="4541453" y="3199533"/>
            <a:chExt cx="3597052" cy="2615018"/>
          </a:xfrm>
        </p:grpSpPr>
        <p:sp>
          <p:nvSpPr>
            <p:cNvPr id="13" name="Freeform: Shape 38">
              <a:extLst>
                <a:ext uri="{FF2B5EF4-FFF2-40B4-BE49-F238E27FC236}">
                  <a16:creationId xmlns:a16="http://schemas.microsoft.com/office/drawing/2014/main" id="{955FC3D1-6227-A188-CCDB-11D573FD807A}"/>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4" name="Group 13">
              <a:extLst>
                <a:ext uri="{FF2B5EF4-FFF2-40B4-BE49-F238E27FC236}">
                  <a16:creationId xmlns:a16="http://schemas.microsoft.com/office/drawing/2014/main" id="{AE6BE70E-C41E-449D-A48C-4EB6BB7DC20D}"/>
                </a:ext>
              </a:extLst>
            </p:cNvPr>
            <p:cNvGrpSpPr/>
            <p:nvPr/>
          </p:nvGrpSpPr>
          <p:grpSpPr>
            <a:xfrm>
              <a:off x="4541453" y="3199533"/>
              <a:ext cx="3478701" cy="2615018"/>
              <a:chOff x="-481151" y="3199533"/>
              <a:chExt cx="3478701" cy="2615018"/>
            </a:xfrm>
          </p:grpSpPr>
          <p:sp>
            <p:nvSpPr>
              <p:cNvPr id="15" name="Freeform: Shape 32">
                <a:extLst>
                  <a:ext uri="{FF2B5EF4-FFF2-40B4-BE49-F238E27FC236}">
                    <a16:creationId xmlns:a16="http://schemas.microsoft.com/office/drawing/2014/main" id="{B7C0B12B-49BE-7855-18FB-8583C8DD9617}"/>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6" name="Oval 15">
                <a:extLst>
                  <a:ext uri="{FF2B5EF4-FFF2-40B4-BE49-F238E27FC236}">
                    <a16:creationId xmlns:a16="http://schemas.microsoft.com/office/drawing/2014/main" id="{67C78A37-D378-70D3-D6E3-AB9400EB583E}"/>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grpSp>
        <p:nvGrpSpPr>
          <p:cNvPr id="17" name="Group 16">
            <a:extLst>
              <a:ext uri="{FF2B5EF4-FFF2-40B4-BE49-F238E27FC236}">
                <a16:creationId xmlns:a16="http://schemas.microsoft.com/office/drawing/2014/main" id="{02491172-466F-19CC-B639-A1C3CAB1D43A}"/>
              </a:ext>
              <a:ext uri="{C183D7F6-B498-43B3-948B-1728B52AA6E4}">
                <adec:decorative xmlns:adec="http://schemas.microsoft.com/office/drawing/2017/decorative" val="1"/>
              </a:ext>
            </a:extLst>
          </p:cNvPr>
          <p:cNvGrpSpPr/>
          <p:nvPr userDrawn="1"/>
        </p:nvGrpSpPr>
        <p:grpSpPr>
          <a:xfrm>
            <a:off x="4267909" y="3075492"/>
            <a:ext cx="1001700" cy="947210"/>
            <a:chOff x="10145015" y="2343978"/>
            <a:chExt cx="1335600" cy="1262947"/>
          </a:xfrm>
        </p:grpSpPr>
        <p:sp>
          <p:nvSpPr>
            <p:cNvPr id="18" name="Freeform: Shape 25">
              <a:extLst>
                <a:ext uri="{FF2B5EF4-FFF2-40B4-BE49-F238E27FC236}">
                  <a16:creationId xmlns:a16="http://schemas.microsoft.com/office/drawing/2014/main" id="{45EC885D-265C-397B-5DAF-57A66CDA30B5}"/>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9" name="Oval 18">
              <a:extLst>
                <a:ext uri="{FF2B5EF4-FFF2-40B4-BE49-F238E27FC236}">
                  <a16:creationId xmlns:a16="http://schemas.microsoft.com/office/drawing/2014/main" id="{3601DB21-D937-2F89-DC26-063DFC7800C8}"/>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2207653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413148" y="3034098"/>
            <a:ext cx="8336516" cy="1714500"/>
          </a:xfrm>
        </p:spPr>
        <p:txBody>
          <a:bodyPr anchor="ctr">
            <a:noAutofit/>
          </a:bodyPr>
          <a:lstStyle>
            <a:lvl1pPr algn="l">
              <a:defRPr sz="4050"/>
            </a:lvl1pPr>
          </a:lstStyle>
          <a:p>
            <a:r>
              <a:rPr lang="en-US"/>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hasCustomPrompt="1"/>
          </p:nvPr>
        </p:nvSpPr>
        <p:spPr>
          <a:xfrm>
            <a:off x="0" y="3445"/>
            <a:ext cx="9144000" cy="2828909"/>
          </a:xfrm>
        </p:spPr>
        <p:txBody>
          <a:bodyPr>
            <a:noAutofit/>
          </a:bodyPr>
          <a:lstStyle>
            <a:lvl1pPr marL="0" indent="0" algn="ctr">
              <a:buNone/>
              <a:defRPr sz="1500"/>
            </a:lvl1pPr>
          </a:lstStyle>
          <a:p>
            <a:r>
              <a:rPr lang="en-US"/>
              <a:t>Click icon to insert picture</a:t>
            </a:r>
          </a:p>
        </p:txBody>
      </p:sp>
      <p:sp>
        <p:nvSpPr>
          <p:cNvPr id="7" name="Oval 6">
            <a:extLst>
              <a:ext uri="{FF2B5EF4-FFF2-40B4-BE49-F238E27FC236}">
                <a16:creationId xmlns:a16="http://schemas.microsoft.com/office/drawing/2014/main" id="{57BF9F63-86BE-5515-AD3C-59481B3FF4B4}"/>
              </a:ext>
              <a:ext uri="{C183D7F6-B498-43B3-948B-1728B52AA6E4}">
                <adec:decorative xmlns:adec="http://schemas.microsoft.com/office/drawing/2017/decorative" val="1"/>
              </a:ext>
            </a:extLst>
          </p:cNvPr>
          <p:cNvSpPr>
            <a:spLocks noChangeAspect="1"/>
          </p:cNvSpPr>
          <p:nvPr userDrawn="1"/>
        </p:nvSpPr>
        <p:spPr>
          <a:xfrm>
            <a:off x="919330" y="2889169"/>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67329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4053" y="1765566"/>
            <a:ext cx="4151377" cy="2801648"/>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1402"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1402" y="1765300"/>
            <a:ext cx="4151376" cy="2801649"/>
          </a:xfrm>
        </p:spPr>
        <p:txBody>
          <a:bodyPr>
            <a:normAutofit/>
          </a:bodyPr>
          <a:lstStyle>
            <a:lvl1pPr>
              <a:defRPr sz="1200">
                <a:latin typeface="Libre Baskerville" panose="02000000000000000000" pitchFamily="2" charset="0"/>
              </a:defRPr>
            </a:lvl1pPr>
            <a:lvl2pPr>
              <a:defRPr sz="1200">
                <a:latin typeface="Libre Baskerville" panose="02000000000000000000" pitchFamily="2" charset="0"/>
              </a:defRPr>
            </a:lvl2pPr>
            <a:lvl3pPr>
              <a:defRPr sz="1200">
                <a:latin typeface="Libre Baskerville" panose="02000000000000000000" pitchFamily="2" charset="0"/>
              </a:defRPr>
            </a:lvl3pPr>
            <a:lvl4pPr>
              <a:defRPr sz="1200">
                <a:latin typeface="Libre Baskerville" panose="02000000000000000000" pitchFamily="2" charset="0"/>
              </a:defRPr>
            </a:lvl4pPr>
            <a:lvl5pPr>
              <a:defRPr sz="12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6D31FA6-A05C-A742-B6C3-5531699466D4}" type="slidenum">
              <a:rPr lang="en-US" smtClean="0"/>
              <a:t>‹#›</a:t>
            </a:fld>
            <a:endParaRPr lang="en-US"/>
          </a:p>
        </p:txBody>
      </p:sp>
      <p:sp>
        <p:nvSpPr>
          <p:cNvPr id="11" name="Text Placeholder 4"/>
          <p:cNvSpPr>
            <a:spLocks noGrp="1"/>
          </p:cNvSpPr>
          <p:nvPr>
            <p:ph type="body" sz="quarter" idx="13"/>
          </p:nvPr>
        </p:nvSpPr>
        <p:spPr>
          <a:xfrm>
            <a:off x="294055" y="1191348"/>
            <a:ext cx="4151376" cy="541036"/>
          </a:xfrm>
          <a:prstGeom prst="roundRect">
            <a:avLst>
              <a:gd name="adj" fmla="val 0"/>
            </a:avLst>
          </a:prstGeom>
          <a:solidFill>
            <a:srgbClr val="268A79">
              <a:alpha val="80000"/>
            </a:srgbClr>
          </a:solidFill>
          <a:ln>
            <a:solidFill>
              <a:srgbClr val="268A79"/>
            </a:solidFill>
          </a:ln>
        </p:spPr>
        <p:txBody>
          <a:bodyPr anchor="ctr">
            <a:normAutofit/>
          </a:bodyPr>
          <a:lstStyle>
            <a:lvl1pPr marL="0" indent="0" algn="ctr">
              <a:buNone/>
              <a:defRPr sz="1600" b="1">
                <a:solidFill>
                  <a:schemeClr val="bg1"/>
                </a:solidFill>
                <a:latin typeface="Libre Baskerville"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0" y="0"/>
            <a:ext cx="9143999" cy="108488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A71E439A-83A1-4E3E-A46D-83C2F1505935}"/>
              </a:ext>
            </a:extLst>
          </p:cNvPr>
          <p:cNvPicPr>
            <a:picLocks noChangeAspect="1"/>
          </p:cNvPicPr>
          <p:nvPr userDrawn="1"/>
        </p:nvPicPr>
        <p:blipFill>
          <a:blip r:embed="rId3"/>
          <a:srcRect/>
          <a:stretch/>
        </p:blipFill>
        <p:spPr>
          <a:xfrm rot="274548">
            <a:off x="0" y="-31513"/>
            <a:ext cx="587375" cy="652481"/>
          </a:xfrm>
          <a:prstGeom prst="rect">
            <a:avLst/>
          </a:prstGeom>
        </p:spPr>
      </p:pic>
    </p:spTree>
    <p:custDataLst>
      <p:tags r:id="rId1"/>
    </p:custDataLst>
    <p:extLst>
      <p:ext uri="{BB962C8B-B14F-4D97-AF65-F5344CB8AC3E}">
        <p14:creationId xmlns:p14="http://schemas.microsoft.com/office/powerpoint/2010/main" val="491702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413147" y="147675"/>
            <a:ext cx="3119370" cy="2366925"/>
          </a:xfrm>
        </p:spPr>
        <p:txBody>
          <a:bodyPr lIns="91440" anchor="b">
            <a:noAutofit/>
          </a:bodyPr>
          <a:lstStyle>
            <a:lvl1pPr algn="l">
              <a:defRPr sz="3000"/>
            </a:lvl1pPr>
          </a:lstStyle>
          <a:p>
            <a:r>
              <a:rPr lang="en-US"/>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410453" y="2628900"/>
            <a:ext cx="3119370" cy="1764267"/>
          </a:xfrm>
        </p:spPr>
        <p:txBody>
          <a:bodyPr lIns="91440" rIns="91440">
            <a:noAutofit/>
          </a:bodyPr>
          <a:lstStyle>
            <a:lvl1pPr marL="0" indent="0" algn="l">
              <a:lnSpc>
                <a:spcPct val="100000"/>
              </a:lnSpc>
              <a:spcAft>
                <a:spcPts val="0"/>
              </a:spcAft>
              <a:buFont typeface="Arial" panose="020B0604020202020204" pitchFamily="34" charset="0"/>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14" name="Oval 13">
            <a:extLst>
              <a:ext uri="{FF2B5EF4-FFF2-40B4-BE49-F238E27FC236}">
                <a16:creationId xmlns:a16="http://schemas.microsoft.com/office/drawing/2014/main" id="{60ABD6E1-FE78-D78B-E80C-09490F5D8D05}"/>
              </a:ext>
              <a:ext uri="{C183D7F6-B498-43B3-948B-1728B52AA6E4}">
                <adec:decorative xmlns:adec="http://schemas.microsoft.com/office/drawing/2017/decorative" val="1"/>
              </a:ext>
            </a:extLst>
          </p:cNvPr>
          <p:cNvSpPr>
            <a:spLocks noChangeAspect="1"/>
          </p:cNvSpPr>
          <p:nvPr userDrawn="1"/>
        </p:nvSpPr>
        <p:spPr>
          <a:xfrm>
            <a:off x="4251585" y="3794257"/>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0" name="Group 9">
            <a:extLst>
              <a:ext uri="{FF2B5EF4-FFF2-40B4-BE49-F238E27FC236}">
                <a16:creationId xmlns:a16="http://schemas.microsoft.com/office/drawing/2014/main" id="{62BB1BCD-5C1C-ED05-D6B4-F92367209BEF}"/>
              </a:ext>
              <a:ext uri="{C183D7F6-B498-43B3-948B-1728B52AA6E4}">
                <adec:decorative xmlns:adec="http://schemas.microsoft.com/office/drawing/2017/decorative" val="1"/>
              </a:ext>
            </a:extLst>
          </p:cNvPr>
          <p:cNvGrpSpPr/>
          <p:nvPr userDrawn="1"/>
        </p:nvGrpSpPr>
        <p:grpSpPr>
          <a:xfrm>
            <a:off x="8116617" y="3107590"/>
            <a:ext cx="550693" cy="570380"/>
            <a:chOff x="5243759" y="1363788"/>
            <a:chExt cx="734257" cy="760506"/>
          </a:xfrm>
        </p:grpSpPr>
        <p:sp>
          <p:nvSpPr>
            <p:cNvPr id="11" name="Freeform 5">
              <a:extLst>
                <a:ext uri="{FF2B5EF4-FFF2-40B4-BE49-F238E27FC236}">
                  <a16:creationId xmlns:a16="http://schemas.microsoft.com/office/drawing/2014/main" id="{700A5CAB-28E9-FB7A-E72E-39F3ADE58C6B}"/>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2" name="Freeform 6">
              <a:extLst>
                <a:ext uri="{FF2B5EF4-FFF2-40B4-BE49-F238E27FC236}">
                  <a16:creationId xmlns:a16="http://schemas.microsoft.com/office/drawing/2014/main" id="{2BA2D9BC-CA87-28FA-7A02-455E740EACAB}"/>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3" name="Freeform 8">
              <a:extLst>
                <a:ext uri="{FF2B5EF4-FFF2-40B4-BE49-F238E27FC236}">
                  <a16:creationId xmlns:a16="http://schemas.microsoft.com/office/drawing/2014/main" id="{734E5ADF-EEF0-2501-9D7B-8FC1A49F60A7}"/>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8" name="Picture Placeholder 14">
            <a:extLst>
              <a:ext uri="{FF2B5EF4-FFF2-40B4-BE49-F238E27FC236}">
                <a16:creationId xmlns:a16="http://schemas.microsoft.com/office/drawing/2014/main" id="{780F3839-9B1B-2346-C1F4-E876E6AE32E1}"/>
              </a:ext>
            </a:extLst>
          </p:cNvPr>
          <p:cNvSpPr>
            <a:spLocks noGrp="1"/>
          </p:cNvSpPr>
          <p:nvPr>
            <p:ph type="pic" sz="quarter" idx="13"/>
          </p:nvPr>
        </p:nvSpPr>
        <p:spPr>
          <a:xfrm>
            <a:off x="4258537" y="591535"/>
            <a:ext cx="3849291" cy="3849291"/>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tIns="365760">
            <a:noAutofit/>
          </a:bodyPr>
          <a:lstStyle>
            <a:lvl1pPr marL="0" indent="0" algn="ctr">
              <a:buNone/>
              <a:defRPr sz="1350"/>
            </a:lvl1pPr>
          </a:lstStyle>
          <a:p>
            <a:r>
              <a:rPr lang="en-US"/>
              <a:t>Click icon to add picture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409742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87E98C0-6053-9701-92D0-4EF9ADBC500C}"/>
              </a:ext>
              <a:ext uri="{C183D7F6-B498-43B3-948B-1728B52AA6E4}">
                <adec:decorative xmlns:adec="http://schemas.microsoft.com/office/drawing/2017/decorative" val="1"/>
              </a:ext>
            </a:extLst>
          </p:cNvPr>
          <p:cNvGrpSpPr/>
          <p:nvPr userDrawn="1"/>
        </p:nvGrpSpPr>
        <p:grpSpPr>
          <a:xfrm flipH="1" flipV="1">
            <a:off x="6797264" y="560037"/>
            <a:ext cx="2697789" cy="1961264"/>
            <a:chOff x="4541453" y="3199533"/>
            <a:chExt cx="3597052" cy="2615018"/>
          </a:xfrm>
        </p:grpSpPr>
        <p:sp>
          <p:nvSpPr>
            <p:cNvPr id="8" name="Freeform: Shape 38">
              <a:extLst>
                <a:ext uri="{FF2B5EF4-FFF2-40B4-BE49-F238E27FC236}">
                  <a16:creationId xmlns:a16="http://schemas.microsoft.com/office/drawing/2014/main" id="{C32B1A1D-760B-9D3D-A869-E50FC962A629}"/>
                </a:ext>
              </a:extLst>
            </p:cNvPr>
            <p:cNvSpPr>
              <a:spLocks noChangeAspect="1"/>
            </p:cNvSpPr>
            <p:nvPr/>
          </p:nvSpPr>
          <p:spPr>
            <a:xfrm rot="18900000" flipV="1">
              <a:off x="4602175"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9" name="Group 8">
              <a:extLst>
                <a:ext uri="{FF2B5EF4-FFF2-40B4-BE49-F238E27FC236}">
                  <a16:creationId xmlns:a16="http://schemas.microsoft.com/office/drawing/2014/main" id="{D02EF78B-5BDF-8632-B9B1-087DB042EEC7}"/>
                </a:ext>
              </a:extLst>
            </p:cNvPr>
            <p:cNvGrpSpPr/>
            <p:nvPr/>
          </p:nvGrpSpPr>
          <p:grpSpPr>
            <a:xfrm>
              <a:off x="4541453" y="3199533"/>
              <a:ext cx="3478701" cy="2615018"/>
              <a:chOff x="-481151" y="3199533"/>
              <a:chExt cx="3478701" cy="2615018"/>
            </a:xfrm>
          </p:grpSpPr>
          <p:sp>
            <p:nvSpPr>
              <p:cNvPr id="10" name="Freeform: Shape 32">
                <a:extLst>
                  <a:ext uri="{FF2B5EF4-FFF2-40B4-BE49-F238E27FC236}">
                    <a16:creationId xmlns:a16="http://schemas.microsoft.com/office/drawing/2014/main" id="{5C54B3E8-515B-0865-9321-DB3793A62240}"/>
                  </a:ext>
                </a:extLst>
              </p:cNvPr>
              <p:cNvSpPr>
                <a:spLocks noChangeAspect="1"/>
              </p:cNvSpPr>
              <p:nvPr userDrawn="1"/>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1" name="Oval 10">
                <a:extLst>
                  <a:ext uri="{FF2B5EF4-FFF2-40B4-BE49-F238E27FC236}">
                    <a16:creationId xmlns:a16="http://schemas.microsoft.com/office/drawing/2014/main" id="{56E92718-2CCD-B15D-8DE5-46285BEA256B}"/>
                  </a:ext>
                </a:extLst>
              </p:cNvPr>
              <p:cNvSpPr/>
              <p:nvPr userDrawn="1"/>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grpSp>
        <p:nvGrpSpPr>
          <p:cNvPr id="19" name="Group 18">
            <a:extLst>
              <a:ext uri="{FF2B5EF4-FFF2-40B4-BE49-F238E27FC236}">
                <a16:creationId xmlns:a16="http://schemas.microsoft.com/office/drawing/2014/main" id="{AEA0B78B-84F0-8B85-40E8-678689DC13E6}"/>
              </a:ext>
              <a:ext uri="{C183D7F6-B498-43B3-948B-1728B52AA6E4}">
                <adec:decorative xmlns:adec="http://schemas.microsoft.com/office/drawing/2017/decorative" val="1"/>
              </a:ext>
            </a:extLst>
          </p:cNvPr>
          <p:cNvGrpSpPr/>
          <p:nvPr userDrawn="1"/>
        </p:nvGrpSpPr>
        <p:grpSpPr>
          <a:xfrm>
            <a:off x="6542334" y="3816719"/>
            <a:ext cx="1001700" cy="947210"/>
            <a:chOff x="10145015" y="2343978"/>
            <a:chExt cx="1335600" cy="1262947"/>
          </a:xfrm>
        </p:grpSpPr>
        <p:sp>
          <p:nvSpPr>
            <p:cNvPr id="20" name="Freeform: Shape 25">
              <a:extLst>
                <a:ext uri="{FF2B5EF4-FFF2-40B4-BE49-F238E27FC236}">
                  <a16:creationId xmlns:a16="http://schemas.microsoft.com/office/drawing/2014/main" id="{2E5D7C6F-BF77-9B7D-5B12-7AF3ED280B43}"/>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FA599EE6-2673-0AD8-EAE0-45C79326015E}"/>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413147" y="373856"/>
            <a:ext cx="5970316" cy="1087663"/>
          </a:xfrm>
        </p:spPr>
        <p:txBody>
          <a:bodyPr vert="horz" wrap="square" lIns="0" tIns="0" rIns="0" bIns="0" rtlCol="0" anchor="t" anchorCtr="0">
            <a:normAutofit/>
          </a:bodyPr>
          <a:lstStyle>
            <a:lvl1pPr>
              <a:defRPr lang="en-US" sz="3000" dirty="0"/>
            </a:lvl1pPr>
          </a:lstStyle>
          <a:p>
            <a:pPr lvl="0">
              <a:lnSpc>
                <a:spcPct val="100000"/>
              </a:lnSpc>
            </a:pPr>
            <a:r>
              <a:rPr lang="en-US"/>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436007" y="1577280"/>
            <a:ext cx="5947455" cy="2984719"/>
          </a:xfrm>
        </p:spPr>
        <p:txBody>
          <a:bodyPr>
            <a:normAutofit/>
          </a:bodyPr>
          <a:lstStyle>
            <a:lvl1pPr>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7663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6D26C0-4AFC-33CC-99BE-317E9A844352}"/>
              </a:ext>
            </a:extLst>
          </p:cNvPr>
          <p:cNvSpPr>
            <a:spLocks noGrp="1"/>
          </p:cNvSpPr>
          <p:nvPr>
            <p:ph type="pic" sz="quarter" idx="13" hasCustomPrompt="1"/>
          </p:nvPr>
        </p:nvSpPr>
        <p:spPr>
          <a:xfrm>
            <a:off x="0" y="0"/>
            <a:ext cx="9144000" cy="5143500"/>
          </a:xfrm>
        </p:spPr>
        <p:txBody>
          <a:bodyPr/>
          <a:lstStyle>
            <a:lvl1pPr marL="0" indent="0" algn="ctr">
              <a:buNone/>
              <a:defRPr sz="1500"/>
            </a:lvl1pPr>
          </a:lstStyle>
          <a:p>
            <a:r>
              <a:rPr lang="en-US"/>
              <a:t>Click icon to insert picture</a:t>
            </a:r>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1143000" y="1032510"/>
            <a:ext cx="6858000" cy="1714500"/>
          </a:xfrm>
        </p:spPr>
        <p:txBody>
          <a:bodyPr anchor="b">
            <a:noAutofit/>
          </a:bodyPr>
          <a:lstStyle>
            <a:lvl1pPr algn="ctr">
              <a:defRPr sz="4050"/>
            </a:lvl1pPr>
          </a:lstStyle>
          <a:p>
            <a:r>
              <a:rPr lang="en-US"/>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1143000" y="2849880"/>
            <a:ext cx="6858000" cy="1714500"/>
          </a:xfrm>
        </p:spPr>
        <p:txBody>
          <a:bodyPr>
            <a:noAutofit/>
          </a:bodyPr>
          <a:lstStyle>
            <a:lvl1pPr marL="0" indent="0" algn="ctr">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60699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 uri="{C183D7F6-B498-43B3-948B-1728B52AA6E4}">
                <adec:decorative xmlns:adec="http://schemas.microsoft.com/office/drawing/2017/decorative" val="1"/>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 uri="{C183D7F6-B498-43B3-948B-1728B52AA6E4}">
                <adec:decorative xmlns:adec="http://schemas.microsoft.com/office/drawing/2017/decorative" val="1"/>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hasCustomPrompt="1"/>
          </p:nvPr>
        </p:nvSpPr>
        <p:spPr>
          <a:xfrm>
            <a:off x="413147" y="381476"/>
            <a:ext cx="8317706" cy="999000"/>
          </a:xfrm>
        </p:spPr>
        <p:txBody>
          <a:bodyPr>
            <a:normAutofit/>
          </a:bodyPr>
          <a:lstStyle>
            <a:lvl1pPr>
              <a:lnSpc>
                <a:spcPct val="100000"/>
              </a:lnSpc>
              <a:defRPr sz="3000"/>
            </a:lvl1pPr>
          </a:lstStyle>
          <a:p>
            <a:r>
              <a:rPr lang="en-US"/>
              <a:t>Click to add title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hasCustomPrompt="1"/>
          </p:nvPr>
        </p:nvSpPr>
        <p:spPr>
          <a:xfrm>
            <a:off x="413147" y="1572881"/>
            <a:ext cx="4076700" cy="2996738"/>
          </a:xfrm>
        </p:spPr>
        <p:txBody>
          <a:bodyPr>
            <a:normAutofit/>
          </a:bodyPr>
          <a:lstStyle>
            <a:lvl1pPr marL="0" indent="0">
              <a:spcBef>
                <a:spcPts val="750"/>
              </a:spcBef>
              <a:buNone/>
              <a:defRPr sz="1350">
                <a:solidFill>
                  <a:schemeClr val="tx1"/>
                </a:solidFill>
              </a:defRPr>
            </a:lvl1pPr>
            <a:lvl2pPr marL="171450">
              <a:spcBef>
                <a:spcPts val="750"/>
              </a:spcBef>
              <a:defRPr sz="1350">
                <a:solidFill>
                  <a:schemeClr val="tx1"/>
                </a:solidFill>
              </a:defRPr>
            </a:lvl2pPr>
            <a:lvl3pPr marL="308610" indent="-171450">
              <a:spcBef>
                <a:spcPts val="750"/>
              </a:spcBef>
              <a:defRPr sz="1350">
                <a:solidFill>
                  <a:schemeClr val="tx1"/>
                </a:solidFill>
              </a:defRPr>
            </a:lvl3pPr>
            <a:lvl4pPr marL="445770">
              <a:spcBef>
                <a:spcPts val="750"/>
              </a:spcBef>
              <a:defRPr sz="1350">
                <a:solidFill>
                  <a:schemeClr val="tx1"/>
                </a:solidFill>
              </a:defRPr>
            </a:lvl4pPr>
            <a:lvl5pPr marL="582930">
              <a:spcBef>
                <a:spcPts val="750"/>
              </a:spcBef>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B65629D-0977-C0EA-5E0B-C4822F43DAEE}"/>
              </a:ext>
            </a:extLst>
          </p:cNvPr>
          <p:cNvSpPr>
            <a:spLocks noGrp="1"/>
          </p:cNvSpPr>
          <p:nvPr>
            <p:ph sz="half" idx="13" hasCustomPrompt="1"/>
          </p:nvPr>
        </p:nvSpPr>
        <p:spPr>
          <a:xfrm>
            <a:off x="4654155" y="1572881"/>
            <a:ext cx="4076700" cy="2996738"/>
          </a:xfrm>
        </p:spPr>
        <p:txBody>
          <a:bodyPr>
            <a:normAutofit/>
          </a:bodyPr>
          <a:lstStyle>
            <a:lvl1pPr marL="0" indent="0">
              <a:spcBef>
                <a:spcPts val="750"/>
              </a:spcBef>
              <a:buNone/>
              <a:defRPr sz="1350">
                <a:solidFill>
                  <a:schemeClr val="tx1"/>
                </a:solidFill>
              </a:defRPr>
            </a:lvl1pPr>
            <a:lvl2pPr marL="171450">
              <a:spcBef>
                <a:spcPts val="750"/>
              </a:spcBef>
              <a:defRPr sz="1350">
                <a:solidFill>
                  <a:schemeClr val="tx1"/>
                </a:solidFill>
              </a:defRPr>
            </a:lvl2pPr>
            <a:lvl3pPr marL="308610" indent="-171450">
              <a:spcBef>
                <a:spcPts val="750"/>
              </a:spcBef>
              <a:defRPr sz="1350">
                <a:solidFill>
                  <a:schemeClr val="tx1"/>
                </a:solidFill>
              </a:defRPr>
            </a:lvl3pPr>
            <a:lvl4pPr marL="445770">
              <a:spcBef>
                <a:spcPts val="750"/>
              </a:spcBef>
              <a:defRPr sz="1350">
                <a:solidFill>
                  <a:schemeClr val="tx1"/>
                </a:solidFill>
              </a:defRPr>
            </a:lvl4pPr>
            <a:lvl5pPr marL="582930">
              <a:spcBef>
                <a:spcPts val="750"/>
              </a:spcBef>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929982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50731" y="147675"/>
            <a:ext cx="3674721" cy="1748618"/>
          </a:xfrm>
        </p:spPr>
        <p:txBody>
          <a:bodyPr anchor="b" anchorCtr="0">
            <a:noAutofit/>
          </a:bodyPr>
          <a:lstStyle>
            <a:lvl1pPr algn="r">
              <a:defRPr sz="3000"/>
            </a:lvl1pPr>
          </a:lstStyle>
          <a:p>
            <a:r>
              <a:rPr lang="en-US"/>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37372" y="2120407"/>
            <a:ext cx="3688080" cy="2581608"/>
          </a:xfrm>
        </p:spPr>
        <p:txBody>
          <a:bodyPr>
            <a:normAutofit/>
          </a:bodyPr>
          <a:lstStyle>
            <a:lvl1pPr marL="0" indent="0" algn="r">
              <a:buNone/>
              <a:defRPr sz="1350">
                <a:solidFill>
                  <a:schemeClr val="tx1"/>
                </a:solidFill>
              </a:defRPr>
            </a:lvl1pPr>
            <a:lvl2pPr algn="r">
              <a:defRPr sz="900">
                <a:solidFill>
                  <a:schemeClr val="tx1"/>
                </a:solidFill>
              </a:defRPr>
            </a:lvl2pPr>
            <a:lvl3pPr algn="r">
              <a:defRPr sz="900">
                <a:solidFill>
                  <a:schemeClr val="tx1"/>
                </a:solidFill>
              </a:defRPr>
            </a:lvl3pPr>
            <a:lvl4pPr algn="r">
              <a:defRPr sz="900">
                <a:solidFill>
                  <a:schemeClr val="tx1"/>
                </a:solidFill>
              </a:defRPr>
            </a:lvl4pPr>
            <a:lvl5pPr algn="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4571691" y="0"/>
            <a:ext cx="4571999" cy="5143500"/>
          </a:xfrm>
        </p:spPr>
        <p:txBody>
          <a:bodyPr>
            <a:normAutofit/>
          </a:bodyPr>
          <a:lstStyle>
            <a:lvl1pPr marL="0" indent="0" algn="ctr">
              <a:buNone/>
              <a:defRPr sz="1500">
                <a:solidFill>
                  <a:schemeClr val="tx1"/>
                </a:solidFill>
              </a:defRPr>
            </a:lvl1pPr>
          </a:lstStyle>
          <a:p>
            <a:r>
              <a:rPr lang="en-US"/>
              <a:t>Click icon to add picture</a:t>
            </a:r>
          </a:p>
        </p:txBody>
      </p:sp>
      <p:grpSp>
        <p:nvGrpSpPr>
          <p:cNvPr id="4" name="Group 3">
            <a:extLst>
              <a:ext uri="{FF2B5EF4-FFF2-40B4-BE49-F238E27FC236}">
                <a16:creationId xmlns:a16="http://schemas.microsoft.com/office/drawing/2014/main" id="{A904CD02-7C7D-28DD-85A8-2FD92C29D32A}"/>
              </a:ext>
              <a:ext uri="{C183D7F6-B498-43B3-948B-1728B52AA6E4}">
                <adec:decorative xmlns:adec="http://schemas.microsoft.com/office/drawing/2017/decorative" val="1"/>
              </a:ext>
            </a:extLst>
          </p:cNvPr>
          <p:cNvGrpSpPr/>
          <p:nvPr userDrawn="1"/>
        </p:nvGrpSpPr>
        <p:grpSpPr>
          <a:xfrm>
            <a:off x="3602491" y="511966"/>
            <a:ext cx="550693" cy="570380"/>
            <a:chOff x="5243759" y="1363788"/>
            <a:chExt cx="734257" cy="760506"/>
          </a:xfrm>
        </p:grpSpPr>
        <p:sp>
          <p:nvSpPr>
            <p:cNvPr id="9" name="Freeform 5">
              <a:extLst>
                <a:ext uri="{FF2B5EF4-FFF2-40B4-BE49-F238E27FC236}">
                  <a16:creationId xmlns:a16="http://schemas.microsoft.com/office/drawing/2014/main" id="{FB7341D0-DC30-9661-B3E0-91DE7C37946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0" name="Freeform 6">
              <a:extLst>
                <a:ext uri="{FF2B5EF4-FFF2-40B4-BE49-F238E27FC236}">
                  <a16:creationId xmlns:a16="http://schemas.microsoft.com/office/drawing/2014/main" id="{92A118B5-9F91-EA1B-3F95-6BFA5095544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 name="Freeform 8">
              <a:extLst>
                <a:ext uri="{FF2B5EF4-FFF2-40B4-BE49-F238E27FC236}">
                  <a16:creationId xmlns:a16="http://schemas.microsoft.com/office/drawing/2014/main" id="{208891A5-91FA-D924-CB46-E74B50635001}"/>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5" name="Oval 14">
            <a:extLst>
              <a:ext uri="{FF2B5EF4-FFF2-40B4-BE49-F238E27FC236}">
                <a16:creationId xmlns:a16="http://schemas.microsoft.com/office/drawing/2014/main" id="{BE5F7483-2261-D4C4-30E3-2D379D8CA06D}"/>
              </a:ext>
              <a:ext uri="{C183D7F6-B498-43B3-948B-1728B52AA6E4}">
                <adec:decorative xmlns:adec="http://schemas.microsoft.com/office/drawing/2017/decorative" val="1"/>
              </a:ext>
            </a:extLst>
          </p:cNvPr>
          <p:cNvSpPr>
            <a:spLocks noChangeAspect="1"/>
          </p:cNvSpPr>
          <p:nvPr userDrawn="1"/>
        </p:nvSpPr>
        <p:spPr>
          <a:xfrm>
            <a:off x="892034" y="3924472"/>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46747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413148" y="413101"/>
            <a:ext cx="8317706" cy="928020"/>
          </a:xfrm>
        </p:spPr>
        <p:txBody>
          <a:bodyPr anchor="t" anchorCtr="0">
            <a:noAutofit/>
          </a:bodyPr>
          <a:lstStyle>
            <a:lvl1pPr>
              <a:defRPr sz="3000"/>
            </a:lvl1pPr>
          </a:lstStyle>
          <a:p>
            <a:r>
              <a:rPr lang="en-US"/>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415290" y="1437799"/>
            <a:ext cx="2190750" cy="3223260"/>
          </a:xfrm>
        </p:spPr>
        <p:txBody>
          <a:bodyPr>
            <a:normAutofit/>
          </a:bodyPr>
          <a:lstStyle>
            <a:lvl1pPr marL="0" indent="0">
              <a:buNone/>
              <a:defRPr sz="135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hasCustomPrompt="1"/>
          </p:nvPr>
        </p:nvSpPr>
        <p:spPr>
          <a:xfrm>
            <a:off x="3036570" y="1437799"/>
            <a:ext cx="5693849" cy="3223260"/>
          </a:xfrm>
        </p:spPr>
        <p:txBody>
          <a:bodyPr>
            <a:normAutofit/>
          </a:bodyPr>
          <a:lstStyle>
            <a:lvl1pPr>
              <a:defRPr sz="1500">
                <a:solidFill>
                  <a:schemeClr val="tx1"/>
                </a:solidFill>
              </a:defRPr>
            </a:lvl1pPr>
          </a:lstStyle>
          <a:p>
            <a:r>
              <a:rPr lang="en-US"/>
              <a:t>Click icon to insert table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23815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 uri="{C183D7F6-B498-43B3-948B-1728B52AA6E4}">
                <adec:decorative xmlns:adec="http://schemas.microsoft.com/office/drawing/2017/decorative" val="1"/>
              </a:ext>
            </a:extLst>
          </p:cNvPr>
          <p:cNvSpPr>
            <a:spLocks noChangeAspect="1"/>
          </p:cNvSpPr>
          <p:nvPr/>
        </p:nvSpPr>
        <p:spPr>
          <a:xfrm>
            <a:off x="8302398" y="250031"/>
            <a:ext cx="270000" cy="27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a:extLst>
              <a:ext uri="{FF2B5EF4-FFF2-40B4-BE49-F238E27FC236}">
                <a16:creationId xmlns:a16="http://schemas.microsoft.com/office/drawing/2014/main" id="{8978E540-142B-4A82-9C3F-E61BC190AEED}"/>
              </a:ext>
            </a:extLst>
          </p:cNvPr>
          <p:cNvSpPr>
            <a:spLocks noGrp="1"/>
          </p:cNvSpPr>
          <p:nvPr>
            <p:ph type="title" hasCustomPrompt="1"/>
          </p:nvPr>
        </p:nvSpPr>
        <p:spPr>
          <a:xfrm>
            <a:off x="413147" y="366236"/>
            <a:ext cx="8317706" cy="999000"/>
          </a:xfrm>
        </p:spPr>
        <p:txBody>
          <a:bodyPr>
            <a:normAutofit/>
          </a:bodyPr>
          <a:lstStyle>
            <a:lvl1pPr>
              <a:lnSpc>
                <a:spcPct val="100000"/>
              </a:lnSpc>
              <a:defRPr sz="3000"/>
            </a:lvl1pPr>
          </a:lstStyle>
          <a:p>
            <a:r>
              <a:rPr lang="en-US"/>
              <a:t>Click to add title</a:t>
            </a:r>
          </a:p>
        </p:txBody>
      </p:sp>
      <p:grpSp>
        <p:nvGrpSpPr>
          <p:cNvPr id="11" name="Group 10">
            <a:extLst>
              <a:ext uri="{FF2B5EF4-FFF2-40B4-BE49-F238E27FC236}">
                <a16:creationId xmlns:a16="http://schemas.microsoft.com/office/drawing/2014/main" id="{6EFC6ED4-22DD-0C3B-D15A-218307AB6DF2}"/>
              </a:ext>
              <a:ext uri="{C183D7F6-B498-43B3-948B-1728B52AA6E4}">
                <adec:decorative xmlns:adec="http://schemas.microsoft.com/office/drawing/2017/decorative" val="1"/>
              </a:ext>
            </a:extLst>
          </p:cNvPr>
          <p:cNvGrpSpPr/>
          <p:nvPr userDrawn="1"/>
        </p:nvGrpSpPr>
        <p:grpSpPr>
          <a:xfrm>
            <a:off x="7784446" y="1522527"/>
            <a:ext cx="1001700" cy="947210"/>
            <a:chOff x="10145015" y="2343978"/>
            <a:chExt cx="1335600" cy="1262947"/>
          </a:xfrm>
        </p:grpSpPr>
        <p:sp>
          <p:nvSpPr>
            <p:cNvPr id="12" name="Freeform: Shape 25">
              <a:extLst>
                <a:ext uri="{FF2B5EF4-FFF2-40B4-BE49-F238E27FC236}">
                  <a16:creationId xmlns:a16="http://schemas.microsoft.com/office/drawing/2014/main" id="{E4CD0F67-4BE8-1120-FCAE-806F9E18DD5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4" name="Oval 13">
              <a:extLst>
                <a:ext uri="{FF2B5EF4-FFF2-40B4-BE49-F238E27FC236}">
                  <a16:creationId xmlns:a16="http://schemas.microsoft.com/office/drawing/2014/main" id="{59B74B85-E3CB-E24E-54C6-AB161411D93A}"/>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15" name="Freeform: Shape 21">
            <a:extLst>
              <a:ext uri="{FF2B5EF4-FFF2-40B4-BE49-F238E27FC236}">
                <a16:creationId xmlns:a16="http://schemas.microsoft.com/office/drawing/2014/main" id="{5781DEED-6608-D622-CA5E-C91FD8645ED6}"/>
              </a:ext>
              <a:ext uri="{C183D7F6-B498-43B3-948B-1728B52AA6E4}">
                <adec:decorative xmlns:adec="http://schemas.microsoft.com/office/drawing/2017/decorative" val="1"/>
              </a:ext>
            </a:extLst>
          </p:cNvPr>
          <p:cNvSpPr>
            <a:spLocks noChangeAspect="1"/>
          </p:cNvSpPr>
          <p:nvPr userDrawn="1"/>
        </p:nvSpPr>
        <p:spPr>
          <a:xfrm>
            <a:off x="3221831" y="0"/>
            <a:ext cx="270000" cy="205979"/>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nvGrpSpPr>
          <p:cNvPr id="13" name="Group 12">
            <a:extLst>
              <a:ext uri="{FF2B5EF4-FFF2-40B4-BE49-F238E27FC236}">
                <a16:creationId xmlns:a16="http://schemas.microsoft.com/office/drawing/2014/main" id="{168347B7-45FA-4A01-924D-DC385B720B3E}"/>
              </a:ext>
              <a:ext uri="{C183D7F6-B498-43B3-948B-1728B52AA6E4}">
                <adec:decorative xmlns:adec="http://schemas.microsoft.com/office/drawing/2017/decorative" val="1"/>
              </a:ext>
            </a:extLst>
          </p:cNvPr>
          <p:cNvGrpSpPr/>
          <p:nvPr/>
        </p:nvGrpSpPr>
        <p:grpSpPr>
          <a:xfrm>
            <a:off x="248839" y="4146149"/>
            <a:ext cx="473606" cy="50085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hasCustomPrompt="1"/>
          </p:nvPr>
        </p:nvSpPr>
        <p:spPr>
          <a:xfrm>
            <a:off x="413147" y="1473821"/>
            <a:ext cx="4076700" cy="2996738"/>
          </a:xfrm>
        </p:spPr>
        <p:txBody>
          <a:bodyPr>
            <a:normAutofit/>
          </a:bodyPr>
          <a:lstStyle>
            <a:lvl1pPr marL="0" indent="0">
              <a:buNone/>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C4B946DE-F802-2F36-2789-09D7F8604081}"/>
              </a:ext>
            </a:extLst>
          </p:cNvPr>
          <p:cNvSpPr>
            <a:spLocks noGrp="1"/>
          </p:cNvSpPr>
          <p:nvPr>
            <p:ph sz="half" idx="13" hasCustomPrompt="1"/>
          </p:nvPr>
        </p:nvSpPr>
        <p:spPr>
          <a:xfrm>
            <a:off x="4725979" y="1473821"/>
            <a:ext cx="4004548" cy="2996738"/>
          </a:xfrm>
        </p:spPr>
        <p:txBody>
          <a:bodyPr>
            <a:normAutofit/>
          </a:bodyPr>
          <a:lstStyle>
            <a:lvl1pPr marL="0" indent="0">
              <a:buNone/>
              <a:defRPr sz="1350">
                <a:solidFill>
                  <a:schemeClr val="tx1"/>
                </a:solidFill>
              </a:defRPr>
            </a:lvl1pPr>
            <a:lvl2pPr>
              <a:defRPr sz="1350">
                <a:solidFill>
                  <a:schemeClr val="tx1"/>
                </a:solidFill>
              </a:defRPr>
            </a:lvl2pPr>
            <a:lvl3pPr>
              <a:defRPr sz="1350">
                <a:solidFill>
                  <a:schemeClr val="tx1"/>
                </a:solidFill>
              </a:defRPr>
            </a:lvl3pPr>
            <a:lvl4pPr>
              <a:defRPr sz="1350">
                <a:solidFill>
                  <a:schemeClr val="tx1"/>
                </a:solidFill>
              </a:defRPr>
            </a:lvl4pPr>
            <a:lvl5pPr>
              <a:defRPr sz="135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949659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57989ED-9663-5033-AA83-267069FC5CEE}"/>
              </a:ext>
              <a:ext uri="{C183D7F6-B498-43B3-948B-1728B52AA6E4}">
                <adec:decorative xmlns:adec="http://schemas.microsoft.com/office/drawing/2017/decorative" val="1"/>
              </a:ext>
            </a:extLst>
          </p:cNvPr>
          <p:cNvSpPr>
            <a:spLocks noChangeAspect="1"/>
          </p:cNvSpPr>
          <p:nvPr userDrawn="1"/>
        </p:nvSpPr>
        <p:spPr>
          <a:xfrm>
            <a:off x="3977884" y="4070409"/>
            <a:ext cx="810000" cy="81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a:extLst>
              <a:ext uri="{FF2B5EF4-FFF2-40B4-BE49-F238E27FC236}">
                <a16:creationId xmlns:a16="http://schemas.microsoft.com/office/drawing/2014/main" id="{B1A4B040-51E3-4DA0-B21D-EEE173E7536F}"/>
              </a:ext>
            </a:extLst>
          </p:cNvPr>
          <p:cNvSpPr>
            <a:spLocks noGrp="1"/>
          </p:cNvSpPr>
          <p:nvPr>
            <p:ph type="title" hasCustomPrompt="1"/>
          </p:nvPr>
        </p:nvSpPr>
        <p:spPr>
          <a:xfrm>
            <a:off x="412152" y="411956"/>
            <a:ext cx="3884498" cy="2131372"/>
          </a:xfrm>
        </p:spPr>
        <p:txBody>
          <a:bodyPr vert="horz" wrap="square" lIns="0" tIns="0" rIns="0" bIns="0" rtlCol="0" anchor="b" anchorCtr="0">
            <a:normAutofit/>
          </a:bodyPr>
          <a:lstStyle>
            <a:lvl1pPr>
              <a:defRPr lang="en-US" sz="4050" dirty="0"/>
            </a:lvl1pPr>
          </a:lstStyle>
          <a:p>
            <a:pPr lvl="0">
              <a:lnSpc>
                <a:spcPct val="100000"/>
              </a:lnSpc>
            </a:pPr>
            <a:r>
              <a:rPr lang="en-US"/>
              <a:t>Click to add title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hasCustomPrompt="1"/>
          </p:nvPr>
        </p:nvSpPr>
        <p:spPr>
          <a:xfrm>
            <a:off x="412153" y="2735028"/>
            <a:ext cx="3884498" cy="2029620"/>
          </a:xfrm>
        </p:spPr>
        <p:txBody>
          <a:bodyPr>
            <a:normAutofit/>
          </a:bodyPr>
          <a:lstStyle>
            <a:lvl1pPr marL="0" indent="0">
              <a:spcBef>
                <a:spcPts val="750"/>
              </a:spcBef>
              <a:buNone/>
              <a:defRPr sz="1350">
                <a:solidFill>
                  <a:schemeClr val="tx1"/>
                </a:solidFill>
              </a:defRPr>
            </a:lvl1pPr>
            <a:lvl2pPr marL="342900" indent="0">
              <a:spcBef>
                <a:spcPts val="750"/>
              </a:spcBef>
              <a:buNone/>
              <a:defRPr sz="900">
                <a:solidFill>
                  <a:schemeClr val="tx1"/>
                </a:solidFill>
              </a:defRPr>
            </a:lvl2pPr>
            <a:lvl3pPr marL="685800" indent="0">
              <a:spcBef>
                <a:spcPts val="750"/>
              </a:spcBef>
              <a:buNone/>
              <a:defRPr sz="900">
                <a:solidFill>
                  <a:schemeClr val="tx1"/>
                </a:solidFill>
              </a:defRPr>
            </a:lvl3pPr>
            <a:lvl4pPr marL="1028700" indent="0">
              <a:spcBef>
                <a:spcPts val="750"/>
              </a:spcBef>
              <a:buNone/>
              <a:defRPr sz="900">
                <a:solidFill>
                  <a:schemeClr val="tx1"/>
                </a:solidFill>
              </a:defRPr>
            </a:lvl4pPr>
            <a:lvl5pPr marL="1371600" indent="0">
              <a:spcBef>
                <a:spcPts val="750"/>
              </a:spcBef>
              <a:buNone/>
              <a:defRPr sz="900">
                <a:solidFill>
                  <a:schemeClr val="tx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5392876F-0BBD-F80A-DE7F-8831AD3BF353}"/>
              </a:ext>
            </a:extLst>
          </p:cNvPr>
          <p:cNvSpPr>
            <a:spLocks noGrp="1"/>
          </p:cNvSpPr>
          <p:nvPr>
            <p:ph type="pic" sz="quarter" idx="13" hasCustomPrompt="1"/>
          </p:nvPr>
        </p:nvSpPr>
        <p:spPr>
          <a:xfrm>
            <a:off x="4444604" y="411957"/>
            <a:ext cx="4241006" cy="4341019"/>
          </a:xfrm>
        </p:spPr>
        <p:txBody>
          <a:bodyPr>
            <a:normAutofit/>
          </a:bodyPr>
          <a:lstStyle>
            <a:lvl1pPr marL="0" indent="0" algn="ctr">
              <a:buNone/>
              <a:defRPr sz="1500">
                <a:solidFill>
                  <a:schemeClr val="tx1"/>
                </a:solidFill>
              </a:defRPr>
            </a:lvl1pPr>
          </a:lstStyle>
          <a:p>
            <a:r>
              <a:rPr lang="en-US"/>
              <a:t>Click icon to insert picture</a:t>
            </a:r>
          </a:p>
        </p:txBody>
      </p:sp>
      <p:grpSp>
        <p:nvGrpSpPr>
          <p:cNvPr id="9" name="Group 8">
            <a:extLst>
              <a:ext uri="{FF2B5EF4-FFF2-40B4-BE49-F238E27FC236}">
                <a16:creationId xmlns:a16="http://schemas.microsoft.com/office/drawing/2014/main" id="{64E08E8E-10CB-55BC-8AFF-E64C800B9F89}"/>
              </a:ext>
              <a:ext uri="{C183D7F6-B498-43B3-948B-1728B52AA6E4}">
                <adec:decorative xmlns:adec="http://schemas.microsoft.com/office/drawing/2017/decorative" val="1"/>
              </a:ext>
            </a:extLst>
          </p:cNvPr>
          <p:cNvGrpSpPr/>
          <p:nvPr userDrawn="1"/>
        </p:nvGrpSpPr>
        <p:grpSpPr>
          <a:xfrm>
            <a:off x="445527" y="4207794"/>
            <a:ext cx="500852" cy="473606"/>
            <a:chOff x="10478914" y="1506691"/>
            <a:chExt cx="667802" cy="631474"/>
          </a:xfrm>
        </p:grpSpPr>
        <p:sp>
          <p:nvSpPr>
            <p:cNvPr id="10" name="Freeform: Shape 15">
              <a:extLst>
                <a:ext uri="{FF2B5EF4-FFF2-40B4-BE49-F238E27FC236}">
                  <a16:creationId xmlns:a16="http://schemas.microsoft.com/office/drawing/2014/main" id="{B439260B-AC6B-1C83-1A63-058A7E7EFCC9}"/>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1" name="Oval 10">
              <a:extLst>
                <a:ext uri="{FF2B5EF4-FFF2-40B4-BE49-F238E27FC236}">
                  <a16:creationId xmlns:a16="http://schemas.microsoft.com/office/drawing/2014/main" id="{4ADD32DC-9BAF-DA32-4E29-A6D403E04377}"/>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grpSp>
      <p:grpSp>
        <p:nvGrpSpPr>
          <p:cNvPr id="12" name="Group 11">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p:nvPr/>
        </p:nvGrpSpPr>
        <p:grpSpPr>
          <a:xfrm>
            <a:off x="460499" y="4001061"/>
            <a:ext cx="508601" cy="7425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0"/>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4073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420" y="220345"/>
            <a:ext cx="6654255" cy="708963"/>
          </a:xfrm>
          <a:prstGeom prst="roundRect">
            <a:avLst>
              <a:gd name="adj" fmla="val 0"/>
            </a:avLst>
          </a:prstGeom>
        </p:spPr>
        <p:txBody>
          <a:bodyPr>
            <a:normAutofit/>
          </a:bodyPr>
          <a:lstStyle>
            <a:lvl1pPr algn="ctr">
              <a:defRPr sz="3200">
                <a:latin typeface="Lato" panose="020F0502020204030203" pitchFamily="34" charset="0"/>
              </a:defRPr>
            </a:lvl1pPr>
          </a:lstStyle>
          <a:p>
            <a:r>
              <a:rPr lang="en-US"/>
              <a:t>Click to edit Master title style</a:t>
            </a:r>
          </a:p>
        </p:txBody>
      </p:sp>
      <p:sp>
        <p:nvSpPr>
          <p:cNvPr id="5" name="Slide Number Placeholder 4"/>
          <p:cNvSpPr>
            <a:spLocks noGrp="1" noChangeAspect="1"/>
          </p:cNvSpPr>
          <p:nvPr>
            <p:ph type="sldNum" sz="quarter" idx="12"/>
          </p:nvPr>
        </p:nvSpPr>
        <p:spPr>
          <a:xfrm>
            <a:off x="8549638" y="4611313"/>
            <a:ext cx="503715" cy="503229"/>
          </a:xfrm>
        </p:spPr>
        <p:txBody>
          <a:bodyPr/>
          <a:lstStyle/>
          <a:p>
            <a:fld id="{26D31FA6-A05C-A742-B6C3-5531699466D4}" type="slidenum">
              <a:rPr lang="en-US" smtClean="0"/>
              <a:t>‹#›</a:t>
            </a:fld>
            <a:endParaRPr lang="en-US"/>
          </a:p>
        </p:txBody>
      </p:sp>
      <p:pic>
        <p:nvPicPr>
          <p:cNvPr id="4" name="Picture 3">
            <a:extLst>
              <a:ext uri="{FF2B5EF4-FFF2-40B4-BE49-F238E27FC236}">
                <a16:creationId xmlns:a16="http://schemas.microsoft.com/office/drawing/2014/main" id="{2EF16A88-9F98-B84F-BEC4-F9A5C52E9221}"/>
              </a:ext>
            </a:extLst>
          </p:cNvPr>
          <p:cNvPicPr>
            <a:picLocks noChangeAspect="1"/>
          </p:cNvPicPr>
          <p:nvPr userDrawn="1"/>
        </p:nvPicPr>
        <p:blipFill>
          <a:blip r:embed="rId3">
            <a:alphaModFix amt="35000"/>
          </a:blip>
          <a:srcRect/>
          <a:stretch/>
        </p:blipFill>
        <p:spPr>
          <a:xfrm rot="10962723">
            <a:off x="8024873" y="-614890"/>
            <a:ext cx="1864766" cy="1999893"/>
          </a:xfrm>
          <a:prstGeom prst="rect">
            <a:avLst/>
          </a:prstGeom>
        </p:spPr>
      </p:pic>
    </p:spTree>
    <p:custDataLst>
      <p:tags r:id="rId1"/>
    </p:custDataLst>
    <p:extLst>
      <p:ext uri="{BB962C8B-B14F-4D97-AF65-F5344CB8AC3E}">
        <p14:creationId xmlns:p14="http://schemas.microsoft.com/office/powerpoint/2010/main" val="525297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6D31FA6-A05C-A742-B6C3-5531699466D4}" type="slidenum">
              <a:rPr lang="en-US" smtClean="0"/>
              <a:t>‹#›</a:t>
            </a:fld>
            <a:endParaRPr lang="en-US"/>
          </a:p>
        </p:txBody>
      </p:sp>
      <p:pic>
        <p:nvPicPr>
          <p:cNvPr id="6" name="Picture 5" descr="A picture containing bird&#10;&#10;Description automatically generated">
            <a:extLst>
              <a:ext uri="{FF2B5EF4-FFF2-40B4-BE49-F238E27FC236}">
                <a16:creationId xmlns:a16="http://schemas.microsoft.com/office/drawing/2014/main" id="{FF98133D-5799-4FDB-BB00-BAD235928A0D}"/>
              </a:ext>
            </a:extLst>
          </p:cNvPr>
          <p:cNvPicPr>
            <a:picLocks noChangeAspect="1"/>
          </p:cNvPicPr>
          <p:nvPr userDrawn="1"/>
        </p:nvPicPr>
        <p:blipFill rotWithShape="1">
          <a:blip r:embed="rId3"/>
          <a:srcRect l="-280" t="2873" r="280" b="50485"/>
          <a:stretch/>
        </p:blipFill>
        <p:spPr>
          <a:xfrm>
            <a:off x="-25758" y="0"/>
            <a:ext cx="9195515" cy="1178417"/>
          </a:xfrm>
          <a:prstGeom prst="rect">
            <a:avLst/>
          </a:prstGeom>
        </p:spPr>
      </p:pic>
      <p:sp>
        <p:nvSpPr>
          <p:cNvPr id="7" name="Title 1">
            <a:extLst>
              <a:ext uri="{FF2B5EF4-FFF2-40B4-BE49-F238E27FC236}">
                <a16:creationId xmlns:a16="http://schemas.microsoft.com/office/drawing/2014/main" id="{3FD7CBA5-5FAF-4351-9574-AE98DFB2996F}"/>
              </a:ext>
            </a:extLst>
          </p:cNvPr>
          <p:cNvSpPr>
            <a:spLocks noGrp="1"/>
          </p:cNvSpPr>
          <p:nvPr>
            <p:ph type="title"/>
          </p:nvPr>
        </p:nvSpPr>
        <p:spPr>
          <a:xfrm>
            <a:off x="260350" y="375920"/>
            <a:ext cx="8616949" cy="708963"/>
          </a:xfrm>
          <a:prstGeom prst="roundRect">
            <a:avLst/>
          </a:prstGeom>
          <a:noFill/>
          <a:ln>
            <a:noFill/>
          </a:ln>
        </p:spPr>
        <p:txBody>
          <a:bodyPr/>
          <a:lstStyle>
            <a:lvl1pPr algn="ctr">
              <a:defRPr sz="2800">
                <a:solidFill>
                  <a:schemeClr val="tx1"/>
                </a:solidFill>
                <a:latin typeface="Lato" panose="020F050202020403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71490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444617"/>
            <a:ext cx="3885652" cy="739009"/>
          </a:xfrm>
          <a:prstGeom prst="roundRect">
            <a:avLst>
              <a:gd name="adj" fmla="val 0"/>
            </a:avLst>
          </a:prstGeom>
        </p:spPr>
        <p:txBody>
          <a:bodyPr anchor="b">
            <a:noAutofit/>
          </a:bodyPr>
          <a:lstStyle>
            <a:lvl1pPr algn="ctr">
              <a:defRPr sz="2400" b="0">
                <a:latin typeface="Lato" panose="020F0502020204030203" pitchFamily="34" charset="0"/>
              </a:defRPr>
            </a:lvl1pPr>
          </a:lstStyle>
          <a:p>
            <a:r>
              <a:rPr lang="en-US"/>
              <a:t>Click to edit Master title style</a:t>
            </a:r>
          </a:p>
        </p:txBody>
      </p:sp>
      <p:sp>
        <p:nvSpPr>
          <p:cNvPr id="3" name="Content Placeholder 2"/>
          <p:cNvSpPr>
            <a:spLocks noGrp="1"/>
          </p:cNvSpPr>
          <p:nvPr>
            <p:ph idx="1"/>
          </p:nvPr>
        </p:nvSpPr>
        <p:spPr>
          <a:xfrm>
            <a:off x="4193628" y="444617"/>
            <a:ext cx="4629150" cy="3951171"/>
          </a:xfrm>
        </p:spPr>
        <p:txBody>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36078" y="1247775"/>
            <a:ext cx="2949575" cy="31511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pic>
        <p:nvPicPr>
          <p:cNvPr id="9" name="Picture 8">
            <a:extLst>
              <a:ext uri="{FF2B5EF4-FFF2-40B4-BE49-F238E27FC236}">
                <a16:creationId xmlns:a16="http://schemas.microsoft.com/office/drawing/2014/main" id="{1902E5BF-5A9C-4338-8607-7580A84BF24E}"/>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90390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193628" y="469783"/>
            <a:ext cx="4629150" cy="39260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p:cNvSpPr>
            <a:spLocks noGrp="1"/>
          </p:cNvSpPr>
          <p:nvPr>
            <p:ph type="sldNum" sz="quarter" idx="12"/>
          </p:nvPr>
        </p:nvSpPr>
        <p:spPr/>
        <p:txBody>
          <a:bodyPr/>
          <a:lstStyle/>
          <a:p>
            <a:fld id="{26D31FA6-A05C-A742-B6C3-5531699466D4}" type="slidenum">
              <a:rPr lang="en-US" smtClean="0"/>
              <a:t>‹#›</a:t>
            </a:fld>
            <a:endParaRPr lang="en-US"/>
          </a:p>
        </p:txBody>
      </p:sp>
      <p:sp>
        <p:nvSpPr>
          <p:cNvPr id="6" name="Title 1"/>
          <p:cNvSpPr>
            <a:spLocks noGrp="1"/>
          </p:cNvSpPr>
          <p:nvPr>
            <p:ph type="title"/>
          </p:nvPr>
        </p:nvSpPr>
        <p:spPr>
          <a:xfrm>
            <a:off x="0" y="469783"/>
            <a:ext cx="3885653" cy="739009"/>
          </a:xfrm>
          <a:prstGeom prst="roundRect">
            <a:avLst>
              <a:gd name="adj" fmla="val 0"/>
            </a:avLst>
          </a:prstGeom>
        </p:spPr>
        <p:txBody>
          <a:bodyPr anchor="ctr">
            <a:noAutofit/>
          </a:bodyPr>
          <a:lstStyle>
            <a:lvl1pPr algn="ctr">
              <a:defRPr sz="2000" b="0">
                <a:latin typeface="Lato" panose="020F0502020204030203" pitchFamily="34" charset="0"/>
              </a:defRPr>
            </a:lvl1pPr>
          </a:lstStyle>
          <a:p>
            <a:r>
              <a:rPr lang="en-US"/>
              <a:t>Click to edit Master title style</a:t>
            </a:r>
          </a:p>
        </p:txBody>
      </p:sp>
      <p:sp>
        <p:nvSpPr>
          <p:cNvPr id="8" name="Text Placeholder 3"/>
          <p:cNvSpPr>
            <a:spLocks noGrp="1"/>
          </p:cNvSpPr>
          <p:nvPr>
            <p:ph type="body" sz="half" idx="2"/>
          </p:nvPr>
        </p:nvSpPr>
        <p:spPr>
          <a:xfrm>
            <a:off x="936078" y="1392572"/>
            <a:ext cx="2949575" cy="3009565"/>
          </a:xfrm>
        </p:spPr>
        <p:txBody>
          <a:bodyPr>
            <a:normAutofit/>
          </a:bodyPr>
          <a:lstStyle>
            <a:lvl1pPr marL="0" indent="0">
              <a:buNone/>
              <a:defRPr sz="1800">
                <a:latin typeface="Lato" panose="020F050202020403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a:extLst>
              <a:ext uri="{FF2B5EF4-FFF2-40B4-BE49-F238E27FC236}">
                <a16:creationId xmlns:a16="http://schemas.microsoft.com/office/drawing/2014/main" id="{778EFC1A-40E4-4030-9B4C-92DC9F6FD7D7}"/>
              </a:ext>
            </a:extLst>
          </p:cNvPr>
          <p:cNvPicPr>
            <a:picLocks noChangeAspect="1"/>
          </p:cNvPicPr>
          <p:nvPr userDrawn="1"/>
        </p:nvPicPr>
        <p:blipFill>
          <a:blip r:embed="rId3"/>
          <a:srcRect/>
          <a:stretch/>
        </p:blipFill>
        <p:spPr>
          <a:xfrm rot="5053168">
            <a:off x="8359776" y="-132682"/>
            <a:ext cx="812800" cy="902893"/>
          </a:xfrm>
          <a:prstGeom prst="rect">
            <a:avLst/>
          </a:prstGeom>
        </p:spPr>
      </p:pic>
    </p:spTree>
    <p:custDataLst>
      <p:tags r:id="rId1"/>
    </p:custDataLst>
    <p:extLst>
      <p:ext uri="{BB962C8B-B14F-4D97-AF65-F5344CB8AC3E}">
        <p14:creationId xmlns:p14="http://schemas.microsoft.com/office/powerpoint/2010/main" val="63625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06BDCE9F-52A4-4D7B-9E5F-FAE4F18A7559}"/>
              </a:ext>
            </a:extLst>
          </p:cNvPr>
          <p:cNvPicPr>
            <a:picLocks noChangeAspect="1"/>
          </p:cNvPicPr>
          <p:nvPr userDrawn="1"/>
        </p:nvPicPr>
        <p:blipFill rotWithShape="1">
          <a:blip r:embed="rId3"/>
          <a:srcRect l="-280" t="2873" r="280" b="50485"/>
          <a:stretch/>
        </p:blipFill>
        <p:spPr>
          <a:xfrm>
            <a:off x="-25758" y="0"/>
            <a:ext cx="9195515" cy="933717"/>
          </a:xfrm>
          <a:prstGeom prst="rect">
            <a:avLst/>
          </a:prstGeom>
        </p:spPr>
      </p:pic>
      <p:sp>
        <p:nvSpPr>
          <p:cNvPr id="2" name="Title 1"/>
          <p:cNvSpPr>
            <a:spLocks noGrp="1"/>
          </p:cNvSpPr>
          <p:nvPr>
            <p:ph type="title"/>
          </p:nvPr>
        </p:nvSpPr>
        <p:spPr>
          <a:xfrm>
            <a:off x="0" y="115910"/>
            <a:ext cx="9144000" cy="593053"/>
          </a:xfrm>
          <a:prstGeom prst="roundRect">
            <a:avLst>
              <a:gd name="adj" fmla="val 0"/>
            </a:avLst>
          </a:prstGeom>
          <a:noFill/>
          <a:ln>
            <a:noFill/>
          </a:ln>
        </p:spPr>
        <p:txBody>
          <a:bodyPr>
            <a:normAutofit/>
          </a:bodyPr>
          <a:lstStyle>
            <a:lvl1pPr algn="ctr">
              <a:defRPr sz="3200">
                <a:latin typeface="Lato" panose="020F0502020204030203"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289560" y="985234"/>
            <a:ext cx="8533219" cy="3581979"/>
          </a:xfrm>
        </p:spPr>
        <p:txBody>
          <a:bodyPr vert="eaVert">
            <a:normAutofit/>
          </a:bodyPr>
          <a:lstStyle>
            <a:lvl1pPr>
              <a:defRPr sz="1600">
                <a:latin typeface="Libre Baskerville" panose="02000000000000000000" pitchFamily="2" charset="0"/>
              </a:defRPr>
            </a:lvl1pPr>
            <a:lvl2pPr>
              <a:defRPr sz="1600">
                <a:latin typeface="Libre Baskerville" panose="02000000000000000000" pitchFamily="2" charset="0"/>
              </a:defRPr>
            </a:lvl2pPr>
            <a:lvl3pPr>
              <a:defRPr sz="1600">
                <a:latin typeface="Libre Baskerville" panose="02000000000000000000" pitchFamily="2" charset="0"/>
              </a:defRPr>
            </a:lvl3pPr>
            <a:lvl4pPr>
              <a:defRPr sz="1600">
                <a:latin typeface="Libre Baskerville" panose="02000000000000000000" pitchFamily="2" charset="0"/>
              </a:defRPr>
            </a:lvl4pPr>
            <a:lvl5pPr>
              <a:defRPr sz="1600">
                <a:latin typeface="Libre Baskerville"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6D31FA6-A05C-A742-B6C3-5531699466D4}" type="slidenum">
              <a:rPr lang="en-US" smtClean="0"/>
              <a:t>‹#›</a:t>
            </a:fld>
            <a:endParaRPr lang="en-US"/>
          </a:p>
        </p:txBody>
      </p:sp>
    </p:spTree>
    <p:custDataLst>
      <p:tags r:id="rId1"/>
    </p:custDataLst>
    <p:extLst>
      <p:ext uri="{BB962C8B-B14F-4D97-AF65-F5344CB8AC3E}">
        <p14:creationId xmlns:p14="http://schemas.microsoft.com/office/powerpoint/2010/main" val="1157646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png"/><Relationship Id="rId2" Type="http://schemas.openxmlformats.org/officeDocument/2006/relationships/slideLayout" Target="../slideLayouts/slideLayout3.xml"/><Relationship Id="rId16" Type="http://schemas.openxmlformats.org/officeDocument/2006/relationships/tags" Target="../tags/tag4.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theme" Target="../theme/theme2.xml"/><Relationship Id="rId10" Type="http://schemas.openxmlformats.org/officeDocument/2006/relationships/slideLayout" Target="../slideLayouts/slideLayout11.xml"/><Relationship Id="rId19" Type="http://schemas.openxmlformats.org/officeDocument/2006/relationships/image" Target="../media/image3.jpe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ags" Target="../tags/tag15.xml"/><Relationship Id="rId2" Type="http://schemas.openxmlformats.org/officeDocument/2006/relationships/slideLayout" Target="../slideLayouts/slideLayout17.xml"/><Relationship Id="rId16" Type="http://schemas.openxmlformats.org/officeDocument/2006/relationships/image" Target="../media/image3.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4.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24590" y="867103"/>
            <a:ext cx="6977320" cy="32892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08C04BD-4E26-D043-8788-F1FF70E0FB15}"/>
              </a:ext>
            </a:extLst>
          </p:cNvPr>
          <p:cNvPicPr>
            <a:picLocks noChangeAspect="1"/>
          </p:cNvPicPr>
          <p:nvPr userDrawn="1"/>
        </p:nvPicPr>
        <p:blipFill>
          <a:blip r:embed="rId4"/>
          <a:srcRect/>
          <a:stretch/>
        </p:blipFill>
        <p:spPr>
          <a:xfrm>
            <a:off x="195419" y="141599"/>
            <a:ext cx="1254428" cy="486625"/>
          </a:xfrm>
          <a:prstGeom prst="rect">
            <a:avLst/>
          </a:prstGeom>
        </p:spPr>
      </p:pic>
      <p:cxnSp>
        <p:nvCxnSpPr>
          <p:cNvPr id="12" name="Straight Connector 11">
            <a:extLst>
              <a:ext uri="{FF2B5EF4-FFF2-40B4-BE49-F238E27FC236}">
                <a16:creationId xmlns:a16="http://schemas.microsoft.com/office/drawing/2014/main" id="{BDD467A5-287D-9947-9874-9E40BA256EE2}"/>
              </a:ext>
            </a:extLst>
          </p:cNvPr>
          <p:cNvCxnSpPr/>
          <p:nvPr userDrawn="1"/>
        </p:nvCxnSpPr>
        <p:spPr>
          <a:xfrm flipH="1">
            <a:off x="674326" y="250412"/>
            <a:ext cx="8315587" cy="0"/>
          </a:xfrm>
          <a:prstGeom prst="line">
            <a:avLst/>
          </a:prstGeom>
          <a:ln w="15875">
            <a:solidFill>
              <a:srgbClr val="47A2A3"/>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5"/>
          <a:stretch>
            <a:fillRect/>
          </a:stretch>
        </p:blipFill>
        <p:spPr>
          <a:xfrm>
            <a:off x="424590" y="4629488"/>
            <a:ext cx="2445660" cy="263600"/>
          </a:xfrm>
          <a:prstGeom prst="rect">
            <a:avLst/>
          </a:prstGeom>
        </p:spPr>
      </p:pic>
      <p:pic>
        <p:nvPicPr>
          <p:cNvPr id="9" name="Picture 8"/>
          <p:cNvPicPr>
            <a:picLocks noChangeAspect="1"/>
          </p:cNvPicPr>
          <p:nvPr userDrawn="1"/>
        </p:nvPicPr>
        <p:blipFill>
          <a:blip r:embed="rId6"/>
          <a:srcRect/>
          <a:stretch/>
        </p:blipFill>
        <p:spPr>
          <a:xfrm>
            <a:off x="6779080" y="4479824"/>
            <a:ext cx="2029806" cy="413264"/>
          </a:xfrm>
          <a:prstGeom prst="rect">
            <a:avLst/>
          </a:prstGeom>
        </p:spPr>
      </p:pic>
    </p:spTree>
    <p:custDataLst>
      <p:tags r:id="rId3"/>
    </p:custDataLst>
    <p:extLst>
      <p:ext uri="{BB962C8B-B14F-4D97-AF65-F5344CB8AC3E}">
        <p14:creationId xmlns:p14="http://schemas.microsoft.com/office/powerpoint/2010/main" val="1449673398"/>
      </p:ext>
    </p:extLst>
  </p:cSld>
  <p:clrMap bg1="lt1" tx1="dk1" bg2="lt2" tx2="dk2" accent1="accent1" accent2="accent2" accent3="accent3" accent4="accent4" accent5="accent5" accent6="accent6" hlink="hlink" folHlink="folHlink"/>
  <p:sldLayoutIdLst>
    <p:sldLayoutId id="2147484017" r:id="rId1"/>
  </p:sldLayoutIdLst>
  <p:hf hdr="0" ftr="0" dt="0"/>
  <p:txStyles>
    <p:titleStyle>
      <a:lvl1pPr algn="ctr"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18745"/>
            <a:ext cx="8822779" cy="708963"/>
          </a:xfrm>
          <a:prstGeom prst="roundRect">
            <a:avLst>
              <a:gd name="adj" fmla="val 0"/>
            </a:avLst>
          </a:prstGeom>
          <a:solidFill>
            <a:srgbClr val="11294B"/>
          </a:solidFill>
          <a:ln w="12700" cmpd="sng">
            <a:solidFill>
              <a:schemeClr val="accent1">
                <a:lumMod val="50000"/>
              </a:schemeClr>
            </a:solidFill>
          </a:ln>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89560" y="887845"/>
            <a:ext cx="8533219" cy="35956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a:p>
        </p:txBody>
      </p:sp>
      <p:pic>
        <p:nvPicPr>
          <p:cNvPr id="11" name="Picture 10"/>
          <p:cNvPicPr>
            <a:picLocks noChangeAspect="1"/>
          </p:cNvPicPr>
          <p:nvPr userDrawn="1"/>
        </p:nvPicPr>
        <p:blipFill>
          <a:blip r:embed="rId17"/>
          <a:srcRect/>
          <a:stretch/>
        </p:blipFill>
        <p:spPr>
          <a:xfrm>
            <a:off x="6998229" y="4526168"/>
            <a:ext cx="1286947" cy="496836"/>
          </a:xfrm>
          <a:prstGeom prst="rect">
            <a:avLst/>
          </a:prstGeom>
        </p:spPr>
      </p:pic>
      <p:pic>
        <p:nvPicPr>
          <p:cNvPr id="7" name="Picture 6">
            <a:extLst>
              <a:ext uri="{FF2B5EF4-FFF2-40B4-BE49-F238E27FC236}">
                <a16:creationId xmlns:a16="http://schemas.microsoft.com/office/drawing/2014/main" id="{7CD2EBEA-09A7-4D04-B040-5BCE1E766CF7}"/>
              </a:ext>
            </a:extLst>
          </p:cNvPr>
          <p:cNvPicPr>
            <a:picLocks noChangeAspect="1"/>
          </p:cNvPicPr>
          <p:nvPr userDrawn="1"/>
        </p:nvPicPr>
        <p:blipFill>
          <a:blip r:embed="rId18"/>
          <a:stretch>
            <a:fillRect/>
          </a:stretch>
        </p:blipFill>
        <p:spPr>
          <a:xfrm>
            <a:off x="289560" y="4704737"/>
            <a:ext cx="2678542" cy="288701"/>
          </a:xfrm>
          <a:prstGeom prst="rect">
            <a:avLst/>
          </a:prstGeom>
        </p:spPr>
      </p:pic>
      <p:pic>
        <p:nvPicPr>
          <p:cNvPr id="8" name="Picture 7">
            <a:extLst>
              <a:ext uri="{FF2B5EF4-FFF2-40B4-BE49-F238E27FC236}">
                <a16:creationId xmlns:a16="http://schemas.microsoft.com/office/drawing/2014/main" id="{ECD4D023-6B78-44D4-A864-508E9934723F}"/>
              </a:ext>
            </a:extLst>
          </p:cNvPr>
          <p:cNvPicPr>
            <a:picLocks noChangeAspect="1"/>
          </p:cNvPicPr>
          <p:nvPr userDrawn="1"/>
        </p:nvPicPr>
        <p:blipFill>
          <a:blip r:embed="rId19"/>
          <a:srcRect/>
          <a:stretch/>
        </p:blipFill>
        <p:spPr>
          <a:xfrm>
            <a:off x="4043792" y="4610928"/>
            <a:ext cx="1878746" cy="382509"/>
          </a:xfrm>
          <a:prstGeom prst="rect">
            <a:avLst/>
          </a:prstGeom>
        </p:spPr>
      </p:pic>
    </p:spTree>
    <p:custDataLst>
      <p:tags r:id="rId16"/>
    </p:custDataLst>
    <p:extLst>
      <p:ext uri="{BB962C8B-B14F-4D97-AF65-F5344CB8AC3E}">
        <p14:creationId xmlns:p14="http://schemas.microsoft.com/office/powerpoint/2010/main" val="1412169224"/>
      </p:ext>
    </p:extLst>
  </p:cSld>
  <p:clrMap bg1="lt1" tx1="dk1" bg2="lt2" tx2="dk2" accent1="accent1" accent2="accent2" accent3="accent3" accent4="accent4" accent5="accent5" accent6="accent6" hlink="hlink" folHlink="folHlink"/>
  <p:sldLayoutIdLst>
    <p:sldLayoutId id="2147484006"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33" r:id="rId10"/>
    <p:sldLayoutId id="2147484018" r:id="rId11"/>
    <p:sldLayoutId id="2147484030" r:id="rId12"/>
    <p:sldLayoutId id="2147484031" r:id="rId13"/>
    <p:sldLayoutId id="2147484032" r:id="rId14"/>
  </p:sldLayoutIdLst>
  <p:hf hdr="0" ftr="0" dt="0"/>
  <p:txStyles>
    <p:titleStyle>
      <a:lvl1pPr algn="ctr" defTabSz="914400" rtl="0" eaLnBrk="1" latinLnBrk="0" hangingPunct="1">
        <a:lnSpc>
          <a:spcPct val="90000"/>
        </a:lnSpc>
        <a:spcBef>
          <a:spcPct val="0"/>
        </a:spcBef>
        <a:buNone/>
        <a:defRPr sz="3200" b="0" kern="1200">
          <a:solidFill>
            <a:schemeClr val="bg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12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2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close up of a necklace&#10;&#10;Description automatically generated">
            <a:extLst>
              <a:ext uri="{FF2B5EF4-FFF2-40B4-BE49-F238E27FC236}">
                <a16:creationId xmlns:a16="http://schemas.microsoft.com/office/drawing/2014/main" id="{212A2E75-0D41-45E9-893A-884591CEBB99}"/>
              </a:ext>
            </a:extLst>
          </p:cNvPr>
          <p:cNvPicPr>
            <a:picLocks noChangeAspect="1"/>
          </p:cNvPicPr>
          <p:nvPr userDrawn="1"/>
        </p:nvPicPr>
        <p:blipFill>
          <a:blip r:embed="rId13"/>
          <a:stretch>
            <a:fillRect/>
          </a:stretch>
        </p:blipFill>
        <p:spPr>
          <a:xfrm>
            <a:off x="7847013" y="3521383"/>
            <a:ext cx="1296987" cy="988180"/>
          </a:xfrm>
          <a:prstGeom prst="rect">
            <a:avLst/>
          </a:prstGeom>
        </p:spPr>
      </p:pic>
      <p:sp>
        <p:nvSpPr>
          <p:cNvPr id="3" name="Text Placeholder 2"/>
          <p:cNvSpPr>
            <a:spLocks noGrp="1"/>
          </p:cNvSpPr>
          <p:nvPr>
            <p:ph type="body" idx="1"/>
          </p:nvPr>
        </p:nvSpPr>
        <p:spPr>
          <a:xfrm>
            <a:off x="289560" y="1196341"/>
            <a:ext cx="8533219" cy="3370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spect="1"/>
          </p:cNvSpPr>
          <p:nvPr>
            <p:ph type="sldNum" sz="quarter" idx="4"/>
          </p:nvPr>
        </p:nvSpPr>
        <p:spPr>
          <a:xfrm>
            <a:off x="8575161" y="4620735"/>
            <a:ext cx="501131" cy="496836"/>
          </a:xfrm>
          <a:prstGeom prst="ellipse">
            <a:avLst/>
          </a:prstGeom>
          <a:solidFill>
            <a:srgbClr val="659465"/>
          </a:solidFill>
        </p:spPr>
        <p:txBody>
          <a:bodyPr vert="horz" lIns="91440" tIns="45720" rIns="91440" bIns="45720" rtlCol="0" anchor="ctr"/>
          <a:lstStyle>
            <a:lvl1pPr algn="ctr">
              <a:defRPr sz="1100" b="1">
                <a:solidFill>
                  <a:schemeClr val="bg1"/>
                </a:solidFill>
              </a:defRPr>
            </a:lvl1pPr>
          </a:lstStyle>
          <a:p>
            <a:fld id="{26D31FA6-A05C-A742-B6C3-5531699466D4}" type="slidenum">
              <a:rPr lang="en-US" smtClean="0"/>
              <a:pPr/>
              <a:t>‹#›</a:t>
            </a:fld>
            <a:endParaRPr lang="en-US"/>
          </a:p>
        </p:txBody>
      </p:sp>
      <p:cxnSp>
        <p:nvCxnSpPr>
          <p:cNvPr id="5" name="Straight Connector 4"/>
          <p:cNvCxnSpPr>
            <a:cxnSpLocks/>
          </p:cNvCxnSpPr>
          <p:nvPr userDrawn="1"/>
        </p:nvCxnSpPr>
        <p:spPr>
          <a:xfrm>
            <a:off x="-45076" y="4509563"/>
            <a:ext cx="9189076" cy="0"/>
          </a:xfrm>
          <a:prstGeom prst="line">
            <a:avLst/>
          </a:prstGeom>
          <a:ln>
            <a:solidFill>
              <a:srgbClr val="11294B"/>
            </a:solidFill>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a16="http://schemas.microsoft.com/office/drawing/2014/main" id="{92DD00BE-5F3F-42C3-BF5E-94B32A33AC8C}"/>
              </a:ext>
            </a:extLst>
          </p:cNvPr>
          <p:cNvPicPr>
            <a:picLocks noChangeAspect="1"/>
          </p:cNvPicPr>
          <p:nvPr userDrawn="1"/>
        </p:nvPicPr>
        <p:blipFill>
          <a:blip r:embed="rId14"/>
          <a:srcRect/>
          <a:stretch/>
        </p:blipFill>
        <p:spPr>
          <a:xfrm>
            <a:off x="6998229" y="4526168"/>
            <a:ext cx="1286947" cy="496836"/>
          </a:xfrm>
          <a:prstGeom prst="rect">
            <a:avLst/>
          </a:prstGeom>
        </p:spPr>
      </p:pic>
      <p:pic>
        <p:nvPicPr>
          <p:cNvPr id="12" name="Picture 11">
            <a:extLst>
              <a:ext uri="{FF2B5EF4-FFF2-40B4-BE49-F238E27FC236}">
                <a16:creationId xmlns:a16="http://schemas.microsoft.com/office/drawing/2014/main" id="{12A3896A-082C-4359-AE77-9AB5D589E8FA}"/>
              </a:ext>
            </a:extLst>
          </p:cNvPr>
          <p:cNvPicPr>
            <a:picLocks noChangeAspect="1"/>
          </p:cNvPicPr>
          <p:nvPr userDrawn="1"/>
        </p:nvPicPr>
        <p:blipFill>
          <a:blip r:embed="rId15"/>
          <a:stretch>
            <a:fillRect/>
          </a:stretch>
        </p:blipFill>
        <p:spPr>
          <a:xfrm>
            <a:off x="289560" y="4704737"/>
            <a:ext cx="2678542" cy="288701"/>
          </a:xfrm>
          <a:prstGeom prst="rect">
            <a:avLst/>
          </a:prstGeom>
        </p:spPr>
      </p:pic>
      <p:pic>
        <p:nvPicPr>
          <p:cNvPr id="13" name="Picture 12">
            <a:extLst>
              <a:ext uri="{FF2B5EF4-FFF2-40B4-BE49-F238E27FC236}">
                <a16:creationId xmlns:a16="http://schemas.microsoft.com/office/drawing/2014/main" id="{664E2898-548D-4736-A2EA-F2095BF6A682}"/>
              </a:ext>
            </a:extLst>
          </p:cNvPr>
          <p:cNvPicPr>
            <a:picLocks noChangeAspect="1"/>
          </p:cNvPicPr>
          <p:nvPr userDrawn="1"/>
        </p:nvPicPr>
        <p:blipFill>
          <a:blip r:embed="rId16"/>
          <a:srcRect/>
          <a:stretch/>
        </p:blipFill>
        <p:spPr>
          <a:xfrm>
            <a:off x="4043792" y="4610928"/>
            <a:ext cx="1878746" cy="382509"/>
          </a:xfrm>
          <a:prstGeom prst="rect">
            <a:avLst/>
          </a:prstGeom>
        </p:spPr>
      </p:pic>
    </p:spTree>
    <p:custDataLst>
      <p:tags r:id="rId12"/>
    </p:custDataLst>
    <p:extLst>
      <p:ext uri="{BB962C8B-B14F-4D97-AF65-F5344CB8AC3E}">
        <p14:creationId xmlns:p14="http://schemas.microsoft.com/office/powerpoint/2010/main" val="367030948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Lst>
  <p:hf hdr="0" ftr="0" dt="0"/>
  <p:txStyles>
    <p:titleStyle>
      <a:lvl1pPr algn="ctr" defTabSz="914400" rtl="0" eaLnBrk="1" latinLnBrk="0" hangingPunct="1">
        <a:lnSpc>
          <a:spcPct val="90000"/>
        </a:lnSpc>
        <a:spcBef>
          <a:spcPct val="0"/>
        </a:spcBef>
        <a:buNone/>
        <a:defRPr sz="36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413148" y="413100"/>
            <a:ext cx="8317706" cy="999793"/>
          </a:xfrm>
          <a:prstGeom prst="rect">
            <a:avLst/>
          </a:prstGeom>
        </p:spPr>
        <p:txBody>
          <a:bodyPr vert="horz" wrap="square" lIns="0" tIns="0" rIns="0" bIns="0" rtlCol="0" anchor="t" anchorCtr="0">
            <a:norm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413147" y="1585397"/>
            <a:ext cx="8318700" cy="2984222"/>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413147" y="4880409"/>
            <a:ext cx="1971675" cy="115416"/>
          </a:xfrm>
          <a:prstGeom prst="rect">
            <a:avLst/>
          </a:prstGeom>
        </p:spPr>
        <p:txBody>
          <a:bodyPr vert="horz" wrap="square" lIns="0" tIns="0" rIns="0" bIns="0" rtlCol="0" anchor="ctr">
            <a:spAutoFit/>
          </a:bodyPr>
          <a:lstStyle>
            <a:lvl1pPr algn="l">
              <a:defRPr sz="750">
                <a:solidFill>
                  <a:schemeClr val="tx1">
                    <a:alpha val="80000"/>
                  </a:schemeClr>
                </a:solidFill>
              </a:defRPr>
            </a:lvl1pPr>
          </a:lstStyle>
          <a:p>
            <a:r>
              <a:rPr lang="en-US"/>
              <a:t>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2519362" y="4880409"/>
            <a:ext cx="4784408" cy="115416"/>
          </a:xfrm>
          <a:prstGeom prst="rect">
            <a:avLst/>
          </a:prstGeom>
        </p:spPr>
        <p:txBody>
          <a:bodyPr vert="horz" wrap="square" lIns="0" tIns="0" rIns="0" bIns="0" rtlCol="0" anchor="ctr">
            <a:spAutoFit/>
          </a:bodyPr>
          <a:lstStyle>
            <a:lvl1pPr algn="l">
              <a:defRPr sz="750">
                <a:solidFill>
                  <a:schemeClr val="tx1">
                    <a:alpha val="80000"/>
                  </a:schemeClr>
                </a:solidFill>
              </a:defRPr>
            </a:lvl1pPr>
          </a:lstStyle>
          <a:p>
            <a:endParaRPr lang="en-US"/>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7461647" y="4880409"/>
            <a:ext cx="1269206" cy="115416"/>
          </a:xfrm>
          <a:prstGeom prst="rect">
            <a:avLst/>
          </a:prstGeom>
        </p:spPr>
        <p:txBody>
          <a:bodyPr vert="horz" wrap="square" lIns="0" tIns="0" rIns="0" bIns="0" rtlCol="0" anchor="ctr">
            <a:spAutoFit/>
          </a:bodyPr>
          <a:lstStyle>
            <a:lvl1pPr algn="r">
              <a:defRPr sz="75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222058729"/>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8" r:id="rId22"/>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2880" userDrawn="1">
          <p15:clr>
            <a:srgbClr val="F26B43"/>
          </p15:clr>
        </p15:guide>
        <p15:guide id="33" orient="horz" pos="1620" userDrawn="1">
          <p15:clr>
            <a:srgbClr val="F26B43"/>
          </p15:clr>
        </p15:guide>
        <p15:guide id="34" pos="260" userDrawn="1">
          <p15:clr>
            <a:srgbClr val="F26B43"/>
          </p15:clr>
        </p15:guide>
        <p15:guide id="35" pos="5500" userDrawn="1">
          <p15:clr>
            <a:srgbClr val="F26B43"/>
          </p15:clr>
        </p15:guide>
        <p15:guide id="36" orient="horz" pos="260" userDrawn="1">
          <p15:clr>
            <a:srgbClr val="F26B43"/>
          </p15:clr>
        </p15:guide>
        <p15:guide id="37" orient="horz" pos="2981" userDrawn="1">
          <p15:clr>
            <a:srgbClr val="F26B43"/>
          </p15:clr>
        </p15:guide>
        <p15:guide id="38" pos="618" userDrawn="1">
          <p15:clr>
            <a:srgbClr val="A4A3A4"/>
          </p15:clr>
        </p15:guide>
        <p15:guide id="39" pos="703" userDrawn="1">
          <p15:clr>
            <a:srgbClr val="A4A3A4"/>
          </p15:clr>
        </p15:guide>
        <p15:guide id="40" pos="1060" userDrawn="1">
          <p15:clr>
            <a:srgbClr val="A4A3A4"/>
          </p15:clr>
        </p15:guide>
        <p15:guide id="41" pos="1145" userDrawn="1">
          <p15:clr>
            <a:srgbClr val="A4A3A4"/>
          </p15:clr>
        </p15:guide>
        <p15:guide id="42" pos="1502" userDrawn="1">
          <p15:clr>
            <a:srgbClr val="A4A3A4"/>
          </p15:clr>
        </p15:guide>
        <p15:guide id="43" pos="1587" userDrawn="1">
          <p15:clr>
            <a:srgbClr val="A4A3A4"/>
          </p15:clr>
        </p15:guide>
        <p15:guide id="44" pos="1945" userDrawn="1">
          <p15:clr>
            <a:srgbClr val="A4A3A4"/>
          </p15:clr>
        </p15:guide>
        <p15:guide id="45" pos="2030" userDrawn="1">
          <p15:clr>
            <a:srgbClr val="A4A3A4"/>
          </p15:clr>
        </p15:guide>
        <p15:guide id="46" pos="2387" userDrawn="1">
          <p15:clr>
            <a:srgbClr val="A4A3A4"/>
          </p15:clr>
        </p15:guide>
        <p15:guide id="47" pos="2489" userDrawn="1">
          <p15:clr>
            <a:srgbClr val="A4A3A4"/>
          </p15:clr>
        </p15:guide>
        <p15:guide id="48" pos="2829" userDrawn="1">
          <p15:clr>
            <a:srgbClr val="A4A3A4"/>
          </p15:clr>
        </p15:guide>
        <p15:guide id="49" pos="2931" userDrawn="1">
          <p15:clr>
            <a:srgbClr val="A4A3A4"/>
          </p15:clr>
        </p15:guide>
        <p15:guide id="50" pos="3272" userDrawn="1">
          <p15:clr>
            <a:srgbClr val="A4A3A4"/>
          </p15:clr>
        </p15:guide>
        <p15:guide id="51" pos="3374" userDrawn="1">
          <p15:clr>
            <a:srgbClr val="A4A3A4"/>
          </p15:clr>
        </p15:guide>
        <p15:guide id="52" pos="3713" userDrawn="1">
          <p15:clr>
            <a:srgbClr val="A4A3A4"/>
          </p15:clr>
        </p15:guide>
        <p15:guide id="53" pos="3815" userDrawn="1">
          <p15:clr>
            <a:srgbClr val="A4A3A4"/>
          </p15:clr>
        </p15:guide>
        <p15:guide id="54" pos="4156" userDrawn="1">
          <p15:clr>
            <a:srgbClr val="A4A3A4"/>
          </p15:clr>
        </p15:guide>
        <p15:guide id="55" pos="4258" userDrawn="1">
          <p15:clr>
            <a:srgbClr val="A4A3A4"/>
          </p15:clr>
        </p15:guide>
        <p15:guide id="56" pos="4615" userDrawn="1">
          <p15:clr>
            <a:srgbClr val="A4A3A4"/>
          </p15:clr>
        </p15:guide>
        <p15:guide id="57" pos="4700" userDrawn="1">
          <p15:clr>
            <a:srgbClr val="A4A3A4"/>
          </p15:clr>
        </p15:guide>
        <p15:guide id="58" pos="5057" userDrawn="1">
          <p15:clr>
            <a:srgbClr val="A4A3A4"/>
          </p15:clr>
        </p15:guide>
        <p15:guide id="59" pos="5142" userDrawn="1">
          <p15:clr>
            <a:srgbClr val="A4A3A4"/>
          </p15:clr>
        </p15:guide>
        <p15:guide id="60" orient="horz" pos="2879" userDrawn="1">
          <p15:clr>
            <a:srgbClr val="A4A3A4"/>
          </p15:clr>
        </p15:guide>
        <p15:guide id="61" orient="horz" pos="1569" userDrawn="1">
          <p15:clr>
            <a:srgbClr val="A4A3A4"/>
          </p15:clr>
        </p15:guide>
        <p15:guide id="62" orient="horz" pos="1671" userDrawn="1">
          <p15:clr>
            <a:srgbClr val="A4A3A4"/>
          </p15:clr>
        </p15:guide>
        <p15:guide id="63" orient="horz" pos="634" userDrawn="1">
          <p15:clr>
            <a:srgbClr val="A4A3A4"/>
          </p15:clr>
        </p15:guide>
        <p15:guide id="64" orient="horz" pos="719" userDrawn="1">
          <p15:clr>
            <a:srgbClr val="A4A3A4"/>
          </p15:clr>
        </p15:guide>
        <p15:guide id="65" orient="horz" pos="1110" userDrawn="1">
          <p15:clr>
            <a:srgbClr val="A4A3A4"/>
          </p15:clr>
        </p15:guide>
        <p15:guide id="66" orient="horz" pos="1195" userDrawn="1">
          <p15:clr>
            <a:srgbClr val="A4A3A4"/>
          </p15:clr>
        </p15:guide>
        <p15:guide id="67" orient="horz" pos="2045" userDrawn="1">
          <p15:clr>
            <a:srgbClr val="A4A3A4"/>
          </p15:clr>
        </p15:guide>
        <p15:guide id="68" orient="horz" pos="2130" userDrawn="1">
          <p15:clr>
            <a:srgbClr val="A4A3A4"/>
          </p15:clr>
        </p15:guide>
        <p15:guide id="69" orient="horz" pos="2504" userDrawn="1">
          <p15:clr>
            <a:srgbClr val="A4A3A4"/>
          </p15:clr>
        </p15:guide>
        <p15:guide id="70" orient="horz" pos="2606"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5" Type="http://schemas.openxmlformats.org/officeDocument/2006/relationships/hyperlink" Target="https://ictp.fpg.unc.edu/resource/module-7-community-coaching-system-coaching-best-practices-for-triple-p-practitioners/" TargetMode="External"/><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microsoft.com/office/2017/04/relationships/track" Target="../media/track2.vtt"/><Relationship Id="rId3" Type="http://schemas.microsoft.com/office/2007/relationships/media" Target="../media/media3.mp4"/><Relationship Id="rId7" Type="http://schemas.openxmlformats.org/officeDocument/2006/relationships/hyperlink" Target="https://ictp.fpg.unc.edu/resource/module-7-community-coaching-system-coaching-best-practices-for-triple-p-practitioners/"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2.xml"/><Relationship Id="rId11" Type="http://schemas.openxmlformats.org/officeDocument/2006/relationships/image" Target="../media/image22.png"/><Relationship Id="rId5" Type="http://schemas.openxmlformats.org/officeDocument/2006/relationships/slideLayout" Target="../slideLayouts/slideLayout4.xml"/><Relationship Id="rId10" Type="http://schemas.microsoft.com/office/2017/04/relationships/track" Target="../media/track3.vtt"/><Relationship Id="rId4" Type="http://schemas.openxmlformats.org/officeDocument/2006/relationships/video" Target="../media/media3.mp4"/><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video" Target="../media/media4.mp4"/><Relationship Id="rId1" Type="http://schemas.microsoft.com/office/2007/relationships/media" Target="../media/media4.mp4"/><Relationship Id="rId6" Type="http://schemas.microsoft.com/office/2017/04/relationships/track" Target="../media/track4.vtt"/><Relationship Id="rId5" Type="http://schemas.openxmlformats.org/officeDocument/2006/relationships/hyperlink" Target="https://ictp.fpg.unc.edu/resource/module-7-community-coaching-system-coaching-best-practices-for-triple-p-practitioners/" TargetMode="Externa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reventchildabusenc.org/prevention-action-network-webinar-librar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s://hanibaael.wordpress.com/2010/10/28/%D9%86%D8%B9%D9%88%D8%AF-%D8%A8%D8%B9%D8%AF-%D9%82%D9%84%D9%8A%D9%8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0.xml.rels><?xml version="1.0" encoding="UTF-8" standalone="yes"?>
<Relationships xmlns="http://schemas.openxmlformats.org/package/2006/relationships"><Relationship Id="rId3" Type="http://schemas.openxmlformats.org/officeDocument/2006/relationships/hyperlink" Target="mailto:sara@triplep.ne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ctp.fpg.unc.edu/child-welfare-resource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hyperlink" Target="https://unc.az1.qualtrics.com/jfe/form/SV_0UImormozTnyDXw"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Tamara.Robertson@unc.ed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mailchi.mp/email/the-impact-center-spring-webinar-series-182468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p:spPr>
        <p:txBody>
          <a:bodyPr anchor="ctr">
            <a:normAutofit/>
          </a:bodyPr>
          <a:lstStyle/>
          <a:p>
            <a:r>
              <a:rPr lang="en-US" dirty="0"/>
              <a:t>Icebreaker Question</a:t>
            </a:r>
          </a:p>
        </p:txBody>
      </p:sp>
      <p:pic>
        <p:nvPicPr>
          <p:cNvPr id="6" name="Picture 5" descr="Light blue headphones">
            <a:extLst>
              <a:ext uri="{FF2B5EF4-FFF2-40B4-BE49-F238E27FC236}">
                <a16:creationId xmlns:a16="http://schemas.microsoft.com/office/drawing/2014/main" id="{A6151FA1-5164-0A26-D0EF-FCE4A85BA5D3}"/>
              </a:ext>
            </a:extLst>
          </p:cNvPr>
          <p:cNvPicPr>
            <a:picLocks noChangeAspect="1"/>
          </p:cNvPicPr>
          <p:nvPr/>
        </p:nvPicPr>
        <p:blipFill>
          <a:blip r:embed="rId3"/>
          <a:srcRect t="20750" r="1" b="17259"/>
          <a:stretch>
            <a:fillRect/>
          </a:stretch>
        </p:blipFill>
        <p:spPr>
          <a:xfrm>
            <a:off x="831160" y="1369218"/>
            <a:ext cx="7481679" cy="3095907"/>
          </a:xfrm>
          <a:prstGeom prst="rect">
            <a:avLst/>
          </a:prstGeom>
          <a:noFill/>
        </p:spPr>
      </p:pic>
      <p:sp>
        <p:nvSpPr>
          <p:cNvPr id="8" name="Rectangle 7" descr="Blue headphones on a pink background">
            <a:extLst>
              <a:ext uri="{FF2B5EF4-FFF2-40B4-BE49-F238E27FC236}">
                <a16:creationId xmlns:a16="http://schemas.microsoft.com/office/drawing/2014/main" id="{632EC30C-8689-A794-6CE3-3A5499F8A9C5}"/>
              </a:ext>
            </a:extLst>
          </p:cNvPr>
          <p:cNvSpPr/>
          <p:nvPr/>
        </p:nvSpPr>
        <p:spPr>
          <a:xfrm>
            <a:off x="4676541" y="2132342"/>
            <a:ext cx="3720036" cy="1569660"/>
          </a:xfrm>
          <a:prstGeom prst="rect">
            <a:avLst/>
          </a:prstGeom>
          <a:noFill/>
        </p:spPr>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What song makes you feel the most nostalgic?</a:t>
            </a:r>
            <a:endParaRPr lang="en-US" sz="3200" dirty="0">
              <a:ln w="0"/>
              <a:effectLst>
                <a:outerShdw blurRad="38100" dist="19050" dir="2700000" algn="tl" rotWithShape="0">
                  <a:schemeClr val="dk1">
                    <a:alpha val="40000"/>
                  </a:schemeClr>
                </a:outerShdw>
              </a:effectLst>
            </a:endParaRPr>
          </a:p>
        </p:txBody>
      </p:sp>
      <p:sp>
        <p:nvSpPr>
          <p:cNvPr id="5" name="Slide Number Placeholder 4"/>
          <p:cNvSpPr>
            <a:spLocks noGrp="1"/>
          </p:cNvSpPr>
          <p:nvPr>
            <p:ph type="sldNum" sz="quarter" idx="4294967295"/>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a:t>
            </a:fld>
            <a:endParaRPr lang="en-US" dirty="0"/>
          </a:p>
        </p:txBody>
      </p:sp>
    </p:spTree>
    <p:extLst>
      <p:ext uri="{BB962C8B-B14F-4D97-AF65-F5344CB8AC3E}">
        <p14:creationId xmlns:p14="http://schemas.microsoft.com/office/powerpoint/2010/main" val="1391738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85B92-E7C2-080F-92EA-6AD2C14AB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4C5FF-64E8-9F69-821E-0BE1299BD096}"/>
              </a:ext>
            </a:extLst>
          </p:cNvPr>
          <p:cNvSpPr>
            <a:spLocks noGrp="1"/>
          </p:cNvSpPr>
          <p:nvPr>
            <p:ph type="title"/>
          </p:nvPr>
        </p:nvSpPr>
        <p:spPr/>
        <p:txBody>
          <a:bodyPr/>
          <a:lstStyle/>
          <a:p>
            <a:r>
              <a:rPr lang="en-US" b="1" dirty="0"/>
              <a:t>Triple P Training - Connect</a:t>
            </a:r>
          </a:p>
        </p:txBody>
      </p:sp>
      <p:sp>
        <p:nvSpPr>
          <p:cNvPr id="3" name="Content Placeholder 2">
            <a:extLst>
              <a:ext uri="{FF2B5EF4-FFF2-40B4-BE49-F238E27FC236}">
                <a16:creationId xmlns:a16="http://schemas.microsoft.com/office/drawing/2014/main" id="{17F75AB8-E0F8-B394-CAD1-BE6351AD1F96}"/>
              </a:ext>
            </a:extLst>
          </p:cNvPr>
          <p:cNvSpPr>
            <a:spLocks noGrp="1"/>
          </p:cNvSpPr>
          <p:nvPr>
            <p:ph idx="1"/>
          </p:nvPr>
        </p:nvSpPr>
        <p:spPr/>
        <p:txBody>
          <a:bodyPr vert="horz" lIns="91440" tIns="45720" rIns="91440" bIns="45720" rtlCol="0" anchor="t">
            <a:normAutofit/>
          </a:bodyPr>
          <a:lstStyle/>
          <a:p>
            <a:pPr>
              <a:lnSpc>
                <a:spcPct val="100000"/>
              </a:lnSpc>
            </a:pPr>
            <a:r>
              <a:rPr lang="en-US" sz="1600" dirty="0">
                <a:latin typeface="Lato"/>
                <a:ea typeface="Lato"/>
                <a:cs typeface="Lato"/>
              </a:rPr>
              <a:t>Connect with LIAs </a:t>
            </a:r>
          </a:p>
          <a:p>
            <a:pPr lvl="1">
              <a:lnSpc>
                <a:spcPct val="100000"/>
              </a:lnSpc>
            </a:pPr>
            <a:r>
              <a:rPr lang="en-US" sz="1600" dirty="0">
                <a:latin typeface="Lato"/>
                <a:ea typeface="Lato"/>
                <a:cs typeface="Lato"/>
              </a:rPr>
              <a:t>Determine good fit: Identify Triple P levels that are most appropriate &amp; needed in your delivery area </a:t>
            </a:r>
          </a:p>
          <a:p>
            <a:pPr lvl="1">
              <a:lnSpc>
                <a:spcPct val="100000"/>
              </a:lnSpc>
            </a:pPr>
            <a:r>
              <a:rPr lang="en-US" sz="1600" dirty="0">
                <a:latin typeface="Lato"/>
                <a:ea typeface="Lato"/>
                <a:cs typeface="Lato"/>
              </a:rPr>
              <a:t>Ensure Readiness: Potential practitioner plans to deliver Triple P once accredited</a:t>
            </a:r>
          </a:p>
          <a:p>
            <a:pPr>
              <a:lnSpc>
                <a:spcPct val="100000"/>
              </a:lnSpc>
            </a:pPr>
            <a:r>
              <a:rPr lang="en-US" sz="1600" dirty="0">
                <a:latin typeface="Lato"/>
                <a:ea typeface="Lato"/>
                <a:cs typeface="Lato"/>
              </a:rPr>
              <a:t>Connect with ICO4MCH Programs (Improving Community Outcomes for Maternal and Child Health) Implementing Triple P</a:t>
            </a:r>
          </a:p>
          <a:p>
            <a:pPr lvl="1">
              <a:lnSpc>
                <a:spcPct val="100000"/>
              </a:lnSpc>
            </a:pPr>
            <a:r>
              <a:rPr lang="en-US" sz="1600" dirty="0">
                <a:latin typeface="Lato"/>
                <a:ea typeface="Lato"/>
                <a:cs typeface="Lato"/>
              </a:rPr>
              <a:t>Available in Wake County, Mecklenburg County, Guilford County, and The Sandhills Collaborative (Cumberland County, Hoke County, Montgomery County, Richmond County, and Scotland County)</a:t>
            </a:r>
          </a:p>
          <a:p>
            <a:pPr lvl="1">
              <a:lnSpc>
                <a:spcPct val="100000"/>
              </a:lnSpc>
            </a:pPr>
            <a:r>
              <a:rPr lang="en-US" sz="1600" dirty="0">
                <a:latin typeface="Lato"/>
                <a:ea typeface="Lato"/>
                <a:cs typeface="Lato"/>
              </a:rPr>
              <a:t>Ages 0-5*</a:t>
            </a:r>
          </a:p>
        </p:txBody>
      </p:sp>
    </p:spTree>
    <p:extLst>
      <p:ext uri="{BB962C8B-B14F-4D97-AF65-F5344CB8AC3E}">
        <p14:creationId xmlns:p14="http://schemas.microsoft.com/office/powerpoint/2010/main" val="3035800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117B-0C28-6B88-CA97-A791E9CBE5D6}"/>
              </a:ext>
            </a:extLst>
          </p:cNvPr>
          <p:cNvSpPr>
            <a:spLocks noGrp="1"/>
          </p:cNvSpPr>
          <p:nvPr>
            <p:ph type="title"/>
          </p:nvPr>
        </p:nvSpPr>
        <p:spPr/>
        <p:txBody>
          <a:bodyPr/>
          <a:lstStyle/>
          <a:p>
            <a:r>
              <a:rPr lang="en-US" b="1" dirty="0"/>
              <a:t>Triple P Training</a:t>
            </a:r>
          </a:p>
        </p:txBody>
      </p:sp>
      <p:sp>
        <p:nvSpPr>
          <p:cNvPr id="3" name="Content Placeholder 2">
            <a:extLst>
              <a:ext uri="{FF2B5EF4-FFF2-40B4-BE49-F238E27FC236}">
                <a16:creationId xmlns:a16="http://schemas.microsoft.com/office/drawing/2014/main" id="{7CC61F0D-57F5-FD65-832B-ACE954A1B17F}"/>
              </a:ext>
            </a:extLst>
          </p:cNvPr>
          <p:cNvSpPr>
            <a:spLocks noGrp="1"/>
          </p:cNvSpPr>
          <p:nvPr>
            <p:ph idx="1"/>
          </p:nvPr>
        </p:nvSpPr>
        <p:spPr>
          <a:xfrm>
            <a:off x="576397" y="1534689"/>
            <a:ext cx="8167006" cy="2889269"/>
          </a:xfrm>
        </p:spPr>
        <p:txBody>
          <a:bodyPr vert="horz" lIns="91440" tIns="45720" rIns="91440" bIns="45720" rtlCol="0" anchor="t">
            <a:normAutofit/>
          </a:bodyPr>
          <a:lstStyle/>
          <a:p>
            <a:r>
              <a:rPr lang="en-US" sz="1800" dirty="0">
                <a:latin typeface="Lato"/>
                <a:ea typeface="Lato"/>
                <a:cs typeface="Lato"/>
              </a:rPr>
              <a:t>Triple P Training</a:t>
            </a:r>
          </a:p>
          <a:p>
            <a:pPr lvl="1"/>
            <a:r>
              <a:rPr lang="en-US" sz="1800" dirty="0">
                <a:latin typeface="Lato"/>
                <a:ea typeface="Lato"/>
                <a:cs typeface="Lato"/>
              </a:rPr>
              <a:t>Must attend 80% of training to become accredited to implement Triple P</a:t>
            </a:r>
          </a:p>
          <a:p>
            <a:pPr lvl="1"/>
            <a:r>
              <a:rPr lang="en-US" sz="1800" dirty="0">
                <a:latin typeface="Lato"/>
                <a:ea typeface="Lato"/>
                <a:cs typeface="Lato"/>
              </a:rPr>
              <a:t>Pre-Accreditation Workshop</a:t>
            </a:r>
          </a:p>
          <a:p>
            <a:pPr lvl="1"/>
            <a:r>
              <a:rPr lang="en-US" sz="1800" dirty="0">
                <a:latin typeface="Lato"/>
                <a:ea typeface="Lato"/>
                <a:cs typeface="Lato"/>
              </a:rPr>
              <a:t>Accreditation</a:t>
            </a:r>
          </a:p>
          <a:p>
            <a:r>
              <a:rPr lang="en-US" sz="1800" dirty="0">
                <a:latin typeface="Lato"/>
                <a:ea typeface="Lato"/>
                <a:cs typeface="Lato"/>
              </a:rPr>
              <a:t>Interested in learning about other levels? </a:t>
            </a:r>
          </a:p>
          <a:p>
            <a:pPr lvl="1"/>
            <a:r>
              <a:rPr lang="en-US" sz="1800" dirty="0">
                <a:latin typeface="Lato"/>
                <a:ea typeface="Lato"/>
                <a:cs typeface="Lato"/>
              </a:rPr>
              <a:t>Audits for Triple P trainings are available at no cost</a:t>
            </a:r>
          </a:p>
          <a:p>
            <a:pPr lvl="1"/>
            <a:r>
              <a:rPr lang="en-US" sz="1800" dirty="0">
                <a:latin typeface="Lato"/>
                <a:ea typeface="Lato"/>
                <a:cs typeface="Lato"/>
              </a:rPr>
              <a:t>Does not provide accreditation</a:t>
            </a:r>
          </a:p>
          <a:p>
            <a:r>
              <a:rPr lang="en-US" sz="1800" dirty="0">
                <a:latin typeface="Lato"/>
                <a:ea typeface="Lato"/>
                <a:cs typeface="Lato"/>
              </a:rPr>
              <a:t>Additional LIA trainings &amp; expectations (i.e., data submission, fidelity, etc.) </a:t>
            </a:r>
          </a:p>
        </p:txBody>
      </p:sp>
    </p:spTree>
    <p:extLst>
      <p:ext uri="{BB962C8B-B14F-4D97-AF65-F5344CB8AC3E}">
        <p14:creationId xmlns:p14="http://schemas.microsoft.com/office/powerpoint/2010/main" val="324960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0AE05-F5F8-B41F-AD0E-22E0149E6DAB}"/>
              </a:ext>
            </a:extLst>
          </p:cNvPr>
          <p:cNvSpPr>
            <a:spLocks noGrp="1"/>
          </p:cNvSpPr>
          <p:nvPr>
            <p:ph type="title"/>
          </p:nvPr>
        </p:nvSpPr>
        <p:spPr/>
        <p:txBody>
          <a:bodyPr/>
          <a:lstStyle/>
          <a:p>
            <a:r>
              <a:rPr lang="en-US" b="1" dirty="0"/>
              <a:t>Peer-to-Peer Support</a:t>
            </a:r>
          </a:p>
        </p:txBody>
      </p:sp>
      <p:pic>
        <p:nvPicPr>
          <p:cNvPr id="4" name="Picture 3" descr="An illustration of a group of people sitting in chairs, talking, and supporting each other">
            <a:extLst>
              <a:ext uri="{FF2B5EF4-FFF2-40B4-BE49-F238E27FC236}">
                <a16:creationId xmlns:a16="http://schemas.microsoft.com/office/drawing/2014/main" id="{1BEA2672-7681-B390-7D8D-02A77FC595CC}"/>
              </a:ext>
            </a:extLst>
          </p:cNvPr>
          <p:cNvPicPr>
            <a:picLocks noChangeAspect="1"/>
          </p:cNvPicPr>
          <p:nvPr/>
        </p:nvPicPr>
        <p:blipFill>
          <a:blip r:embed="rId3"/>
          <a:stretch>
            <a:fillRect/>
          </a:stretch>
        </p:blipFill>
        <p:spPr>
          <a:xfrm>
            <a:off x="118275" y="1733384"/>
            <a:ext cx="4135672" cy="2067836"/>
          </a:xfrm>
          <a:prstGeom prst="rect">
            <a:avLst/>
          </a:prstGeom>
        </p:spPr>
      </p:pic>
      <p:sp>
        <p:nvSpPr>
          <p:cNvPr id="3" name="Content Placeholder 2">
            <a:extLst>
              <a:ext uri="{FF2B5EF4-FFF2-40B4-BE49-F238E27FC236}">
                <a16:creationId xmlns:a16="http://schemas.microsoft.com/office/drawing/2014/main" id="{550CA05A-EC62-D517-63F1-9722BEE0239F}"/>
              </a:ext>
            </a:extLst>
          </p:cNvPr>
          <p:cNvSpPr>
            <a:spLocks noGrp="1"/>
          </p:cNvSpPr>
          <p:nvPr>
            <p:ph idx="1"/>
          </p:nvPr>
        </p:nvSpPr>
        <p:spPr>
          <a:xfrm>
            <a:off x="4079019" y="1369219"/>
            <a:ext cx="4436331" cy="3263504"/>
          </a:xfrm>
        </p:spPr>
        <p:txBody>
          <a:bodyPr vert="horz" lIns="91440" tIns="45720" rIns="91440" bIns="45720" rtlCol="0" anchor="t">
            <a:normAutofit fontScale="85000" lnSpcReduction="10000"/>
          </a:bodyPr>
          <a:lstStyle/>
          <a:p>
            <a:pPr>
              <a:lnSpc>
                <a:spcPct val="110000"/>
              </a:lnSpc>
            </a:pPr>
            <a:r>
              <a:rPr lang="en-US" sz="1900" dirty="0">
                <a:latin typeface="Lato"/>
                <a:ea typeface="Lato"/>
                <a:cs typeface="Lato"/>
              </a:rPr>
              <a:t>Internal Support within Service Delivery Agencies (SDAs) </a:t>
            </a:r>
            <a:endParaRPr lang="en-US" sz="1900" dirty="0">
              <a:ea typeface="Lato"/>
              <a:cs typeface="Lato"/>
            </a:endParaRPr>
          </a:p>
          <a:p>
            <a:pPr lvl="1">
              <a:lnSpc>
                <a:spcPct val="110000"/>
              </a:lnSpc>
            </a:pPr>
            <a:r>
              <a:rPr lang="en-US" sz="1900" dirty="0">
                <a:latin typeface="Lato"/>
                <a:ea typeface="Lato"/>
                <a:cs typeface="Lato"/>
              </a:rPr>
              <a:t>Individual practitioners connect with LIA coordinators</a:t>
            </a:r>
          </a:p>
          <a:p>
            <a:pPr>
              <a:lnSpc>
                <a:spcPct val="110000"/>
              </a:lnSpc>
            </a:pPr>
            <a:r>
              <a:rPr lang="en-US" sz="1900" dirty="0">
                <a:latin typeface="Lato"/>
                <a:ea typeface="Lato"/>
                <a:cs typeface="Lato"/>
              </a:rPr>
              <a:t>Regional LIA Coaching System </a:t>
            </a:r>
          </a:p>
          <a:p>
            <a:pPr lvl="1">
              <a:lnSpc>
                <a:spcPct val="110000"/>
              </a:lnSpc>
            </a:pPr>
            <a:r>
              <a:rPr lang="en-US" sz="1900" dirty="0">
                <a:latin typeface="Lato"/>
                <a:ea typeface="Lato"/>
                <a:cs typeface="Lato"/>
              </a:rPr>
              <a:t>Newsletters </a:t>
            </a:r>
          </a:p>
          <a:p>
            <a:pPr lvl="1">
              <a:lnSpc>
                <a:spcPct val="110000"/>
              </a:lnSpc>
            </a:pPr>
            <a:r>
              <a:rPr lang="en-US" sz="1900" dirty="0">
                <a:latin typeface="Lato"/>
                <a:ea typeface="Lato"/>
                <a:cs typeface="Lato"/>
              </a:rPr>
              <a:t>Peer support meetings or learning sessions </a:t>
            </a:r>
          </a:p>
          <a:p>
            <a:pPr lvl="1">
              <a:lnSpc>
                <a:spcPct val="110000"/>
              </a:lnSpc>
            </a:pPr>
            <a:r>
              <a:rPr lang="en-US" sz="1900" dirty="0">
                <a:latin typeface="Lato"/>
                <a:ea typeface="Lato"/>
                <a:cs typeface="Lato"/>
              </a:rPr>
              <a:t>Practitioner Conference (if applicable) </a:t>
            </a:r>
          </a:p>
          <a:p>
            <a:pPr>
              <a:lnSpc>
                <a:spcPct val="110000"/>
              </a:lnSpc>
            </a:pPr>
            <a:r>
              <a:rPr lang="en-US" sz="1900" dirty="0">
                <a:latin typeface="Lato"/>
                <a:ea typeface="Lato"/>
                <a:cs typeface="Lato"/>
              </a:rPr>
              <a:t>PASS Sessions </a:t>
            </a:r>
            <a:endParaRPr lang="en-US" sz="1900" dirty="0"/>
          </a:p>
          <a:p>
            <a:pPr lvl="1"/>
            <a:endParaRPr lang="en-US" sz="2000" dirty="0">
              <a:latin typeface="Lato"/>
              <a:ea typeface="Lato"/>
              <a:cs typeface="Lato"/>
            </a:endParaRPr>
          </a:p>
          <a:p>
            <a:endParaRPr lang="en-US" dirty="0"/>
          </a:p>
        </p:txBody>
      </p:sp>
    </p:spTree>
    <p:extLst>
      <p:ext uri="{BB962C8B-B14F-4D97-AF65-F5344CB8AC3E}">
        <p14:creationId xmlns:p14="http://schemas.microsoft.com/office/powerpoint/2010/main" val="505048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5CDAF-E945-6747-82FE-4226B718FE47}"/>
              </a:ext>
            </a:extLst>
          </p:cNvPr>
          <p:cNvSpPr>
            <a:spLocks noGrp="1"/>
          </p:cNvSpPr>
          <p:nvPr>
            <p:ph type="title"/>
          </p:nvPr>
        </p:nvSpPr>
        <p:spPr/>
        <p:txBody>
          <a:bodyPr/>
          <a:lstStyle/>
          <a:p>
            <a:r>
              <a:rPr lang="en-US" dirty="0"/>
              <a:t>PASS Model and video clip 1</a:t>
            </a:r>
          </a:p>
        </p:txBody>
      </p:sp>
      <p:sp>
        <p:nvSpPr>
          <p:cNvPr id="3" name="Content Placeholder 2">
            <a:extLst>
              <a:ext uri="{FF2B5EF4-FFF2-40B4-BE49-F238E27FC236}">
                <a16:creationId xmlns:a16="http://schemas.microsoft.com/office/drawing/2014/main" id="{1387A503-34D3-7AD8-66CD-C388E70BFB93}"/>
              </a:ext>
            </a:extLst>
          </p:cNvPr>
          <p:cNvSpPr>
            <a:spLocks noGrp="1"/>
          </p:cNvSpPr>
          <p:nvPr>
            <p:ph idx="1"/>
          </p:nvPr>
        </p:nvSpPr>
        <p:spPr>
          <a:xfrm>
            <a:off x="538230" y="1475287"/>
            <a:ext cx="4307681" cy="3054488"/>
          </a:xfrm>
        </p:spPr>
        <p:txBody>
          <a:bodyPr>
            <a:normAutofit/>
          </a:bodyPr>
          <a:lstStyle/>
          <a:p>
            <a:r>
              <a:rPr lang="en-US" sz="1800" dirty="0">
                <a:latin typeface="Lato" panose="020F0502020204030203" pitchFamily="34" charset="0"/>
                <a:ea typeface="Lato" panose="020F0502020204030203" pitchFamily="34" charset="0"/>
                <a:cs typeface="Lato" panose="020F0502020204030203" pitchFamily="34" charset="0"/>
              </a:rPr>
              <a:t>Peer Assisted Supervision and Support</a:t>
            </a:r>
          </a:p>
          <a:p>
            <a:pPr lvl="1"/>
            <a:r>
              <a:rPr lang="en-US" sz="1800" dirty="0">
                <a:latin typeface="Lato" panose="020F0502020204030203" pitchFamily="34" charset="0"/>
                <a:ea typeface="Lato" panose="020F0502020204030203" pitchFamily="34" charset="0"/>
                <a:cs typeface="Lato" panose="020F0502020204030203" pitchFamily="34" charset="0"/>
              </a:rPr>
              <a:t>Incorporates evidence-based coaching best practices</a:t>
            </a:r>
          </a:p>
          <a:p>
            <a:pPr lvl="1"/>
            <a:r>
              <a:rPr lang="en-US" sz="1800" dirty="0">
                <a:latin typeface="Lato" panose="020F0502020204030203" pitchFamily="34" charset="0"/>
                <a:ea typeface="Lato" panose="020F0502020204030203" pitchFamily="34" charset="0"/>
                <a:cs typeface="Lato" panose="020F0502020204030203" pitchFamily="34" charset="0"/>
              </a:rPr>
              <a:t>Used in a peer support format</a:t>
            </a:r>
          </a:p>
          <a:p>
            <a:r>
              <a:rPr lang="en-US" sz="1800" dirty="0">
                <a:latin typeface="Lato" panose="020F0502020204030203" pitchFamily="34" charset="0"/>
                <a:ea typeface="Lato" panose="020F0502020204030203" pitchFamily="34" charset="0"/>
                <a:cs typeface="Lato" panose="020F0502020204030203" pitchFamily="34" charset="0"/>
              </a:rPr>
              <a:t>Brings Triple P practitioners together to help them assess their strengths and refine their Triple P delivery</a:t>
            </a:r>
          </a:p>
          <a:p>
            <a:pPr lvl="1"/>
            <a:r>
              <a:rPr lang="en-US" sz="1800" dirty="0">
                <a:latin typeface="Lato" panose="020F0502020204030203" pitchFamily="34" charset="0"/>
                <a:ea typeface="Lato" panose="020F0502020204030203" pitchFamily="34" charset="0"/>
                <a:cs typeface="Lato" panose="020F0502020204030203" pitchFamily="34" charset="0"/>
              </a:rPr>
              <a:t>PASS Session Checklist can be used as an observation tool during a coaching session</a:t>
            </a:r>
          </a:p>
        </p:txBody>
      </p:sp>
      <p:sp>
        <p:nvSpPr>
          <p:cNvPr id="6" name="TextBox 5">
            <a:extLst>
              <a:ext uri="{FF2B5EF4-FFF2-40B4-BE49-F238E27FC236}">
                <a16:creationId xmlns:a16="http://schemas.microsoft.com/office/drawing/2014/main" id="{3738AF5A-9538-2E5F-1136-61A7B4551AA2}"/>
              </a:ext>
            </a:extLst>
          </p:cNvPr>
          <p:cNvSpPr txBox="1"/>
          <p:nvPr/>
        </p:nvSpPr>
        <p:spPr>
          <a:xfrm>
            <a:off x="4994275" y="1399399"/>
            <a:ext cx="3976688" cy="646331"/>
          </a:xfrm>
          <a:prstGeom prst="rect">
            <a:avLst/>
          </a:prstGeom>
          <a:noFill/>
        </p:spPr>
        <p:txBody>
          <a:bodyPr wrap="square">
            <a:spAutoFit/>
          </a:bodyPr>
          <a:lstStyle/>
          <a:p>
            <a:r>
              <a:rPr lang="en-US" b="0" i="0" dirty="0">
                <a:solidFill>
                  <a:srgbClr val="1A1918"/>
                </a:solidFill>
                <a:effectLst/>
                <a:latin typeface="Sharp Grotesk"/>
              </a:rPr>
              <a:t>Click the image to play video clip 1 from </a:t>
            </a:r>
            <a:r>
              <a:rPr lang="en-US" b="0" i="0" dirty="0">
                <a:solidFill>
                  <a:srgbClr val="1C67B9"/>
                </a:solidFill>
                <a:effectLst/>
                <a:latin typeface="Sharp Grotesk"/>
                <a:hlinkClick r:id="rId5">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4" name="Slide 3.4 Local Youth Activities Associations-1080p-210427" descr="decorative image">
            <a:hlinkClick r:id="" action="ppaction://media"/>
            <a:extLst>
              <a:ext uri="{FF2B5EF4-FFF2-40B4-BE49-F238E27FC236}">
                <a16:creationId xmlns:a16="http://schemas.microsoft.com/office/drawing/2014/main" id="{1FE8D037-196A-04B0-0844-ECBD51F12B32}"/>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8C854F9-A1E5-40D9-95EF-796252B153AD}" label="Slide 3.4 Local Youth Activities Associations" lang="" r:embed="rId6"/>
                        </p173:trackLst>
                      </p173:tracksInfo>
                    </p:ext>
                  </p14:extLst>
                </p14:media>
              </p:ext>
            </p:extLst>
          </p:nvPr>
        </p:nvPicPr>
        <p:blipFill>
          <a:blip r:embed="rId7"/>
          <a:stretch>
            <a:fillRect/>
          </a:stretch>
        </p:blipFill>
        <p:spPr>
          <a:xfrm>
            <a:off x="4994275" y="2177114"/>
            <a:ext cx="3854451" cy="2162175"/>
          </a:xfrm>
          <a:prstGeom prst="rect">
            <a:avLst/>
          </a:prstGeom>
        </p:spPr>
      </p:pic>
    </p:spTree>
    <p:extLst>
      <p:ext uri="{BB962C8B-B14F-4D97-AF65-F5344CB8AC3E}">
        <p14:creationId xmlns:p14="http://schemas.microsoft.com/office/powerpoint/2010/main" val="49474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FCB16-3BAA-28CF-6F3A-841155E5E615}"/>
              </a:ext>
            </a:extLst>
          </p:cNvPr>
          <p:cNvSpPr>
            <a:spLocks noGrp="1"/>
          </p:cNvSpPr>
          <p:nvPr>
            <p:ph type="title"/>
          </p:nvPr>
        </p:nvSpPr>
        <p:spPr>
          <a:xfrm>
            <a:off x="0" y="-57150"/>
            <a:ext cx="9143999" cy="1084883"/>
          </a:xfrm>
        </p:spPr>
        <p:txBody>
          <a:bodyPr/>
          <a:lstStyle/>
          <a:p>
            <a:r>
              <a:rPr lang="en-US" dirty="0">
                <a:latin typeface="Lato"/>
                <a:ea typeface="Lato"/>
                <a:cs typeface="Lato"/>
              </a:rPr>
              <a:t>PASS Model video clips 2 and 3</a:t>
            </a:r>
            <a:endParaRPr lang="en-US" dirty="0">
              <a:ea typeface="Lato"/>
              <a:cs typeface="Lato"/>
            </a:endParaRPr>
          </a:p>
        </p:txBody>
      </p:sp>
      <p:sp>
        <p:nvSpPr>
          <p:cNvPr id="9" name="TextBox 8">
            <a:extLst>
              <a:ext uri="{FF2B5EF4-FFF2-40B4-BE49-F238E27FC236}">
                <a16:creationId xmlns:a16="http://schemas.microsoft.com/office/drawing/2014/main" id="{7A0D4C6A-FB76-7A20-060B-979D50D914E6}"/>
              </a:ext>
            </a:extLst>
          </p:cNvPr>
          <p:cNvSpPr txBox="1"/>
          <p:nvPr/>
        </p:nvSpPr>
        <p:spPr>
          <a:xfrm>
            <a:off x="237990" y="1156850"/>
            <a:ext cx="3976688" cy="646331"/>
          </a:xfrm>
          <a:prstGeom prst="rect">
            <a:avLst/>
          </a:prstGeom>
          <a:noFill/>
        </p:spPr>
        <p:txBody>
          <a:bodyPr wrap="square">
            <a:spAutoFit/>
          </a:bodyPr>
          <a:lstStyle/>
          <a:p>
            <a:r>
              <a:rPr lang="en-US" dirty="0">
                <a:solidFill>
                  <a:srgbClr val="1A1918"/>
                </a:solidFill>
                <a:latin typeface="Sharp Grotesk"/>
              </a:rPr>
              <a:t>Click the image to play video clip 2 from </a:t>
            </a:r>
            <a:r>
              <a:rPr lang="en-US" b="0" i="0" dirty="0">
                <a:solidFill>
                  <a:srgbClr val="1C67B9"/>
                </a:solidFill>
                <a:effectLst/>
                <a:latin typeface="Sharp Grotesk"/>
                <a:hlinkClick r:id="rId7">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7" name="Slide 3.5 Local Youth Activities Associations-1080p-210427" descr="decorative image">
            <a:hlinkClick r:id="" action="ppaction://media"/>
            <a:extLst>
              <a:ext uri="{FF2B5EF4-FFF2-40B4-BE49-F238E27FC236}">
                <a16:creationId xmlns:a16="http://schemas.microsoft.com/office/drawing/2014/main" id="{2DF276D2-8654-EDA4-08AF-63B69EA35B2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9843591-413D-4AEC-BA37-D23B17089E3A}" label="Slide 3.5 Local Youth Activities Associations" lang="" r:embed="rId8"/>
                        </p173:trackLst>
                      </p173:tracksInfo>
                    </p:ext>
                  </p14:extLst>
                </p14:media>
              </p:ext>
            </p:extLst>
          </p:nvPr>
        </p:nvPicPr>
        <p:blipFill>
          <a:blip r:embed="rId9"/>
          <a:stretch>
            <a:fillRect/>
          </a:stretch>
        </p:blipFill>
        <p:spPr>
          <a:xfrm>
            <a:off x="216760" y="1938428"/>
            <a:ext cx="4086225" cy="2300288"/>
          </a:xfrm>
          <a:prstGeom prst="rect">
            <a:avLst/>
          </a:prstGeom>
        </p:spPr>
      </p:pic>
      <p:sp>
        <p:nvSpPr>
          <p:cNvPr id="10" name="TextBox 9">
            <a:extLst>
              <a:ext uri="{FF2B5EF4-FFF2-40B4-BE49-F238E27FC236}">
                <a16:creationId xmlns:a16="http://schemas.microsoft.com/office/drawing/2014/main" id="{2A256744-385F-45A8-B021-555EFA0F0909}"/>
              </a:ext>
            </a:extLst>
          </p:cNvPr>
          <p:cNvSpPr txBox="1"/>
          <p:nvPr/>
        </p:nvSpPr>
        <p:spPr>
          <a:xfrm>
            <a:off x="4811230" y="1156850"/>
            <a:ext cx="3976688" cy="646331"/>
          </a:xfrm>
          <a:prstGeom prst="rect">
            <a:avLst/>
          </a:prstGeom>
          <a:noFill/>
        </p:spPr>
        <p:txBody>
          <a:bodyPr wrap="square">
            <a:spAutoFit/>
          </a:bodyPr>
          <a:lstStyle/>
          <a:p>
            <a:r>
              <a:rPr lang="en-US" dirty="0">
                <a:solidFill>
                  <a:srgbClr val="1A1918"/>
                </a:solidFill>
                <a:latin typeface="Sharp Grotesk"/>
              </a:rPr>
              <a:t>Click the image to play video clip 3 from </a:t>
            </a:r>
            <a:r>
              <a:rPr lang="en-US" b="0" i="0" dirty="0">
                <a:solidFill>
                  <a:srgbClr val="1C67B9"/>
                </a:solidFill>
                <a:effectLst/>
                <a:latin typeface="Sharp Grotesk"/>
                <a:hlinkClick r:id="rId7">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8" name="Slide 3.7 Local Youth Activities Associations-1080p-210427" descr="decorative image">
            <a:hlinkClick r:id="" action="ppaction://media"/>
            <a:extLst>
              <a:ext uri="{FF2B5EF4-FFF2-40B4-BE49-F238E27FC236}">
                <a16:creationId xmlns:a16="http://schemas.microsoft.com/office/drawing/2014/main" id="{242E0268-DC67-A810-1C5D-BE6EA0886E96}"/>
              </a:ext>
            </a:extLst>
          </p:cNvPr>
          <p:cNvPicPr>
            <a:picLocks noChangeAspect="1"/>
          </p:cNvPicPr>
          <p:nvPr>
            <a:videoFile r:link="rId4"/>
            <p:extLst>
              <p:ext uri="{DAA4B4D4-6D71-4841-9C94-3DE7FCFB9230}">
                <p14:media xmlns:p14="http://schemas.microsoft.com/office/powerpoint/2010/main" r:embed="rId3">
                  <p14:extLst>
                    <p:ext uri="{3AFAAA56-56D3-431D-BCD4-E75A35582382}">
                      <p173:tracksInfo xmlns:p173="http://schemas.microsoft.com/office/powerpoint/2017/3/main" displayLoc="media">
                        <p173:trackLst>
                          <p173:track id="{D7315EC4-7F2A-459C-A2C3-3277D082E122}" label="Slide 3.7 Local Youth Activities Associations" lang="" r:embed="rId10"/>
                        </p173:trackLst>
                      </p173:tracksInfo>
                    </p:ext>
                  </p14:extLst>
                </p14:media>
              </p:ext>
            </p:extLst>
          </p:nvPr>
        </p:nvPicPr>
        <p:blipFill>
          <a:blip r:embed="rId11"/>
          <a:stretch>
            <a:fillRect/>
          </a:stretch>
        </p:blipFill>
        <p:spPr>
          <a:xfrm>
            <a:off x="4788761" y="1938428"/>
            <a:ext cx="4143376" cy="2300288"/>
          </a:xfrm>
          <a:prstGeom prst="rect">
            <a:avLst/>
          </a:prstGeom>
        </p:spPr>
      </p:pic>
    </p:spTree>
    <p:extLst>
      <p:ext uri="{BB962C8B-B14F-4D97-AF65-F5344CB8AC3E}">
        <p14:creationId xmlns:p14="http://schemas.microsoft.com/office/powerpoint/2010/main" val="3719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3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319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decorative image">
            <a:extLst>
              <a:ext uri="{FF2B5EF4-FFF2-40B4-BE49-F238E27FC236}">
                <a16:creationId xmlns:a16="http://schemas.microsoft.com/office/drawing/2014/main" id="{FD0E466D-3A73-3DA3-4E01-232894780AD0}"/>
              </a:ext>
            </a:extLst>
          </p:cNvPr>
          <p:cNvSpPr>
            <a:spLocks noGrp="1"/>
          </p:cNvSpPr>
          <p:nvPr>
            <p:ph type="title"/>
          </p:nvPr>
        </p:nvSpPr>
        <p:spPr/>
        <p:txBody>
          <a:bodyPr/>
          <a:lstStyle/>
          <a:p>
            <a:r>
              <a:rPr lang="en-US" dirty="0">
                <a:latin typeface="Lato"/>
                <a:ea typeface="Lato"/>
                <a:cs typeface="Lato"/>
              </a:rPr>
              <a:t>PASS Model video clip 4</a:t>
            </a:r>
            <a:endParaRPr lang="en-US" dirty="0"/>
          </a:p>
        </p:txBody>
      </p:sp>
      <p:sp>
        <p:nvSpPr>
          <p:cNvPr id="6" name="TextBox 5">
            <a:extLst>
              <a:ext uri="{FF2B5EF4-FFF2-40B4-BE49-F238E27FC236}">
                <a16:creationId xmlns:a16="http://schemas.microsoft.com/office/drawing/2014/main" id="{D6706918-F717-D5E9-A7B9-7CDC21435A93}"/>
              </a:ext>
            </a:extLst>
          </p:cNvPr>
          <p:cNvSpPr txBox="1"/>
          <p:nvPr/>
        </p:nvSpPr>
        <p:spPr>
          <a:xfrm>
            <a:off x="865716" y="2219410"/>
            <a:ext cx="2297637" cy="1200329"/>
          </a:xfrm>
          <a:prstGeom prst="rect">
            <a:avLst/>
          </a:prstGeom>
          <a:noFill/>
        </p:spPr>
        <p:txBody>
          <a:bodyPr wrap="square">
            <a:spAutoFit/>
          </a:bodyPr>
          <a:lstStyle/>
          <a:p>
            <a:r>
              <a:rPr lang="en-US" dirty="0">
                <a:solidFill>
                  <a:srgbClr val="1A1918"/>
                </a:solidFill>
                <a:latin typeface="Sharp Grotesk"/>
              </a:rPr>
              <a:t>Click the image to play video clip 4 from </a:t>
            </a:r>
            <a:r>
              <a:rPr lang="en-US" b="0" i="0" dirty="0">
                <a:solidFill>
                  <a:srgbClr val="1C67B9"/>
                </a:solidFill>
                <a:effectLst/>
                <a:latin typeface="Sharp Grotesk"/>
                <a:hlinkClick r:id="rId5">
                  <a:extLst>
                    <a:ext uri="{A12FA001-AC4F-418D-AE19-62706E023703}">
                      <ahyp:hlinkClr xmlns:ahyp="http://schemas.microsoft.com/office/drawing/2018/hyperlinkcolor" val="tx"/>
                    </a:ext>
                  </a:extLst>
                </a:hlinkClick>
              </a:rPr>
              <a:t>Module 7: Community Coaching System</a:t>
            </a:r>
            <a:endParaRPr lang="en-US" dirty="0">
              <a:solidFill>
                <a:srgbClr val="1C67B9"/>
              </a:solidFill>
            </a:endParaRPr>
          </a:p>
        </p:txBody>
      </p:sp>
      <p:pic>
        <p:nvPicPr>
          <p:cNvPr id="4" name="Slide 3.8 Video 2.4 LYAA-1080p-210427" descr="decorative image">
            <a:hlinkClick r:id="" action="ppaction://media"/>
            <a:extLst>
              <a:ext uri="{FF2B5EF4-FFF2-40B4-BE49-F238E27FC236}">
                <a16:creationId xmlns:a16="http://schemas.microsoft.com/office/drawing/2014/main" id="{49E10BEC-FE22-B369-20E7-63EAA9AD00B4}"/>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E06F41C-8F66-4ADB-B7C2-E253A785BE9F}" label="Slide 3.8 Video 2.4 LYAA" lang="" r:embed="rId6"/>
                        </p173:trackLst>
                      </p173:tracksInfo>
                    </p:ext>
                  </p14:extLst>
                </p14:media>
              </p:ext>
            </p:extLst>
          </p:nvPr>
        </p:nvPicPr>
        <p:blipFill>
          <a:blip r:embed="rId7"/>
          <a:stretch>
            <a:fillRect/>
          </a:stretch>
        </p:blipFill>
        <p:spPr>
          <a:xfrm>
            <a:off x="3642464" y="1592293"/>
            <a:ext cx="4363271" cy="2454564"/>
          </a:xfrm>
        </p:spPr>
      </p:pic>
    </p:spTree>
    <p:extLst>
      <p:ext uri="{BB962C8B-B14F-4D97-AF65-F5344CB8AC3E}">
        <p14:creationId xmlns:p14="http://schemas.microsoft.com/office/powerpoint/2010/main" val="171177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1772-8409-7AE4-3D03-C69665B643D5}"/>
              </a:ext>
            </a:extLst>
          </p:cNvPr>
          <p:cNvSpPr>
            <a:spLocks noGrp="1"/>
          </p:cNvSpPr>
          <p:nvPr>
            <p:ph type="title"/>
          </p:nvPr>
        </p:nvSpPr>
        <p:spPr>
          <a:xfrm>
            <a:off x="1" y="240448"/>
            <a:ext cx="6486524" cy="708963"/>
          </a:xfrm>
        </p:spPr>
        <p:txBody>
          <a:bodyPr anchor="ctr">
            <a:normAutofit/>
          </a:bodyPr>
          <a:lstStyle/>
          <a:p>
            <a:r>
              <a:rPr lang="en-US" sz="2700" b="1" dirty="0"/>
              <a:t>Additional Triple P Support Resources </a:t>
            </a:r>
          </a:p>
        </p:txBody>
      </p:sp>
      <p:sp>
        <p:nvSpPr>
          <p:cNvPr id="3" name="Content Placeholder 2">
            <a:extLst>
              <a:ext uri="{FF2B5EF4-FFF2-40B4-BE49-F238E27FC236}">
                <a16:creationId xmlns:a16="http://schemas.microsoft.com/office/drawing/2014/main" id="{27FCB22D-A3E8-0925-83C0-69A63BCBBEF8}"/>
              </a:ext>
            </a:extLst>
          </p:cNvPr>
          <p:cNvSpPr>
            <a:spLocks noGrp="1"/>
          </p:cNvSpPr>
          <p:nvPr>
            <p:ph sz="half" idx="1"/>
          </p:nvPr>
        </p:nvSpPr>
        <p:spPr>
          <a:xfrm>
            <a:off x="289560" y="1206139"/>
            <a:ext cx="4151376" cy="3378491"/>
          </a:xfrm>
        </p:spPr>
        <p:txBody>
          <a:bodyPr vert="horz" lIns="91440" tIns="45720" rIns="91440" bIns="45720" rtlCol="0">
            <a:normAutofit lnSpcReduction="10000"/>
          </a:bodyPr>
          <a:lstStyle/>
          <a:p>
            <a:r>
              <a:rPr lang="en-US" sz="1800" dirty="0">
                <a:solidFill>
                  <a:srgbClr val="1C67B9"/>
                </a:solidFill>
                <a:latin typeface="Lato" panose="020F0502020204030203" pitchFamily="34" charset="0"/>
                <a:ea typeface="Lato" panose="020F0502020204030203" pitchFamily="34" charset="0"/>
                <a:cs typeface="Lato" panose="020F0502020204030203" pitchFamily="34" charset="0"/>
                <a:hlinkClick r:id="rId3">
                  <a:extLst>
                    <a:ext uri="{A12FA001-AC4F-418D-AE19-62706E023703}">
                      <ahyp:hlinkClr xmlns:ahyp="http://schemas.microsoft.com/office/drawing/2018/hyperlinkcolor" val="tx"/>
                    </a:ext>
                  </a:extLst>
                </a:hlinkClick>
              </a:rPr>
              <a:t>PCANC Training Calendar</a:t>
            </a:r>
            <a:r>
              <a:rPr lang="en-US" sz="1800" dirty="0">
                <a:latin typeface="Lato" panose="020F0502020204030203" pitchFamily="34" charset="0"/>
                <a:ea typeface="Lato" panose="020F0502020204030203" pitchFamily="34" charset="0"/>
                <a:cs typeface="Lato" panose="020F0502020204030203" pitchFamily="34" charset="0"/>
              </a:rPr>
              <a:t> (if you are partnered with an LIA)</a:t>
            </a:r>
          </a:p>
          <a:p>
            <a:r>
              <a:rPr lang="en-US" sz="1800" dirty="0">
                <a:latin typeface="Lato" panose="020F0502020204030203" pitchFamily="34" charset="0"/>
                <a:ea typeface="Lato" panose="020F0502020204030203" pitchFamily="34" charset="0"/>
                <a:cs typeface="Lato" panose="020F0502020204030203" pitchFamily="34" charset="0"/>
              </a:rPr>
              <a:t>Triple P Practitioner Portal</a:t>
            </a:r>
          </a:p>
          <a:p>
            <a:r>
              <a:rPr lang="en-US" sz="1800" dirty="0">
                <a:latin typeface="Lato" panose="020F0502020204030203" pitchFamily="34" charset="0"/>
                <a:ea typeface="Lato" panose="020F0502020204030203" pitchFamily="34" charset="0"/>
                <a:cs typeface="Lato" panose="020F0502020204030203" pitchFamily="34" charset="0"/>
              </a:rPr>
              <a:t>Support from LIA (as needed)</a:t>
            </a:r>
          </a:p>
          <a:p>
            <a:r>
              <a:rPr lang="en-US" sz="1800" dirty="0">
                <a:latin typeface="Lato" panose="020F0502020204030203" pitchFamily="34" charset="0"/>
                <a:ea typeface="Lato" panose="020F0502020204030203" pitchFamily="34" charset="0"/>
                <a:cs typeface="Lato" panose="020F0502020204030203" pitchFamily="34" charset="0"/>
              </a:rPr>
              <a:t>ICTP Child Welfare Online Tools &amp; Resources </a:t>
            </a:r>
          </a:p>
          <a:p>
            <a:pPr lvl="1"/>
            <a:r>
              <a:rPr lang="en-US" sz="1800" dirty="0">
                <a:latin typeface="Lato" panose="020F0502020204030203" pitchFamily="34" charset="0"/>
                <a:ea typeface="Lato" panose="020F0502020204030203" pitchFamily="34" charset="0"/>
                <a:cs typeface="Lato" panose="020F0502020204030203" pitchFamily="34" charset="0"/>
              </a:rPr>
              <a:t>Archived Triple P Briefs</a:t>
            </a:r>
          </a:p>
          <a:p>
            <a:pPr lvl="1"/>
            <a:r>
              <a:rPr lang="en-US" sz="1800" dirty="0">
                <a:latin typeface="Lato" panose="020F0502020204030203" pitchFamily="34" charset="0"/>
                <a:ea typeface="Lato" panose="020F0502020204030203" pitchFamily="34" charset="0"/>
                <a:cs typeface="Lato" panose="020F0502020204030203" pitchFamily="34" charset="0"/>
              </a:rPr>
              <a:t>Archived CWLC session recordings</a:t>
            </a:r>
          </a:p>
          <a:p>
            <a:r>
              <a:rPr lang="en-US" sz="1800" dirty="0">
                <a:latin typeface="Lato" panose="020F0502020204030203" pitchFamily="34" charset="0"/>
                <a:ea typeface="Lato" panose="020F0502020204030203" pitchFamily="34" charset="0"/>
                <a:cs typeface="Lato" panose="020F0502020204030203" pitchFamily="34" charset="0"/>
              </a:rPr>
              <a:t>Newsletters </a:t>
            </a:r>
          </a:p>
          <a:p>
            <a:pPr lvl="1"/>
            <a:r>
              <a:rPr lang="en-US" sz="1800" dirty="0">
                <a:latin typeface="Lato" panose="020F0502020204030203" pitchFamily="34" charset="0"/>
                <a:ea typeface="Lato" panose="020F0502020204030203" pitchFamily="34" charset="0"/>
                <a:cs typeface="Lato" panose="020F0502020204030203" pitchFamily="34" charset="0"/>
              </a:rPr>
              <a:t>Regional LIA Newsletters</a:t>
            </a:r>
          </a:p>
          <a:p>
            <a:pPr marL="0" indent="0">
              <a:buNone/>
            </a:pPr>
            <a:endParaRPr lang="en-US" dirty="0"/>
          </a:p>
        </p:txBody>
      </p:sp>
      <p:pic>
        <p:nvPicPr>
          <p:cNvPr id="1026" name="Picture 2" descr="669,000+ Tools And Resources Stock Photos, Pictures &amp; Royalty-Free Images -  iStock | Tools and resources icon, Digital tools and resources">
            <a:extLst>
              <a:ext uri="{FF2B5EF4-FFF2-40B4-BE49-F238E27FC236}">
                <a16:creationId xmlns:a16="http://schemas.microsoft.com/office/drawing/2014/main" id="{9C598188-9748-D572-F86C-DF980029881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674870" y="1218804"/>
            <a:ext cx="4147907" cy="3318325"/>
          </a:xfrm>
          <a:prstGeom prst="rect">
            <a:avLst/>
          </a:prstGeom>
          <a:solidFill>
            <a:srgbClr val="FFFFFF"/>
          </a:solidFill>
        </p:spPr>
      </p:pic>
      <p:sp>
        <p:nvSpPr>
          <p:cNvPr id="1031" name="Slide Number Placeholder 4">
            <a:extLst>
              <a:ext uri="{FF2B5EF4-FFF2-40B4-BE49-F238E27FC236}">
                <a16:creationId xmlns:a16="http://schemas.microsoft.com/office/drawing/2014/main" id="{B0E9D054-D17C-1692-DD5B-0F552F317ACF}"/>
              </a:ext>
            </a:extLst>
          </p:cNvPr>
          <p:cNvSpPr>
            <a:spLocks noGrp="1"/>
          </p:cNvSpPr>
          <p:nvPr>
            <p:ph type="sldNum" sz="quarter" idx="12"/>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16</a:t>
            </a:fld>
            <a:endParaRPr lang="en-US"/>
          </a:p>
        </p:txBody>
      </p:sp>
    </p:spTree>
    <p:extLst>
      <p:ext uri="{BB962C8B-B14F-4D97-AF65-F5344CB8AC3E}">
        <p14:creationId xmlns:p14="http://schemas.microsoft.com/office/powerpoint/2010/main" val="3332833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DC56-0B42-66AE-C444-26B7E04DBADE}"/>
              </a:ext>
            </a:extLst>
          </p:cNvPr>
          <p:cNvSpPr>
            <a:spLocks noGrp="1"/>
          </p:cNvSpPr>
          <p:nvPr>
            <p:ph type="title"/>
          </p:nvPr>
        </p:nvSpPr>
        <p:spPr>
          <a:xfrm>
            <a:off x="0" y="62647"/>
            <a:ext cx="8839200" cy="631620"/>
          </a:xfrm>
        </p:spPr>
        <p:txBody>
          <a:bodyPr anchor="ctr">
            <a:normAutofit fontScale="90000"/>
          </a:bodyPr>
          <a:lstStyle/>
          <a:p>
            <a:pPr algn="l"/>
            <a:r>
              <a:rPr lang="en-US" sz="2700" b="1" dirty="0"/>
              <a:t>North Carolina Triple P Local Implementation Regions Site Map</a:t>
            </a:r>
          </a:p>
        </p:txBody>
      </p:sp>
      <p:pic>
        <p:nvPicPr>
          <p:cNvPr id="6" name="Picture 5" descr="The North Carolina Triple P Local Implementation Regions Site Map, with each region highlighted a different color, and contact information for each region. ">
            <a:extLst>
              <a:ext uri="{FF2B5EF4-FFF2-40B4-BE49-F238E27FC236}">
                <a16:creationId xmlns:a16="http://schemas.microsoft.com/office/drawing/2014/main" id="{CC5B93A0-17A9-6F94-71A5-6E6F88E5E4D3}"/>
              </a:ext>
            </a:extLst>
          </p:cNvPr>
          <p:cNvPicPr>
            <a:picLocks noChangeAspect="1"/>
          </p:cNvPicPr>
          <p:nvPr/>
        </p:nvPicPr>
        <p:blipFill>
          <a:blip r:embed="rId2"/>
          <a:stretch>
            <a:fillRect/>
          </a:stretch>
        </p:blipFill>
        <p:spPr>
          <a:xfrm>
            <a:off x="986029" y="787632"/>
            <a:ext cx="7171942" cy="3805586"/>
          </a:xfrm>
          <a:prstGeom prst="rect">
            <a:avLst/>
          </a:prstGeom>
        </p:spPr>
      </p:pic>
      <p:sp>
        <p:nvSpPr>
          <p:cNvPr id="5" name="Slide Number Placeholder 4">
            <a:extLst>
              <a:ext uri="{FF2B5EF4-FFF2-40B4-BE49-F238E27FC236}">
                <a16:creationId xmlns:a16="http://schemas.microsoft.com/office/drawing/2014/main" id="{C4E602A5-6E65-2DB6-C601-D09737B38000}"/>
              </a:ext>
            </a:extLst>
          </p:cNvPr>
          <p:cNvSpPr>
            <a:spLocks noGrp="1"/>
          </p:cNvSpPr>
          <p:nvPr>
            <p:ph type="sldNum" sz="quarter" idx="12"/>
          </p:nvPr>
        </p:nvSpPr>
        <p:spPr>
          <a:solidFill>
            <a:srgbClr val="1D6263"/>
          </a:solidFill>
        </p:spPr>
        <p:txBody>
          <a:bodyPr/>
          <a:lstStyle/>
          <a:p>
            <a:fld id="{26D31FA6-A05C-A742-B6C3-5531699466D4}" type="slidenum">
              <a:rPr lang="en-US" smtClean="0"/>
              <a:t>17</a:t>
            </a:fld>
            <a:endParaRPr lang="en-US"/>
          </a:p>
        </p:txBody>
      </p:sp>
    </p:spTree>
    <p:extLst>
      <p:ext uri="{BB962C8B-B14F-4D97-AF65-F5344CB8AC3E}">
        <p14:creationId xmlns:p14="http://schemas.microsoft.com/office/powerpoint/2010/main" val="365931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0FD29AF0-89AE-4557-984A-01F2C30BE587}"/>
              </a:ext>
            </a:extLst>
          </p:cNvPr>
          <p:cNvSpPr>
            <a:spLocks noGrp="1"/>
          </p:cNvSpPr>
          <p:nvPr>
            <p:ph type="title"/>
          </p:nvPr>
        </p:nvSpPr>
        <p:spPr>
          <a:xfrm>
            <a:off x="263525" y="265853"/>
            <a:ext cx="8616949" cy="708963"/>
          </a:xfrm>
        </p:spPr>
        <p:txBody>
          <a:bodyPr>
            <a:normAutofit/>
          </a:bodyPr>
          <a:lstStyle/>
          <a:p>
            <a:r>
              <a:rPr lang="en-US" sz="3600" dirty="0">
                <a:latin typeface="+mn-lt"/>
              </a:rPr>
              <a:t>Break Time</a:t>
            </a:r>
          </a:p>
        </p:txBody>
      </p:sp>
      <p:pic>
        <p:nvPicPr>
          <p:cNvPr id="9" name="Picture 8" descr="A square, yellow note that says, &quot;Back in 5 minutes.&quot;">
            <a:extLst>
              <a:ext uri="{FF2B5EF4-FFF2-40B4-BE49-F238E27FC236}">
                <a16:creationId xmlns:a16="http://schemas.microsoft.com/office/drawing/2014/main" id="{B6B7E153-7FC3-4177-8202-29C78DE2027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71824" y="1488088"/>
            <a:ext cx="2800350" cy="2619375"/>
          </a:xfrm>
          <a:prstGeom prst="rect">
            <a:avLst/>
          </a:prstGeom>
        </p:spPr>
      </p:pic>
      <p:sp>
        <p:nvSpPr>
          <p:cNvPr id="5" name="Slide Number Placeholder 4">
            <a:extLst>
              <a:ext uri="{FF2B5EF4-FFF2-40B4-BE49-F238E27FC236}">
                <a16:creationId xmlns:a16="http://schemas.microsoft.com/office/drawing/2014/main" id="{4DC45DFE-9D0D-437C-93F8-819346BCE614}"/>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18</a:t>
            </a:fld>
            <a:endParaRPr lang="en-US"/>
          </a:p>
        </p:txBody>
      </p:sp>
    </p:spTree>
    <p:extLst>
      <p:ext uri="{BB962C8B-B14F-4D97-AF65-F5344CB8AC3E}">
        <p14:creationId xmlns:p14="http://schemas.microsoft.com/office/powerpoint/2010/main" val="203488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chor="ctr">
            <a:normAutofit/>
          </a:bodyPr>
          <a:lstStyle/>
          <a:p>
            <a:r>
              <a:rPr lang="en-US" b="1" dirty="0"/>
              <a:t>What Questions Do You Have? </a:t>
            </a:r>
          </a:p>
        </p:txBody>
      </p:sp>
      <p:pic>
        <p:nvPicPr>
          <p:cNvPr id="6" name="Content Placeholder 5" descr="Infinite question marks in 3D rendering">
            <a:extLst>
              <a:ext uri="{FF2B5EF4-FFF2-40B4-BE49-F238E27FC236}">
                <a16:creationId xmlns:a16="http://schemas.microsoft.com/office/drawing/2014/main" id="{EEF59317-F052-88AD-97DE-07EAD3BF0925}"/>
              </a:ext>
            </a:extLst>
          </p:cNvPr>
          <p:cNvPicPr>
            <a:picLocks noGrp="1" noChangeAspect="1"/>
          </p:cNvPicPr>
          <p:nvPr>
            <p:ph idx="1"/>
          </p:nvPr>
        </p:nvPicPr>
        <p:blipFill rotWithShape="1">
          <a:blip r:embed="rId3"/>
          <a:srcRect t="28178" b="12641"/>
          <a:stretch/>
        </p:blipFill>
        <p:spPr>
          <a:xfrm>
            <a:off x="305391" y="967741"/>
            <a:ext cx="8533219" cy="3370872"/>
          </a:xfrm>
          <a:noFill/>
        </p:spPr>
      </p:pic>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19</a:t>
            </a:fld>
            <a:endParaRPr lang="en-US"/>
          </a:p>
        </p:txBody>
      </p:sp>
    </p:spTree>
    <p:extLst>
      <p:ext uri="{BB962C8B-B14F-4D97-AF65-F5344CB8AC3E}">
        <p14:creationId xmlns:p14="http://schemas.microsoft.com/office/powerpoint/2010/main" val="241056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22299" y="864040"/>
            <a:ext cx="7899400" cy="1933129"/>
          </a:xfrm>
        </p:spPr>
        <p:txBody>
          <a:bodyPr/>
          <a:lstStyle/>
          <a:p>
            <a:r>
              <a:rPr lang="en-US" sz="2800"/>
              <a:t>NC CHILD WELFARE </a:t>
            </a:r>
            <a:br>
              <a:rPr lang="en-US" sz="2800"/>
            </a:br>
            <a:r>
              <a:rPr lang="en-US" sz="2800"/>
              <a:t>TRIPLE P LEARNING COLLABORATIVE</a:t>
            </a:r>
          </a:p>
        </p:txBody>
      </p:sp>
      <p:sp>
        <p:nvSpPr>
          <p:cNvPr id="8" name="Subtitle 7"/>
          <p:cNvSpPr>
            <a:spLocks noGrp="1"/>
          </p:cNvSpPr>
          <p:nvPr>
            <p:ph type="subTitle" idx="1"/>
          </p:nvPr>
        </p:nvSpPr>
        <p:spPr>
          <a:xfrm>
            <a:off x="467904" y="2606584"/>
            <a:ext cx="8208191" cy="996824"/>
          </a:xfrm>
        </p:spPr>
        <p:txBody>
          <a:bodyPr vert="horz" lIns="91440" tIns="45720" rIns="91440" bIns="45720" rtlCol="0" anchor="t">
            <a:normAutofit lnSpcReduction="10000"/>
          </a:bodyPr>
          <a:lstStyle/>
          <a:p>
            <a:r>
              <a:rPr lang="en-US" sz="1600" dirty="0">
                <a:latin typeface="Lato"/>
                <a:ea typeface="Lato"/>
                <a:cs typeface="Lato"/>
              </a:rPr>
              <a:t>Presenters: </a:t>
            </a:r>
          </a:p>
          <a:p>
            <a:endParaRPr lang="en-US" sz="1600" dirty="0"/>
          </a:p>
          <a:p>
            <a:r>
              <a:rPr lang="en-US" sz="1600" dirty="0">
                <a:latin typeface="Lato"/>
                <a:ea typeface="Lato"/>
                <a:cs typeface="Lato"/>
              </a:rPr>
              <a:t>Tamara Robertson, Impact Center at UNC’s FPG Institute</a:t>
            </a:r>
          </a:p>
          <a:p>
            <a:r>
              <a:rPr lang="en-US" sz="1600" dirty="0">
                <a:latin typeface="Lato"/>
                <a:ea typeface="Lato"/>
                <a:cs typeface="Lato"/>
              </a:rPr>
              <a:t>Kimberly Maloney, Impact Center at UNC’s FPG Institute</a:t>
            </a:r>
          </a:p>
          <a:p>
            <a:endParaRPr lang="en-US" dirty="0">
              <a:ea typeface="Lato"/>
              <a:cs typeface="Lato"/>
            </a:endParaRPr>
          </a:p>
          <a:p>
            <a:endParaRPr lang="en-US" dirty="0">
              <a:ea typeface="Lato"/>
              <a:cs typeface="Lato"/>
            </a:endParaRPr>
          </a:p>
        </p:txBody>
      </p:sp>
      <p:sp>
        <p:nvSpPr>
          <p:cNvPr id="7" name="Text Placeholder 6"/>
          <p:cNvSpPr>
            <a:spLocks noGrp="1"/>
          </p:cNvSpPr>
          <p:nvPr>
            <p:ph type="body" sz="quarter" idx="12"/>
          </p:nvPr>
        </p:nvSpPr>
        <p:spPr>
          <a:xfrm>
            <a:off x="622300" y="3603408"/>
            <a:ext cx="7899400" cy="562769"/>
          </a:xfrm>
        </p:spPr>
        <p:txBody>
          <a:bodyPr>
            <a:normAutofit/>
          </a:bodyPr>
          <a:lstStyle/>
          <a:p>
            <a:r>
              <a:rPr lang="en-US" sz="1600" dirty="0">
                <a:latin typeface="Lato" panose="020F0502020204030203" pitchFamily="34" charset="0"/>
              </a:rPr>
              <a:t>May 22, 2025</a:t>
            </a:r>
          </a:p>
        </p:txBody>
      </p:sp>
    </p:spTree>
    <p:custDataLst>
      <p:tags r:id="rId1"/>
    </p:custDataLst>
    <p:extLst>
      <p:ext uri="{BB962C8B-B14F-4D97-AF65-F5344CB8AC3E}">
        <p14:creationId xmlns:p14="http://schemas.microsoft.com/office/powerpoint/2010/main" val="243470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11935D-C806-428D-A675-F515F3257E3A}"/>
              </a:ext>
            </a:extLst>
          </p:cNvPr>
          <p:cNvSpPr>
            <a:spLocks noGrp="1"/>
          </p:cNvSpPr>
          <p:nvPr>
            <p:ph type="title"/>
          </p:nvPr>
        </p:nvSpPr>
        <p:spPr>
          <a:xfrm>
            <a:off x="0" y="0"/>
            <a:ext cx="9144000" cy="908050"/>
          </a:xfrm>
        </p:spPr>
        <p:txBody>
          <a:bodyPr>
            <a:normAutofit/>
          </a:bodyPr>
          <a:lstStyle/>
          <a:p>
            <a:r>
              <a:rPr lang="en-US" b="1"/>
              <a:t>Accessing Support</a:t>
            </a:r>
          </a:p>
        </p:txBody>
      </p:sp>
      <p:sp>
        <p:nvSpPr>
          <p:cNvPr id="12" name="Content Placeholder 2">
            <a:extLst>
              <a:ext uri="{FF2B5EF4-FFF2-40B4-BE49-F238E27FC236}">
                <a16:creationId xmlns:a16="http://schemas.microsoft.com/office/drawing/2014/main" id="{772BC8D7-FA59-415D-AFC1-266642E008BD}"/>
              </a:ext>
            </a:extLst>
          </p:cNvPr>
          <p:cNvSpPr>
            <a:spLocks noGrp="1"/>
          </p:cNvSpPr>
          <p:nvPr>
            <p:ph idx="1"/>
          </p:nvPr>
        </p:nvSpPr>
        <p:spPr>
          <a:xfrm>
            <a:off x="310782" y="1208352"/>
            <a:ext cx="8522436" cy="3112080"/>
          </a:xfrm>
        </p:spPr>
        <p:txBody>
          <a:bodyPr vert="horz" lIns="91440" tIns="45720" rIns="91440" bIns="45720" rtlCol="0" anchor="ctr">
            <a:noAutofit/>
          </a:bodyPr>
          <a:lstStyle/>
          <a:p>
            <a:endParaRPr lang="en-US" sz="2000" dirty="0"/>
          </a:p>
          <a:p>
            <a:pPr>
              <a:lnSpc>
                <a:spcPct val="100000"/>
              </a:lnSpc>
              <a:spcBef>
                <a:spcPts val="0"/>
              </a:spcBef>
            </a:pPr>
            <a:r>
              <a:rPr lang="en-US" sz="1800" dirty="0">
                <a:latin typeface="Lato"/>
                <a:ea typeface="Calibri"/>
                <a:cs typeface="Calibri"/>
              </a:rPr>
              <a:t>Remember to connect with your </a:t>
            </a:r>
            <a:r>
              <a:rPr lang="en-US" sz="1800" b="1" dirty="0">
                <a:latin typeface="Lato"/>
                <a:ea typeface="Calibri"/>
                <a:cs typeface="Calibri"/>
              </a:rPr>
              <a:t>Lead Implementing Agency (LIA)</a:t>
            </a:r>
            <a:r>
              <a:rPr lang="en-US" sz="1800" dirty="0">
                <a:latin typeface="Lato"/>
                <a:ea typeface="Calibri"/>
                <a:cs typeface="Calibri"/>
              </a:rPr>
              <a:t> for any needs or questions regarding Triple P delivery, such as training or coaching. If you are unsure of what region you are in, feel free to share in the comments and we will get your connected!</a:t>
            </a:r>
            <a:endParaRPr lang="en-US" sz="1800" dirty="0">
              <a:latin typeface="Lato"/>
              <a:ea typeface="Lato"/>
              <a:cs typeface="Lato"/>
            </a:endParaRPr>
          </a:p>
          <a:p>
            <a:r>
              <a:rPr lang="en-US" sz="1800" dirty="0">
                <a:latin typeface="Lato"/>
                <a:ea typeface="Lato"/>
                <a:cs typeface="Lato"/>
              </a:rPr>
              <a:t>For any programming support needs, contact Triple P America - Sara van Driel, </a:t>
            </a:r>
            <a:r>
              <a:rPr lang="en-US" sz="18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sara@triplep.net</a:t>
            </a:r>
            <a:r>
              <a:rPr lang="en-US" sz="1800" dirty="0">
                <a:solidFill>
                  <a:srgbClr val="1C67B9"/>
                </a:solidFill>
                <a:latin typeface="Lato"/>
                <a:ea typeface="Lato"/>
                <a:cs typeface="Lato"/>
              </a:rPr>
              <a:t>.</a:t>
            </a:r>
            <a:endParaRPr lang="en-US" sz="1800" dirty="0">
              <a:ea typeface="Calibri"/>
              <a:cs typeface="Calibri"/>
            </a:endParaRPr>
          </a:p>
          <a:p>
            <a:endParaRPr lang="en-US" sz="1800" dirty="0">
              <a:ea typeface="Calibri"/>
              <a:cs typeface="Calibri"/>
            </a:endParaRPr>
          </a:p>
          <a:p>
            <a:endParaRPr lang="en-US" sz="1800" dirty="0"/>
          </a:p>
          <a:p>
            <a:endParaRPr lang="en-US" sz="1800" dirty="0"/>
          </a:p>
        </p:txBody>
      </p:sp>
      <p:sp>
        <p:nvSpPr>
          <p:cNvPr id="5" name="Slide Number Placeholder 4">
            <a:extLst>
              <a:ext uri="{FF2B5EF4-FFF2-40B4-BE49-F238E27FC236}">
                <a16:creationId xmlns:a16="http://schemas.microsoft.com/office/drawing/2014/main" id="{B98165B7-7C4F-42E6-87A1-0B70093BBAFA}"/>
              </a:ext>
            </a:extLst>
          </p:cNvPr>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20</a:t>
            </a:fld>
            <a:endParaRPr lang="en-US"/>
          </a:p>
        </p:txBody>
      </p:sp>
    </p:spTree>
    <p:extLst>
      <p:ext uri="{BB962C8B-B14F-4D97-AF65-F5344CB8AC3E}">
        <p14:creationId xmlns:p14="http://schemas.microsoft.com/office/powerpoint/2010/main" val="2009089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9FFA-F40C-4340-2992-4F36FEAC9076}"/>
              </a:ext>
            </a:extLst>
          </p:cNvPr>
          <p:cNvSpPr>
            <a:spLocks noGrp="1"/>
          </p:cNvSpPr>
          <p:nvPr>
            <p:ph type="title"/>
          </p:nvPr>
        </p:nvSpPr>
        <p:spPr>
          <a:xfrm>
            <a:off x="0" y="375920"/>
            <a:ext cx="9143999" cy="708963"/>
          </a:xfrm>
        </p:spPr>
        <p:txBody>
          <a:bodyPr/>
          <a:lstStyle/>
          <a:p>
            <a:r>
              <a:rPr lang="en-US" dirty="0"/>
              <a:t>Thank you! </a:t>
            </a:r>
          </a:p>
        </p:txBody>
      </p:sp>
      <p:sp>
        <p:nvSpPr>
          <p:cNvPr id="3" name="Content Placeholder 2">
            <a:extLst>
              <a:ext uri="{FF2B5EF4-FFF2-40B4-BE49-F238E27FC236}">
                <a16:creationId xmlns:a16="http://schemas.microsoft.com/office/drawing/2014/main" id="{E0792DD5-2913-E44F-1D29-032548DB28B7}"/>
              </a:ext>
            </a:extLst>
          </p:cNvPr>
          <p:cNvSpPr>
            <a:spLocks noGrp="1"/>
          </p:cNvSpPr>
          <p:nvPr>
            <p:ph sz="half" idx="1"/>
          </p:nvPr>
        </p:nvSpPr>
        <p:spPr>
          <a:xfrm>
            <a:off x="420624" y="1347024"/>
            <a:ext cx="4508863" cy="2712719"/>
          </a:xfrm>
        </p:spPr>
        <p:txBody>
          <a:bodyPr vert="horz" lIns="91440" tIns="45720" rIns="91440" bIns="45720" rtlCol="0" anchor="t">
            <a:normAutofit/>
          </a:bodyPr>
          <a:lstStyle/>
          <a:p>
            <a:pPr marL="0" indent="0">
              <a:buNone/>
            </a:pPr>
            <a:r>
              <a:rPr lang="en-US" sz="1800" b="1" dirty="0">
                <a:latin typeface="Lato"/>
                <a:ea typeface="Lato"/>
                <a:cs typeface="Lato"/>
              </a:rPr>
              <a:t>Reminder</a:t>
            </a:r>
            <a:r>
              <a:rPr lang="en-US" sz="1800" dirty="0">
                <a:latin typeface="Lato"/>
                <a:ea typeface="Lato"/>
                <a:cs typeface="Lato"/>
              </a:rPr>
              <a:t>! </a:t>
            </a:r>
          </a:p>
          <a:p>
            <a:pPr marL="0" indent="0">
              <a:buNone/>
            </a:pPr>
            <a:r>
              <a:rPr lang="en-US" sz="1600" dirty="0">
                <a:latin typeface="Lato"/>
                <a:ea typeface="Lato"/>
                <a:cs typeface="Lato"/>
              </a:rPr>
              <a:t>The </a:t>
            </a:r>
            <a:r>
              <a:rPr lang="en-US" sz="16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ICTP Child Welfare Resources page</a:t>
            </a:r>
            <a:r>
              <a:rPr lang="en-US" sz="1600" dirty="0">
                <a:solidFill>
                  <a:srgbClr val="1C67B9"/>
                </a:solidFill>
                <a:latin typeface="Lato"/>
                <a:ea typeface="Lato"/>
                <a:cs typeface="Lato"/>
              </a:rPr>
              <a:t> </a:t>
            </a:r>
            <a:r>
              <a:rPr lang="en-US" sz="1600" dirty="0">
                <a:latin typeface="Lato"/>
                <a:ea typeface="Lato"/>
                <a:cs typeface="Lato"/>
              </a:rPr>
              <a:t>has helpful information and tools including recordings and PPTs of all previous CWLCs.</a:t>
            </a:r>
          </a:p>
          <a:p>
            <a:pPr marL="0" indent="0" algn="ctr">
              <a:buNone/>
            </a:pPr>
            <a:r>
              <a:rPr lang="en-US" sz="1600" b="1" dirty="0">
                <a:latin typeface="Lato" panose="020F0502020204030203" pitchFamily="34" charset="0"/>
                <a:ea typeface="Lato" panose="020F0502020204030203" pitchFamily="34" charset="0"/>
                <a:cs typeface="Lato" panose="020F0502020204030203" pitchFamily="34" charset="0"/>
              </a:rPr>
              <a:t>*These tools and resources will continue to be available to you beyond June 2025.*</a:t>
            </a:r>
          </a:p>
          <a:p>
            <a:pPr marL="0" indent="0">
              <a:spcBef>
                <a:spcPts val="1800"/>
              </a:spcBef>
              <a:buNone/>
            </a:pPr>
            <a:r>
              <a:rPr lang="en-US" sz="1600" b="1" dirty="0">
                <a:latin typeface="Lato"/>
                <a:ea typeface="Lato"/>
                <a:cs typeface="Lato"/>
              </a:rPr>
              <a:t>Up next! </a:t>
            </a:r>
          </a:p>
          <a:p>
            <a:r>
              <a:rPr lang="en-US" sz="1600" dirty="0">
                <a:latin typeface="Lato"/>
                <a:ea typeface="Lato"/>
                <a:cs typeface="Lato"/>
              </a:rPr>
              <a:t>Triple P Brief – June 2025</a:t>
            </a:r>
          </a:p>
        </p:txBody>
      </p:sp>
      <p:sp>
        <p:nvSpPr>
          <p:cNvPr id="7" name="TextBox 6">
            <a:extLst>
              <a:ext uri="{FF2B5EF4-FFF2-40B4-BE49-F238E27FC236}">
                <a16:creationId xmlns:a16="http://schemas.microsoft.com/office/drawing/2014/main" id="{AA8E60B4-0C67-1B84-4BD8-FD52A290BBD7}"/>
              </a:ext>
            </a:extLst>
          </p:cNvPr>
          <p:cNvSpPr txBox="1"/>
          <p:nvPr/>
        </p:nvSpPr>
        <p:spPr>
          <a:xfrm>
            <a:off x="5190309" y="1347024"/>
            <a:ext cx="3533067" cy="1569660"/>
          </a:xfrm>
          <a:prstGeom prst="rect">
            <a:avLst/>
          </a:prstGeom>
          <a:noFill/>
        </p:spPr>
        <p:txBody>
          <a:bodyPr wrap="square">
            <a:spAutoFit/>
          </a:bodyPr>
          <a:lstStyle/>
          <a:p>
            <a:pPr algn="ctr"/>
            <a:r>
              <a:rPr lang="en-US" sz="1600" dirty="0">
                <a:ea typeface="Calibri"/>
                <a:cs typeface="Calibri"/>
              </a:rPr>
              <a:t>We need YOUR help! Please fill out this 6-question survey to help us plan for future learning collaborative sessions! Scan the QR code with your phone or click the link on the QR code.</a:t>
            </a:r>
            <a:endParaRPr lang="en-US" sz="1600" dirty="0"/>
          </a:p>
          <a:p>
            <a:endParaRPr lang="en-US" sz="1600" dirty="0"/>
          </a:p>
        </p:txBody>
      </p:sp>
      <p:pic>
        <p:nvPicPr>
          <p:cNvPr id="4" name="Picture 3" descr="A QR code on a white background, directing to a 3-question feedback survey.">
            <a:hlinkClick r:id="rId4"/>
            <a:extLst>
              <a:ext uri="{FF2B5EF4-FFF2-40B4-BE49-F238E27FC236}">
                <a16:creationId xmlns:a16="http://schemas.microsoft.com/office/drawing/2014/main" id="{C35CD29F-6327-42D7-B8D8-56EA218BABC2}"/>
              </a:ext>
            </a:extLst>
          </p:cNvPr>
          <p:cNvPicPr>
            <a:picLocks noChangeAspect="1"/>
          </p:cNvPicPr>
          <p:nvPr/>
        </p:nvPicPr>
        <p:blipFill>
          <a:blip r:embed="rId5"/>
          <a:stretch>
            <a:fillRect/>
          </a:stretch>
        </p:blipFill>
        <p:spPr>
          <a:xfrm>
            <a:off x="6185610" y="2843137"/>
            <a:ext cx="1542464" cy="1464683"/>
          </a:xfrm>
          <a:prstGeom prst="rect">
            <a:avLst/>
          </a:prstGeom>
          <a:ln w="28575">
            <a:solidFill>
              <a:srgbClr val="FFFF00"/>
            </a:solidFill>
            <a:prstDash val="dash"/>
          </a:ln>
        </p:spPr>
      </p:pic>
      <p:sp>
        <p:nvSpPr>
          <p:cNvPr id="5" name="Slide Number Placeholder 4">
            <a:extLst>
              <a:ext uri="{FF2B5EF4-FFF2-40B4-BE49-F238E27FC236}">
                <a16:creationId xmlns:a16="http://schemas.microsoft.com/office/drawing/2014/main" id="{30BB395E-8A26-AC77-2A60-6E5BC1B46784}"/>
              </a:ext>
            </a:extLst>
          </p:cNvPr>
          <p:cNvSpPr>
            <a:spLocks noGrp="1"/>
          </p:cNvSpPr>
          <p:nvPr>
            <p:ph type="sldNum" sz="quarter" idx="12"/>
          </p:nvPr>
        </p:nvSpPr>
        <p:spPr>
          <a:solidFill>
            <a:srgbClr val="1D6263"/>
          </a:solidFill>
        </p:spPr>
        <p:txBody>
          <a:bodyPr/>
          <a:lstStyle/>
          <a:p>
            <a:fld id="{26D31FA6-A05C-A742-B6C3-5531699466D4}" type="slidenum">
              <a:rPr lang="en-US" smtClean="0"/>
              <a:t>21</a:t>
            </a:fld>
            <a:endParaRPr lang="en-US"/>
          </a:p>
        </p:txBody>
      </p:sp>
    </p:spTree>
    <p:extLst>
      <p:ext uri="{BB962C8B-B14F-4D97-AF65-F5344CB8AC3E}">
        <p14:creationId xmlns:p14="http://schemas.microsoft.com/office/powerpoint/2010/main" val="319201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F1E97-8DC5-3546-5015-FA3518D482AE}"/>
              </a:ext>
            </a:extLst>
          </p:cNvPr>
          <p:cNvSpPr>
            <a:spLocks noGrp="1"/>
          </p:cNvSpPr>
          <p:nvPr>
            <p:ph type="title"/>
          </p:nvPr>
        </p:nvSpPr>
        <p:spPr/>
        <p:txBody>
          <a:bodyPr>
            <a:normAutofit/>
          </a:bodyPr>
          <a:lstStyle/>
          <a:p>
            <a:r>
              <a:rPr lang="en-US" sz="3600" b="1"/>
              <a:t>What to Expect Today</a:t>
            </a:r>
          </a:p>
        </p:txBody>
      </p:sp>
      <p:graphicFrame>
        <p:nvGraphicFramePr>
          <p:cNvPr id="7" name="Table 7">
            <a:extLst>
              <a:ext uri="{FF2B5EF4-FFF2-40B4-BE49-F238E27FC236}">
                <a16:creationId xmlns:a16="http://schemas.microsoft.com/office/drawing/2014/main" id="{E43EEEB7-38D0-04BE-4ABD-DA452FB61AC4}"/>
              </a:ext>
            </a:extLst>
          </p:cNvPr>
          <p:cNvGraphicFramePr>
            <a:graphicFrameLocks noGrp="1"/>
          </p:cNvGraphicFramePr>
          <p:nvPr>
            <p:ph sz="half" idx="1"/>
            <p:extLst>
              <p:ext uri="{D42A27DB-BD31-4B8C-83A1-F6EECF244321}">
                <p14:modId xmlns:p14="http://schemas.microsoft.com/office/powerpoint/2010/main" val="3461528605"/>
              </p:ext>
            </p:extLst>
          </p:nvPr>
        </p:nvGraphicFramePr>
        <p:xfrm>
          <a:off x="1037849" y="1723092"/>
          <a:ext cx="7065302" cy="2266478"/>
        </p:xfrm>
        <a:graphic>
          <a:graphicData uri="http://schemas.openxmlformats.org/drawingml/2006/table">
            <a:tbl>
              <a:tblPr firstRow="1" bandRow="1">
                <a:tableStyleId>{5C22544A-7EE6-4342-B048-85BDC9FD1C3A}</a:tableStyleId>
              </a:tblPr>
              <a:tblGrid>
                <a:gridCol w="7065302">
                  <a:extLst>
                    <a:ext uri="{9D8B030D-6E8A-4147-A177-3AD203B41FA5}">
                      <a16:colId xmlns:a16="http://schemas.microsoft.com/office/drawing/2014/main" val="4120403433"/>
                    </a:ext>
                  </a:extLst>
                </a:gridCol>
              </a:tblGrid>
              <a:tr h="566620">
                <a:tc>
                  <a:txBody>
                    <a:bodyPr/>
                    <a:lstStyle/>
                    <a:p>
                      <a:pPr algn="ctr"/>
                      <a:r>
                        <a:rPr lang="en-US" dirty="0">
                          <a:solidFill>
                            <a:schemeClr val="bg1"/>
                          </a:solidFill>
                          <a:latin typeface="Lato"/>
                          <a:ea typeface="Lato"/>
                          <a:cs typeface="Lato"/>
                        </a:rPr>
                        <a:t>Connection Activity</a:t>
                      </a:r>
                    </a:p>
                  </a:txBody>
                  <a:tcPr anchor="ctr">
                    <a:solidFill>
                      <a:srgbClr val="11294B"/>
                    </a:solidFill>
                  </a:tcPr>
                </a:tc>
                <a:extLst>
                  <a:ext uri="{0D108BD9-81ED-4DB2-BD59-A6C34878D82A}">
                    <a16:rowId xmlns:a16="http://schemas.microsoft.com/office/drawing/2014/main" val="2416652570"/>
                  </a:ext>
                </a:extLst>
              </a:tr>
              <a:tr h="566620">
                <a:tc>
                  <a:txBody>
                    <a:bodyPr/>
                    <a:lstStyle/>
                    <a:p>
                      <a:pPr algn="ctr"/>
                      <a:r>
                        <a:rPr lang="en-US" b="1" dirty="0">
                          <a:latin typeface="Lato"/>
                          <a:ea typeface="Lato"/>
                          <a:cs typeface="Lato"/>
                        </a:rPr>
                        <a:t>Updates and Reminders</a:t>
                      </a:r>
                    </a:p>
                  </a:txBody>
                  <a:tcPr anchor="ctr">
                    <a:solidFill>
                      <a:srgbClr val="E8EFEF"/>
                    </a:solidFill>
                  </a:tcPr>
                </a:tc>
                <a:extLst>
                  <a:ext uri="{0D108BD9-81ED-4DB2-BD59-A6C34878D82A}">
                    <a16:rowId xmlns:a16="http://schemas.microsoft.com/office/drawing/2014/main" val="4200178257"/>
                  </a:ext>
                </a:extLst>
              </a:tr>
              <a:tr h="566619">
                <a:tc>
                  <a:txBody>
                    <a:bodyPr/>
                    <a:lstStyle/>
                    <a:p>
                      <a:pPr lvl="0" algn="ctr">
                        <a:buNone/>
                      </a:pPr>
                      <a:r>
                        <a:rPr lang="en-US" sz="1800" b="1" i="0" u="none" strike="noStrike" noProof="0" dirty="0">
                          <a:solidFill>
                            <a:schemeClr val="bg1"/>
                          </a:solidFill>
                          <a:latin typeface="Calibri"/>
                        </a:rPr>
                        <a:t>Ongoing Triple P Support</a:t>
                      </a:r>
                    </a:p>
                  </a:txBody>
                  <a:tcPr anchor="ctr">
                    <a:solidFill>
                      <a:srgbClr val="11294B"/>
                    </a:solidFill>
                  </a:tcPr>
                </a:tc>
                <a:extLst>
                  <a:ext uri="{0D108BD9-81ED-4DB2-BD59-A6C34878D82A}">
                    <a16:rowId xmlns:a16="http://schemas.microsoft.com/office/drawing/2014/main" val="2280647719"/>
                  </a:ext>
                </a:extLst>
              </a:tr>
              <a:tr h="566619">
                <a:tc>
                  <a:txBody>
                    <a:bodyPr/>
                    <a:lstStyle/>
                    <a:p>
                      <a:pPr lvl="0" algn="ctr">
                        <a:buNone/>
                      </a:pPr>
                      <a:r>
                        <a:rPr lang="en-US" sz="1800" b="1" i="0" u="none" strike="noStrike" noProof="0" dirty="0">
                          <a:solidFill>
                            <a:schemeClr val="tx1"/>
                          </a:solidFill>
                          <a:latin typeface="Lato"/>
                        </a:rPr>
                        <a:t>Questions, Resources, and Adjourn</a:t>
                      </a:r>
                    </a:p>
                  </a:txBody>
                  <a:tcPr anchor="ctr">
                    <a:solidFill>
                      <a:srgbClr val="E8EFEF"/>
                    </a:solidFill>
                  </a:tcPr>
                </a:tc>
                <a:extLst>
                  <a:ext uri="{0D108BD9-81ED-4DB2-BD59-A6C34878D82A}">
                    <a16:rowId xmlns:a16="http://schemas.microsoft.com/office/drawing/2014/main" val="354107261"/>
                  </a:ext>
                </a:extLst>
              </a:tr>
            </a:tbl>
          </a:graphicData>
        </a:graphic>
      </p:graphicFrame>
      <p:sp>
        <p:nvSpPr>
          <p:cNvPr id="5" name="Slide Number Placeholder 4">
            <a:extLst>
              <a:ext uri="{FF2B5EF4-FFF2-40B4-BE49-F238E27FC236}">
                <a16:creationId xmlns:a16="http://schemas.microsoft.com/office/drawing/2014/main" id="{BEA53DEC-318A-B9FA-6015-9383196134C8}"/>
              </a:ext>
            </a:extLst>
          </p:cNvPr>
          <p:cNvSpPr>
            <a:spLocks noGrp="1"/>
          </p:cNvSpPr>
          <p:nvPr>
            <p:ph type="sldNum" sz="quarter" idx="12"/>
          </p:nvPr>
        </p:nvSpPr>
        <p:spPr>
          <a:xfrm>
            <a:off x="8572211" y="4567213"/>
            <a:ext cx="501131" cy="496836"/>
          </a:xfrm>
          <a:solidFill>
            <a:srgbClr val="1D6263"/>
          </a:solidFill>
        </p:spPr>
        <p:txBody>
          <a:bodyPr/>
          <a:lstStyle/>
          <a:p>
            <a:fld id="{26D31FA6-A05C-A742-B6C3-5531699466D4}" type="slidenum">
              <a:rPr lang="en-US" smtClean="0">
                <a:latin typeface="Lato" panose="020F0502020204030203" pitchFamily="34" charset="0"/>
                <a:ea typeface="Lato" panose="020F0502020204030203" pitchFamily="34" charset="0"/>
                <a:cs typeface="Lato" panose="020F0502020204030203" pitchFamily="34" charset="0"/>
              </a:rPr>
              <a:t>3</a:t>
            </a:fld>
            <a:endParaRPr lang="en-US">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28789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nchor="ctr">
            <a:normAutofit/>
          </a:bodyPr>
          <a:lstStyle/>
          <a:p>
            <a:r>
              <a:rPr lang="en-US" b="1" dirty="0">
                <a:latin typeface="Lato"/>
                <a:ea typeface="Lato"/>
                <a:cs typeface="Lato"/>
              </a:rPr>
              <a:t>Updates &amp; Reminders </a:t>
            </a:r>
            <a:endParaRPr lang="en-US" b="1" dirty="0"/>
          </a:p>
        </p:txBody>
      </p:sp>
      <p:sp>
        <p:nvSpPr>
          <p:cNvPr id="3" name="TextBox 2">
            <a:extLst>
              <a:ext uri="{FF2B5EF4-FFF2-40B4-BE49-F238E27FC236}">
                <a16:creationId xmlns:a16="http://schemas.microsoft.com/office/drawing/2014/main" id="{3E5A816F-0997-E923-2AC8-4E1D366C4306}"/>
              </a:ext>
            </a:extLst>
          </p:cNvPr>
          <p:cNvSpPr txBox="1"/>
          <p:nvPr/>
        </p:nvSpPr>
        <p:spPr>
          <a:xfrm>
            <a:off x="276701" y="1049953"/>
            <a:ext cx="8590597"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Lato"/>
                <a:ea typeface="Lato"/>
                <a:cs typeface="Lato"/>
              </a:rPr>
              <a:t>The Child Welfare newsletter, the Triple P Brief, will be published before the end of June 2025.</a:t>
            </a:r>
            <a:r>
              <a:rPr lang="en-US" sz="2000" dirty="0">
                <a:solidFill>
                  <a:srgbClr val="1C67B9"/>
                </a:solidFill>
                <a:latin typeface="Lato"/>
                <a:ea typeface="Lato"/>
                <a:cs typeface="Lato"/>
              </a:rPr>
              <a:t> </a:t>
            </a:r>
            <a:r>
              <a:rPr lang="en-US" sz="2000" dirty="0">
                <a:solidFill>
                  <a:srgbClr val="1C67B9"/>
                </a:solidFill>
                <a:latin typeface="Lato"/>
                <a:ea typeface="Lato"/>
                <a:cs typeface="Lato"/>
                <a:hlinkClick r:id="rId3">
                  <a:extLst>
                    <a:ext uri="{A12FA001-AC4F-418D-AE19-62706E023703}">
                      <ahyp:hlinkClr xmlns:ahyp="http://schemas.microsoft.com/office/drawing/2018/hyperlinkcolor" val="tx"/>
                    </a:ext>
                  </a:extLst>
                </a:hlinkClick>
              </a:rPr>
              <a:t>Email Tamara Robertson</a:t>
            </a:r>
            <a:r>
              <a:rPr lang="en-US" sz="2000" dirty="0">
                <a:latin typeface="Lato"/>
                <a:ea typeface="Lato"/>
                <a:cs typeface="Lato"/>
              </a:rPr>
              <a:t> if you want to be added to the listserv to receive the final publication. </a:t>
            </a:r>
          </a:p>
          <a:p>
            <a:endParaRPr lang="en-US" sz="2000" dirty="0">
              <a:latin typeface="Lato"/>
              <a:ea typeface="Lato"/>
              <a:cs typeface="Lato"/>
            </a:endParaRPr>
          </a:p>
          <a:p>
            <a:pPr marL="285750" indent="-285750">
              <a:buFont typeface="Arial"/>
              <a:buChar char="•"/>
            </a:pPr>
            <a:r>
              <a:rPr lang="en-US" sz="2000" dirty="0">
                <a:latin typeface="Lato"/>
                <a:ea typeface="+mn-lt"/>
                <a:cs typeface="+mn-lt"/>
              </a:rPr>
              <a:t>Connect with your </a:t>
            </a:r>
            <a:r>
              <a:rPr lang="en-US" sz="2000" b="1" dirty="0">
                <a:latin typeface="Lato"/>
                <a:ea typeface="+mn-lt"/>
                <a:cs typeface="+mn-lt"/>
              </a:rPr>
              <a:t>Lead Implementing Agency (LIA)</a:t>
            </a:r>
            <a:r>
              <a:rPr lang="en-US" sz="2000" dirty="0">
                <a:latin typeface="Lato"/>
                <a:ea typeface="+mn-lt"/>
                <a:cs typeface="+mn-lt"/>
              </a:rPr>
              <a:t> for any needs or questions regarding Triple P delivery, such as training or coaching. If you are unsure of what region you are in, feel free to share in the comments and we will get your connected!</a:t>
            </a:r>
          </a:p>
          <a:p>
            <a:endParaRPr lang="en-US" sz="2000" dirty="0">
              <a:latin typeface="Lato"/>
              <a:ea typeface="+mn-lt"/>
              <a:cs typeface="+mn-lt"/>
            </a:endParaRPr>
          </a:p>
          <a:p>
            <a:pPr marL="285750" indent="-285750">
              <a:buFont typeface="Arial"/>
              <a:buChar char="•"/>
            </a:pPr>
            <a:r>
              <a:rPr lang="en-US" sz="2000" dirty="0">
                <a:latin typeface="Lato"/>
                <a:ea typeface="+mn-lt"/>
                <a:cs typeface="+mn-lt"/>
              </a:rPr>
              <a:t>Updates from our NC DSS Partners will be shared live.</a:t>
            </a:r>
            <a:endParaRPr lang="en-US" sz="1550" dirty="0">
              <a:latin typeface="Lato" panose="020F0502020204030203" pitchFamily="34" charset="0"/>
              <a:ea typeface="Lato" panose="020F0502020204030203" pitchFamily="34" charset="0"/>
              <a:cs typeface="Lato" panose="020F0502020204030203" pitchFamily="34" charset="0"/>
            </a:endParaRPr>
          </a:p>
        </p:txBody>
      </p:sp>
      <p:sp>
        <p:nvSpPr>
          <p:cNvPr id="5" name="Slide Number Placeholder 4"/>
          <p:cNvSpPr>
            <a:spLocks noGrp="1"/>
          </p:cNvSpPr>
          <p:nvPr>
            <p:ph type="sldNum" sz="quarter" idx="12"/>
          </p:nvPr>
        </p:nvSpPr>
        <p:spPr>
          <a:xfrm>
            <a:off x="8575161" y="4620735"/>
            <a:ext cx="501131" cy="496836"/>
          </a:xfrm>
          <a:solidFill>
            <a:srgbClr val="1D6263"/>
          </a:solidFill>
        </p:spPr>
        <p:txBody>
          <a:bodyPr anchor="ctr">
            <a:normAutofit/>
          </a:bodyPr>
          <a:lstStyle/>
          <a:p>
            <a:pPr>
              <a:spcAft>
                <a:spcPts val="600"/>
              </a:spcAft>
            </a:pPr>
            <a:fld id="{26D31FA6-A05C-A742-B6C3-5531699466D4}" type="slidenum">
              <a:rPr lang="en-US" smtClean="0"/>
              <a:pPr>
                <a:spcAft>
                  <a:spcPts val="600"/>
                </a:spcAft>
              </a:pPr>
              <a:t>4</a:t>
            </a:fld>
            <a:endParaRPr lang="en-US"/>
          </a:p>
        </p:txBody>
      </p:sp>
    </p:spTree>
    <p:extLst>
      <p:ext uri="{BB962C8B-B14F-4D97-AF65-F5344CB8AC3E}">
        <p14:creationId xmlns:p14="http://schemas.microsoft.com/office/powerpoint/2010/main" val="340431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C18EE9-EA8C-C33B-6356-9785283579C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9848" y="273844"/>
            <a:ext cx="1040985" cy="1040985"/>
          </a:xfrm>
          <a:prstGeom prst="rect">
            <a:avLst/>
          </a:prstGeom>
        </p:spPr>
      </p:pic>
      <p:sp>
        <p:nvSpPr>
          <p:cNvPr id="4" name="Title 2">
            <a:extLst>
              <a:ext uri="{FF2B5EF4-FFF2-40B4-BE49-F238E27FC236}">
                <a16:creationId xmlns:a16="http://schemas.microsoft.com/office/drawing/2014/main" id="{DCC45617-1C7D-3CF1-C378-1EDB44C77F8C}"/>
              </a:ext>
            </a:extLst>
          </p:cNvPr>
          <p:cNvSpPr>
            <a:spLocks noGrp="1"/>
          </p:cNvSpPr>
          <p:nvPr>
            <p:ph type="title"/>
          </p:nvPr>
        </p:nvSpPr>
        <p:spPr>
          <a:xfrm>
            <a:off x="628650" y="273844"/>
            <a:ext cx="7886700" cy="994172"/>
          </a:xfrm>
          <a:solidFill>
            <a:srgbClr val="1D6263"/>
          </a:solidFill>
        </p:spPr>
        <p:txBody>
          <a:bodyPr anchor="ctr">
            <a:normAutofit/>
          </a:bodyPr>
          <a:lstStyle/>
          <a:p>
            <a:r>
              <a:rPr lang="en-US" b="1" dirty="0"/>
              <a:t>Spring Webinar Series</a:t>
            </a:r>
          </a:p>
        </p:txBody>
      </p:sp>
      <p:sp>
        <p:nvSpPr>
          <p:cNvPr id="2" name="TextBox 1">
            <a:extLst>
              <a:ext uri="{FF2B5EF4-FFF2-40B4-BE49-F238E27FC236}">
                <a16:creationId xmlns:a16="http://schemas.microsoft.com/office/drawing/2014/main" id="{96F3FDD9-D81E-8C44-BAC7-CB8FB606585B}"/>
              </a:ext>
            </a:extLst>
          </p:cNvPr>
          <p:cNvSpPr txBox="1"/>
          <p:nvPr/>
        </p:nvSpPr>
        <p:spPr>
          <a:xfrm>
            <a:off x="419907" y="1663809"/>
            <a:ext cx="8304186" cy="2308324"/>
          </a:xfrm>
          <a:prstGeom prst="rect">
            <a:avLst/>
          </a:prstGeom>
          <a:noFill/>
        </p:spPr>
        <p:txBody>
          <a:bodyPr wrap="square" rtlCol="0">
            <a:spAutoFit/>
          </a:bodyPr>
          <a:lstStyle/>
          <a:p>
            <a:r>
              <a:rPr lang="en-US" b="1" dirty="0">
                <a:latin typeface="Lato" panose="020F0502020204030203" pitchFamily="34" charset="0"/>
              </a:rPr>
              <a:t>Please join us for our </a:t>
            </a:r>
            <a:r>
              <a:rPr lang="en-US" b="1" dirty="0">
                <a:solidFill>
                  <a:srgbClr val="1C67B9"/>
                </a:solidFill>
                <a:latin typeface="Lato" panose="020F0502020204030203" pitchFamily="34" charset="0"/>
                <a:hlinkClick r:id="rId4">
                  <a:extLst>
                    <a:ext uri="{A12FA001-AC4F-418D-AE19-62706E023703}">
                      <ahyp:hlinkClr xmlns:ahyp="http://schemas.microsoft.com/office/drawing/2018/hyperlinkcolor" val="tx"/>
                    </a:ext>
                  </a:extLst>
                </a:hlinkClick>
              </a:rPr>
              <a:t>three-part Spring Webinar Series</a:t>
            </a:r>
            <a:r>
              <a:rPr lang="en-US" b="1" dirty="0">
                <a:latin typeface="Lato" panose="020F0502020204030203" pitchFamily="34" charset="0"/>
              </a:rPr>
              <a:t>!</a:t>
            </a:r>
            <a:endParaRPr lang="en-US" dirty="0">
              <a:latin typeface="Lato" panose="020F0502020204030203" pitchFamily="34" charset="0"/>
            </a:endParaRPr>
          </a:p>
          <a:p>
            <a:endParaRPr lang="en-US" dirty="0">
              <a:latin typeface="Lato" panose="020F0502020204030203" pitchFamily="34" charset="0"/>
            </a:endParaRPr>
          </a:p>
          <a:p>
            <a:r>
              <a:rPr lang="en-US" dirty="0">
                <a:latin typeface="Lato" panose="020F0502020204030203" pitchFamily="34" charset="0"/>
              </a:rPr>
              <a:t>Please join us in this engaging 3-part webinar series that features organizational facilitators and barriers to effective implementation. A dedicated 50-minute discussion circle will follow after the third webinar for participants who want to talk more about how to apply ideas in their organizational settings.  </a:t>
            </a:r>
            <a:br>
              <a:rPr lang="en-US" dirty="0">
                <a:latin typeface="Lato" panose="020F0502020204030203" pitchFamily="34" charset="0"/>
              </a:rPr>
            </a:br>
            <a:endParaRPr lang="en-US" dirty="0">
              <a:latin typeface="Lato" panose="020F0502020204030203" pitchFamily="34" charset="0"/>
            </a:endParaRPr>
          </a:p>
          <a:p>
            <a:r>
              <a:rPr lang="en-US" dirty="0">
                <a:latin typeface="Lato" panose="020F0502020204030203" pitchFamily="34" charset="0"/>
              </a:rPr>
              <a:t>Please share this invitation with any partners who may be interested in joining us!</a:t>
            </a:r>
          </a:p>
        </p:txBody>
      </p:sp>
      <p:sp>
        <p:nvSpPr>
          <p:cNvPr id="5" name="Slide Number Placeholder 4">
            <a:extLst>
              <a:ext uri="{FF2B5EF4-FFF2-40B4-BE49-F238E27FC236}">
                <a16:creationId xmlns:a16="http://schemas.microsoft.com/office/drawing/2014/main" id="{5A99D6CA-D6A3-628C-5722-59D50411D88B}"/>
              </a:ext>
            </a:extLst>
          </p:cNvPr>
          <p:cNvSpPr>
            <a:spLocks noGrp="1"/>
          </p:cNvSpPr>
          <p:nvPr>
            <p:ph type="sldNum" sz="quarter" idx="12"/>
          </p:nvPr>
        </p:nvSpPr>
        <p:spPr>
          <a:solidFill>
            <a:srgbClr val="1D6263"/>
          </a:solidFill>
        </p:spPr>
        <p:txBody>
          <a:bodyPr/>
          <a:lstStyle/>
          <a:p>
            <a:fld id="{26D31FA6-A05C-A742-B6C3-5531699466D4}" type="slidenum">
              <a:rPr lang="en-US" smtClean="0"/>
              <a:t>5</a:t>
            </a:fld>
            <a:endParaRPr lang="en-US"/>
          </a:p>
        </p:txBody>
      </p:sp>
    </p:spTree>
    <p:extLst>
      <p:ext uri="{BB962C8B-B14F-4D97-AF65-F5344CB8AC3E}">
        <p14:creationId xmlns:p14="http://schemas.microsoft.com/office/powerpoint/2010/main" val="189148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6726BD-1521-6532-1CA1-19DC1EF08F6D}"/>
              </a:ext>
            </a:extLst>
          </p:cNvPr>
          <p:cNvSpPr>
            <a:spLocks noGrp="1"/>
          </p:cNvSpPr>
          <p:nvPr>
            <p:ph type="title"/>
          </p:nvPr>
        </p:nvSpPr>
        <p:spPr>
          <a:xfrm>
            <a:off x="628650" y="273844"/>
            <a:ext cx="7886700" cy="994172"/>
          </a:xfrm>
        </p:spPr>
        <p:txBody>
          <a:bodyPr anchor="ctr">
            <a:normAutofit/>
          </a:bodyPr>
          <a:lstStyle/>
          <a:p>
            <a:r>
              <a:rPr lang="en-US" b="1" dirty="0"/>
              <a:t>Ongoing Triple P Support</a:t>
            </a:r>
          </a:p>
        </p:txBody>
      </p:sp>
      <p:pic>
        <p:nvPicPr>
          <p:cNvPr id="4" name="Picture 3" descr="An illustration of teamwork - three people holding hands, pulling eachother up on three blocks&#10;">
            <a:extLst>
              <a:ext uri="{FF2B5EF4-FFF2-40B4-BE49-F238E27FC236}">
                <a16:creationId xmlns:a16="http://schemas.microsoft.com/office/drawing/2014/main" id="{488FB5F9-C64B-3169-AEB3-8DBED65F1186}"/>
              </a:ext>
            </a:extLst>
          </p:cNvPr>
          <p:cNvPicPr>
            <a:picLocks noChangeAspect="1"/>
          </p:cNvPicPr>
          <p:nvPr/>
        </p:nvPicPr>
        <p:blipFill>
          <a:blip r:embed="rId3"/>
          <a:stretch>
            <a:fillRect/>
          </a:stretch>
        </p:blipFill>
        <p:spPr>
          <a:xfrm>
            <a:off x="2289831" y="1369219"/>
            <a:ext cx="4564340" cy="3263504"/>
          </a:xfrm>
          <a:prstGeom prst="rect">
            <a:avLst/>
          </a:prstGeom>
          <a:noFill/>
        </p:spPr>
      </p:pic>
      <p:sp>
        <p:nvSpPr>
          <p:cNvPr id="2" name="Slide Number Placeholder 1">
            <a:extLst>
              <a:ext uri="{FF2B5EF4-FFF2-40B4-BE49-F238E27FC236}">
                <a16:creationId xmlns:a16="http://schemas.microsoft.com/office/drawing/2014/main" id="{4CBD9E79-A37B-A98A-DB9D-526344F74968}"/>
              </a:ext>
            </a:extLst>
          </p:cNvPr>
          <p:cNvSpPr>
            <a:spLocks noGrp="1"/>
          </p:cNvSpPr>
          <p:nvPr>
            <p:ph type="sldNum" sz="quarter" idx="4294967295"/>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6</a:t>
            </a:fld>
            <a:endParaRPr lang="en-US"/>
          </a:p>
        </p:txBody>
      </p:sp>
    </p:spTree>
    <p:extLst>
      <p:ext uri="{BB962C8B-B14F-4D97-AF65-F5344CB8AC3E}">
        <p14:creationId xmlns:p14="http://schemas.microsoft.com/office/powerpoint/2010/main" val="3022820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371C-28E2-57DC-E790-6DF5DE2CE9FC}"/>
              </a:ext>
            </a:extLst>
          </p:cNvPr>
          <p:cNvSpPr>
            <a:spLocks noGrp="1"/>
          </p:cNvSpPr>
          <p:nvPr>
            <p:ph type="title"/>
          </p:nvPr>
        </p:nvSpPr>
        <p:spPr>
          <a:xfrm>
            <a:off x="1" y="375920"/>
            <a:ext cx="6486524" cy="708963"/>
          </a:xfrm>
        </p:spPr>
        <p:txBody>
          <a:bodyPr anchor="ctr">
            <a:normAutofit/>
          </a:bodyPr>
          <a:lstStyle/>
          <a:p>
            <a:r>
              <a:rPr lang="en-US" b="1" dirty="0"/>
              <a:t>Practitioner Support</a:t>
            </a:r>
          </a:p>
        </p:txBody>
      </p:sp>
      <p:pic>
        <p:nvPicPr>
          <p:cNvPr id="5" name="Picture 4" descr="Woman looking at computer screen">
            <a:extLst>
              <a:ext uri="{FF2B5EF4-FFF2-40B4-BE49-F238E27FC236}">
                <a16:creationId xmlns:a16="http://schemas.microsoft.com/office/drawing/2014/main" id="{11F9E1B9-DEAC-F091-30A5-2BDD66906C9A}"/>
              </a:ext>
            </a:extLst>
          </p:cNvPr>
          <p:cNvPicPr>
            <a:picLocks noChangeAspect="1"/>
          </p:cNvPicPr>
          <p:nvPr/>
        </p:nvPicPr>
        <p:blipFill>
          <a:blip r:embed="rId3"/>
          <a:srcRect l="17979" r="4" b="4"/>
          <a:stretch>
            <a:fillRect/>
          </a:stretch>
        </p:blipFill>
        <p:spPr>
          <a:xfrm>
            <a:off x="289560" y="1188721"/>
            <a:ext cx="4151376" cy="3378491"/>
          </a:xfrm>
          <a:prstGeom prst="rect">
            <a:avLst/>
          </a:prstGeom>
          <a:noFill/>
        </p:spPr>
      </p:pic>
      <p:sp>
        <p:nvSpPr>
          <p:cNvPr id="3" name="Content Placeholder 2">
            <a:extLst>
              <a:ext uri="{FF2B5EF4-FFF2-40B4-BE49-F238E27FC236}">
                <a16:creationId xmlns:a16="http://schemas.microsoft.com/office/drawing/2014/main" id="{1924BB8C-492C-3376-CC0A-B70388DA28F0}"/>
              </a:ext>
            </a:extLst>
          </p:cNvPr>
          <p:cNvSpPr>
            <a:spLocks noGrp="1"/>
          </p:cNvSpPr>
          <p:nvPr>
            <p:ph sz="half" idx="2"/>
          </p:nvPr>
        </p:nvSpPr>
        <p:spPr>
          <a:xfrm>
            <a:off x="4868186" y="1188721"/>
            <a:ext cx="3236678" cy="3378492"/>
          </a:xfrm>
        </p:spPr>
        <p:txBody>
          <a:bodyPr vert="horz" lIns="91440" tIns="45720" rIns="91440" bIns="45720" rtlCol="0">
            <a:normAutofit/>
          </a:bodyPr>
          <a:lstStyle/>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Triple P Coaching</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LIA/regional </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SDA/agency </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Supervision</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Training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Peer to Peer Support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PASS sessions </a:t>
            </a:r>
          </a:p>
          <a:p>
            <a:pPr>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Practitioner Conferences </a:t>
            </a:r>
          </a:p>
        </p:txBody>
      </p:sp>
      <p:sp>
        <p:nvSpPr>
          <p:cNvPr id="10" name="Slide Number Placeholder 4">
            <a:extLst>
              <a:ext uri="{FF2B5EF4-FFF2-40B4-BE49-F238E27FC236}">
                <a16:creationId xmlns:a16="http://schemas.microsoft.com/office/drawing/2014/main" id="{ECCC83C7-F985-FC84-59CF-B9E17CC91B83}"/>
              </a:ext>
            </a:extLst>
          </p:cNvPr>
          <p:cNvSpPr>
            <a:spLocks noGrp="1"/>
          </p:cNvSpPr>
          <p:nvPr>
            <p:ph type="sldNum" sz="quarter" idx="12"/>
          </p:nvPr>
        </p:nvSpPr>
        <p:spPr>
          <a:xfrm>
            <a:off x="8575161" y="4620735"/>
            <a:ext cx="501131" cy="496836"/>
          </a:xfrm>
          <a:solidFill>
            <a:srgbClr val="1D6263"/>
          </a:solidFill>
        </p:spPr>
        <p:txBody>
          <a:bodyPr/>
          <a:lstStyle/>
          <a:p>
            <a:pPr>
              <a:spcAft>
                <a:spcPts val="600"/>
              </a:spcAft>
            </a:pPr>
            <a:fld id="{26D31FA6-A05C-A742-B6C3-5531699466D4}" type="slidenum">
              <a:rPr lang="en-US" smtClean="0"/>
              <a:pPr>
                <a:spcAft>
                  <a:spcPts val="600"/>
                </a:spcAft>
              </a:pPr>
              <a:t>7</a:t>
            </a:fld>
            <a:endParaRPr lang="en-US"/>
          </a:p>
        </p:txBody>
      </p:sp>
    </p:spTree>
    <p:extLst>
      <p:ext uri="{BB962C8B-B14F-4D97-AF65-F5344CB8AC3E}">
        <p14:creationId xmlns:p14="http://schemas.microsoft.com/office/powerpoint/2010/main" val="82105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188-4C65-DB94-35A5-BEE06CEF887C}"/>
              </a:ext>
            </a:extLst>
          </p:cNvPr>
          <p:cNvSpPr>
            <a:spLocks noGrp="1"/>
          </p:cNvSpPr>
          <p:nvPr>
            <p:ph type="title"/>
          </p:nvPr>
        </p:nvSpPr>
        <p:spPr/>
        <p:txBody>
          <a:bodyPr/>
          <a:lstStyle/>
          <a:p>
            <a:r>
              <a:rPr lang="en-US" b="1" dirty="0"/>
              <a:t>What’s Included in Coaching?</a:t>
            </a:r>
          </a:p>
        </p:txBody>
      </p:sp>
      <p:sp>
        <p:nvSpPr>
          <p:cNvPr id="3" name="Content Placeholder 2">
            <a:extLst>
              <a:ext uri="{FF2B5EF4-FFF2-40B4-BE49-F238E27FC236}">
                <a16:creationId xmlns:a16="http://schemas.microsoft.com/office/drawing/2014/main" id="{C992F40D-8CD0-01E6-E0B2-38D17D0A5F42}"/>
              </a:ext>
            </a:extLst>
          </p:cNvPr>
          <p:cNvSpPr>
            <a:spLocks noGrp="1"/>
          </p:cNvSpPr>
          <p:nvPr>
            <p:ph idx="1"/>
          </p:nvPr>
        </p:nvSpPr>
        <p:spPr>
          <a:xfrm>
            <a:off x="628650" y="1689344"/>
            <a:ext cx="4177342" cy="2638238"/>
          </a:xfrm>
        </p:spPr>
        <p:txBody>
          <a:bodyPr vert="horz" lIns="91440" tIns="45720" rIns="91440" bIns="45720" rtlCol="0" anchor="t">
            <a:normAutofit/>
          </a:bodyPr>
          <a:lstStyle/>
          <a:p>
            <a:pPr>
              <a:lnSpc>
                <a:spcPct val="100000"/>
              </a:lnSpc>
            </a:pPr>
            <a:r>
              <a:rPr lang="en-US" sz="2400" dirty="0">
                <a:latin typeface="Lato"/>
                <a:ea typeface="Lato"/>
                <a:cs typeface="Lato"/>
              </a:rPr>
              <a:t>Proactive and Responsive Guidance and Support</a:t>
            </a:r>
            <a:endParaRPr lang="en-US" dirty="0">
              <a:latin typeface="Lato"/>
              <a:ea typeface="Lato"/>
              <a:cs typeface="Lato"/>
            </a:endParaRPr>
          </a:p>
          <a:p>
            <a:pPr>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Develop and Apply Strategies to Enhance Skills</a:t>
            </a:r>
          </a:p>
          <a:p>
            <a:pPr>
              <a:lnSpc>
                <a:spcPct val="100000"/>
              </a:lnSpc>
            </a:pPr>
            <a:r>
              <a:rPr lang="en-US" sz="2400" dirty="0">
                <a:latin typeface="Lato" panose="020F0502020204030203" pitchFamily="34" charset="0"/>
                <a:ea typeface="Lato" panose="020F0502020204030203" pitchFamily="34" charset="0"/>
                <a:cs typeface="Lato" panose="020F0502020204030203" pitchFamily="34" charset="0"/>
              </a:rPr>
              <a:t>Joint Planning, Observation, Reflection, and Feedback</a:t>
            </a:r>
          </a:p>
        </p:txBody>
      </p:sp>
      <p:pic>
        <p:nvPicPr>
          <p:cNvPr id="4" name="Picture 3" descr="Capturing the Elusive Benefits Of Collaboration">
            <a:extLst>
              <a:ext uri="{FF2B5EF4-FFF2-40B4-BE49-F238E27FC236}">
                <a16:creationId xmlns:a16="http://schemas.microsoft.com/office/drawing/2014/main" id="{83EFBB2F-50FF-61FB-0231-58620827A8BF}"/>
              </a:ext>
            </a:extLst>
          </p:cNvPr>
          <p:cNvPicPr>
            <a:picLocks noChangeAspect="1"/>
          </p:cNvPicPr>
          <p:nvPr/>
        </p:nvPicPr>
        <p:blipFill>
          <a:blip r:embed="rId3"/>
          <a:stretch>
            <a:fillRect/>
          </a:stretch>
        </p:blipFill>
        <p:spPr>
          <a:xfrm>
            <a:off x="4947249" y="1775964"/>
            <a:ext cx="3702888" cy="2464998"/>
          </a:xfrm>
          <a:prstGeom prst="rect">
            <a:avLst/>
          </a:prstGeom>
        </p:spPr>
      </p:pic>
    </p:spTree>
    <p:extLst>
      <p:ext uri="{BB962C8B-B14F-4D97-AF65-F5344CB8AC3E}">
        <p14:creationId xmlns:p14="http://schemas.microsoft.com/office/powerpoint/2010/main" val="262169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CE93-5A75-1849-5AF6-98AB51D218D1}"/>
              </a:ext>
            </a:extLst>
          </p:cNvPr>
          <p:cNvSpPr>
            <a:spLocks noGrp="1"/>
          </p:cNvSpPr>
          <p:nvPr>
            <p:ph type="title"/>
          </p:nvPr>
        </p:nvSpPr>
        <p:spPr/>
        <p:txBody>
          <a:bodyPr/>
          <a:lstStyle/>
          <a:p>
            <a:r>
              <a:rPr lang="en-US" b="1" dirty="0"/>
              <a:t>Quality Coaching Opportunities</a:t>
            </a:r>
          </a:p>
        </p:txBody>
      </p:sp>
      <p:sp>
        <p:nvSpPr>
          <p:cNvPr id="3" name="Content Placeholder 2">
            <a:extLst>
              <a:ext uri="{FF2B5EF4-FFF2-40B4-BE49-F238E27FC236}">
                <a16:creationId xmlns:a16="http://schemas.microsoft.com/office/drawing/2014/main" id="{61515320-0048-FC93-80EF-6CBB3135CBCD}"/>
              </a:ext>
            </a:extLst>
          </p:cNvPr>
          <p:cNvSpPr>
            <a:spLocks noGrp="1"/>
          </p:cNvSpPr>
          <p:nvPr>
            <p:ph idx="1"/>
          </p:nvPr>
        </p:nvSpPr>
        <p:spPr/>
        <p:txBody>
          <a:bodyPr/>
          <a:lstStyle/>
          <a:p>
            <a:pPr marL="0" indent="0">
              <a:lnSpc>
                <a:spcPct val="100000"/>
              </a:lnSpc>
              <a:buNone/>
            </a:pPr>
            <a:r>
              <a:rPr lang="en-US" sz="2000" dirty="0">
                <a:latin typeface="Lato" panose="020F0502020204030203" pitchFamily="34" charset="0"/>
                <a:ea typeface="Lato" panose="020F0502020204030203" pitchFamily="34" charset="0"/>
                <a:cs typeface="Lato" panose="020F0502020204030203" pitchFamily="34" charset="0"/>
              </a:rPr>
              <a:t>Confident and Competent Practitioners are created through quality coaching. In return, practitioners: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Increase the use of Triple P with families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Deliver Triple P as intended</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Meet the needs of families within their communities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Increase family satisfaction with Triple P services</a:t>
            </a:r>
          </a:p>
          <a:p>
            <a:pPr lvl="1">
              <a:lnSpc>
                <a:spcPct val="100000"/>
              </a:lnSpc>
            </a:pPr>
            <a:r>
              <a:rPr lang="en-US" sz="2000" dirty="0">
                <a:latin typeface="Lato" panose="020F0502020204030203" pitchFamily="34" charset="0"/>
                <a:ea typeface="Lato" panose="020F0502020204030203" pitchFamily="34" charset="0"/>
                <a:cs typeface="Lato" panose="020F0502020204030203" pitchFamily="34" charset="0"/>
              </a:rPr>
              <a:t>Positively impact short- and long-term outcomes</a:t>
            </a:r>
          </a:p>
          <a:p>
            <a:endParaRPr lang="en-US" dirty="0"/>
          </a:p>
        </p:txBody>
      </p:sp>
    </p:spTree>
    <p:extLst>
      <p:ext uri="{BB962C8B-B14F-4D97-AF65-F5344CB8AC3E}">
        <p14:creationId xmlns:p14="http://schemas.microsoft.com/office/powerpoint/2010/main" val="316855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9"/>
  <p:tag name="ARTICULATE_DESIGN_ID_OFFICE THEME" val="xCt0hUe0"/>
  <p:tag name="ARTICULATE_DESIGN_ID_CUSTOM DESIGN" val="MeypXa0W"/>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9CB9919E-9A4E-4933-BA64-87177961977A}"/>
    </a:ext>
  </a:extLst>
</a:theme>
</file>

<file path=ppt/theme/theme2.xml><?xml version="1.0" encoding="utf-8"?>
<a:theme xmlns:a="http://schemas.openxmlformats.org/drawingml/2006/main" name="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E1E9697F-7F68-4A90-B52F-729356E20C06}"/>
    </a:ext>
  </a:extLst>
</a:theme>
</file>

<file path=ppt/theme/theme3.xml><?xml version="1.0" encoding="utf-8"?>
<a:theme xmlns:a="http://schemas.openxmlformats.org/drawingml/2006/main" name="1_Custom Design">
  <a:themeElements>
    <a:clrScheme name="Impact Center">
      <a:dk1>
        <a:sysClr val="windowText" lastClr="000000"/>
      </a:dk1>
      <a:lt1>
        <a:sysClr val="window" lastClr="FFFFFF"/>
      </a:lt1>
      <a:dk2>
        <a:srgbClr val="182E64"/>
      </a:dk2>
      <a:lt2>
        <a:srgbClr val="E7E6E6"/>
      </a:lt2>
      <a:accent1>
        <a:srgbClr val="2D9596"/>
      </a:accent1>
      <a:accent2>
        <a:srgbClr val="F26739"/>
      </a:accent2>
      <a:accent3>
        <a:srgbClr val="A5A5A5"/>
      </a:accent3>
      <a:accent4>
        <a:srgbClr val="F8B717"/>
      </a:accent4>
      <a:accent5>
        <a:srgbClr val="9F396B"/>
      </a:accent5>
      <a:accent6>
        <a:srgbClr val="9ECFA9"/>
      </a:accent6>
      <a:hlink>
        <a:srgbClr val="55C6D4"/>
      </a:hlink>
      <a:folHlink>
        <a:srgbClr val="0065B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0F26289-90E4-4CF1-8B64-E1DC95997EB8}" vid="{C44A580D-88EB-4367-B38C-BEC85B9025E1}"/>
    </a:ext>
  </a:extLst>
</a:theme>
</file>

<file path=ppt/theme/theme4.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9718</TotalTime>
  <Words>1664</Words>
  <Application>Microsoft Office PowerPoint</Application>
  <PresentationFormat>On-screen Show (16:9)</PresentationFormat>
  <Paragraphs>177</Paragraphs>
  <Slides>21</Slides>
  <Notes>18</Notes>
  <HiddenSlides>1</HiddenSlides>
  <MMClips>4</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Calibri</vt:lpstr>
      <vt:lpstr>Calibri Light</vt:lpstr>
      <vt:lpstr>Corbel</vt:lpstr>
      <vt:lpstr>Gill Sans MT</vt:lpstr>
      <vt:lpstr>Lato</vt:lpstr>
      <vt:lpstr>Libre Baskerville</vt:lpstr>
      <vt:lpstr>Sharp Grotesk</vt:lpstr>
      <vt:lpstr>TimesNewRomanPSMT</vt:lpstr>
      <vt:lpstr>Walbaum Display</vt:lpstr>
      <vt:lpstr>Office Theme</vt:lpstr>
      <vt:lpstr>Custom Design</vt:lpstr>
      <vt:lpstr>1_Custom Design</vt:lpstr>
      <vt:lpstr>3DFloatVTI</vt:lpstr>
      <vt:lpstr>Icebreaker Question</vt:lpstr>
      <vt:lpstr>NC CHILD WELFARE  TRIPLE P LEARNING COLLABORATIVE</vt:lpstr>
      <vt:lpstr>What to Expect Today</vt:lpstr>
      <vt:lpstr>Updates &amp; Reminders </vt:lpstr>
      <vt:lpstr>Spring Webinar Series</vt:lpstr>
      <vt:lpstr>Ongoing Triple P Support</vt:lpstr>
      <vt:lpstr>Practitioner Support</vt:lpstr>
      <vt:lpstr>What’s Included in Coaching?</vt:lpstr>
      <vt:lpstr>Quality Coaching Opportunities</vt:lpstr>
      <vt:lpstr>Triple P Training - Connect</vt:lpstr>
      <vt:lpstr>Triple P Training</vt:lpstr>
      <vt:lpstr>Peer-to-Peer Support</vt:lpstr>
      <vt:lpstr>PASS Model and video clip 1</vt:lpstr>
      <vt:lpstr>PASS Model video clips 2 and 3</vt:lpstr>
      <vt:lpstr>PASS Model video clip 4</vt:lpstr>
      <vt:lpstr>Additional Triple P Support Resources </vt:lpstr>
      <vt:lpstr>North Carolina Triple P Local Implementation Regions Site Map</vt:lpstr>
      <vt:lpstr>Break Time</vt:lpstr>
      <vt:lpstr>What Questions Do You Have? </vt:lpstr>
      <vt:lpstr>Accessing Support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 CHILD WELFARE  TRIPLE P LEARNING COLLABORATIVE</dc:title>
  <dc:creator>Disalvo, Christina</dc:creator>
  <cp:lastModifiedBy>Abbate, Sonya Kimberly</cp:lastModifiedBy>
  <cp:revision>358</cp:revision>
  <cp:lastPrinted>2021-02-09T16:31:40Z</cp:lastPrinted>
  <dcterms:created xsi:type="dcterms:W3CDTF">2021-02-08T17:54:21Z</dcterms:created>
  <dcterms:modified xsi:type="dcterms:W3CDTF">2025-11-18T14:35:04Z</dcterms:modified>
</cp:coreProperties>
</file>