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ags/tag4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76.jpg" ContentType="image/jpg"/>
  <Override PartName="/ppt/media/image77.jpg" ContentType="image/jpg"/>
  <Override PartName="/ppt/media/image78.jpg" ContentType="image/jpg"/>
  <Override PartName="/ppt/media/image79.jpg" ContentType="image/jp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6" r:id="rId1"/>
    <p:sldMasterId id="2147484004" r:id="rId2"/>
    <p:sldMasterId id="2147484019" r:id="rId3"/>
    <p:sldMasterId id="2147484037" r:id="rId4"/>
    <p:sldMasterId id="2147484040" r:id="rId5"/>
    <p:sldMasterId id="2147484047" r:id="rId6"/>
    <p:sldMasterId id="2147484061" r:id="rId7"/>
    <p:sldMasterId id="2147484069" r:id="rId8"/>
    <p:sldMasterId id="2147484082" r:id="rId9"/>
    <p:sldMasterId id="2147484094" r:id="rId10"/>
    <p:sldMasterId id="2147484114" r:id="rId11"/>
    <p:sldMasterId id="2147484120" r:id="rId12"/>
  </p:sldMasterIdLst>
  <p:notesMasterIdLst>
    <p:notesMasterId r:id="rId76"/>
  </p:notesMasterIdLst>
  <p:handoutMasterIdLst>
    <p:handoutMasterId r:id="rId77"/>
  </p:handoutMasterIdLst>
  <p:sldIdLst>
    <p:sldId id="256" r:id="rId13"/>
    <p:sldId id="1323" r:id="rId14"/>
    <p:sldId id="562" r:id="rId15"/>
    <p:sldId id="258" r:id="rId16"/>
    <p:sldId id="611" r:id="rId17"/>
    <p:sldId id="576" r:id="rId18"/>
    <p:sldId id="610" r:id="rId19"/>
    <p:sldId id="596" r:id="rId20"/>
    <p:sldId id="620" r:id="rId21"/>
    <p:sldId id="577" r:id="rId22"/>
    <p:sldId id="629" r:id="rId23"/>
    <p:sldId id="352" r:id="rId24"/>
    <p:sldId id="630" r:id="rId25"/>
    <p:sldId id="318" r:id="rId26"/>
    <p:sldId id="353" r:id="rId27"/>
    <p:sldId id="534" r:id="rId28"/>
    <p:sldId id="309" r:id="rId29"/>
    <p:sldId id="472" r:id="rId30"/>
    <p:sldId id="326" r:id="rId31"/>
    <p:sldId id="531" r:id="rId32"/>
    <p:sldId id="1315" r:id="rId33"/>
    <p:sldId id="322" r:id="rId34"/>
    <p:sldId id="327" r:id="rId35"/>
    <p:sldId id="331" r:id="rId36"/>
    <p:sldId id="308" r:id="rId37"/>
    <p:sldId id="315" r:id="rId38"/>
    <p:sldId id="532" r:id="rId39"/>
    <p:sldId id="533" r:id="rId40"/>
    <p:sldId id="335" r:id="rId41"/>
    <p:sldId id="336" r:id="rId42"/>
    <p:sldId id="337" r:id="rId43"/>
    <p:sldId id="271" r:id="rId44"/>
    <p:sldId id="338" r:id="rId45"/>
    <p:sldId id="341" r:id="rId46"/>
    <p:sldId id="340" r:id="rId47"/>
    <p:sldId id="268" r:id="rId48"/>
    <p:sldId id="350" r:id="rId49"/>
    <p:sldId id="349" r:id="rId50"/>
    <p:sldId id="524" r:id="rId51"/>
    <p:sldId id="381" r:id="rId52"/>
    <p:sldId id="1316" r:id="rId53"/>
    <p:sldId id="584" r:id="rId54"/>
    <p:sldId id="581" r:id="rId55"/>
    <p:sldId id="1320" r:id="rId56"/>
    <p:sldId id="1321" r:id="rId57"/>
    <p:sldId id="1322" r:id="rId58"/>
    <p:sldId id="1317" r:id="rId59"/>
    <p:sldId id="257" r:id="rId60"/>
    <p:sldId id="1318" r:id="rId61"/>
    <p:sldId id="259" r:id="rId62"/>
    <p:sldId id="260" r:id="rId63"/>
    <p:sldId id="261" r:id="rId64"/>
    <p:sldId id="262" r:id="rId65"/>
    <p:sldId id="1319" r:id="rId66"/>
    <p:sldId id="264" r:id="rId67"/>
    <p:sldId id="563" r:id="rId68"/>
    <p:sldId id="621" r:id="rId69"/>
    <p:sldId id="494" r:id="rId70"/>
    <p:sldId id="624" r:id="rId71"/>
    <p:sldId id="625" r:id="rId72"/>
    <p:sldId id="627" r:id="rId73"/>
    <p:sldId id="263" r:id="rId74"/>
    <p:sldId id="572" r:id="rId75"/>
  </p:sldIdLst>
  <p:sldSz cx="9144000" cy="5143500" type="screen16x9"/>
  <p:notesSz cx="6950075" cy="9236075"/>
  <p:custDataLst>
    <p:tags r:id="rId7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salvo, Christina" initials="DC" lastIdx="2" clrIdx="0">
    <p:extLst>
      <p:ext uri="{19B8F6BF-5375-455C-9EA6-DF929625EA0E}">
        <p15:presenceInfo xmlns:p15="http://schemas.microsoft.com/office/powerpoint/2012/main" userId="S::chrchr1@ad.unc.edu::574c1165-5e1a-4296-b2ba-13091e79b60c" providerId="AD"/>
      </p:ext>
    </p:extLst>
  </p:cmAuthor>
  <p:cmAuthor id="2" name="Gary Taylor" initials="GT" lastIdx="1" clrIdx="1">
    <p:extLst>
      <p:ext uri="{19B8F6BF-5375-455C-9EA6-DF929625EA0E}">
        <p15:presenceInfo xmlns:p15="http://schemas.microsoft.com/office/powerpoint/2012/main" userId="S::52685@icf.com::c1f76519-43aa-44c4-a7a9-3af83abec4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A9A1"/>
    <a:srgbClr val="659465"/>
    <a:srgbClr val="47A2A3"/>
    <a:srgbClr val="11294B"/>
    <a:srgbClr val="268A79"/>
    <a:srgbClr val="1C67B9"/>
    <a:srgbClr val="000000"/>
    <a:srgbClr val="FDFDFD"/>
    <a:srgbClr val="331A0E"/>
    <a:srgbClr val="FFCEC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59" autoAdjust="0"/>
    <p:restoredTop sz="78490" autoAdjust="0"/>
  </p:normalViewPr>
  <p:slideViewPr>
    <p:cSldViewPr snapToGrid="0" snapToObjects="1">
      <p:cViewPr varScale="1">
        <p:scale>
          <a:sx n="57" d="100"/>
          <a:sy n="57" d="100"/>
        </p:scale>
        <p:origin x="768" y="43"/>
      </p:cViewPr>
      <p:guideLst>
        <p:guide orient="horz" pos="1620"/>
        <p:guide pos="2880"/>
      </p:guideLst>
    </p:cSldViewPr>
  </p:slideViewPr>
  <p:outlineViewPr>
    <p:cViewPr>
      <p:scale>
        <a:sx n="33" d="100"/>
        <a:sy n="33" d="100"/>
      </p:scale>
      <p:origin x="24064"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tags" Target="tags/tag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ata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4" Type="http://schemas.openxmlformats.org/officeDocument/2006/relationships/image" Target="../media/image85.svg"/></Relationships>
</file>

<file path=ppt/diagrams/_rels/data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7.xml.rels><?xml version="1.0" encoding="UTF-8" standalone="yes"?>
<Relationships xmlns="http://schemas.openxmlformats.org/package/2006/relationships"><Relationship Id="rId3" Type="http://schemas.openxmlformats.org/officeDocument/2006/relationships/hyperlink" Target="https://www.ojjdp.gov/mpg/" TargetMode="External"/><Relationship Id="rId2" Type="http://schemas.openxmlformats.org/officeDocument/2006/relationships/hyperlink" Target="http://www.blueprintsprograms.com/" TargetMode="External"/><Relationship Id="rId1" Type="http://schemas.openxmlformats.org/officeDocument/2006/relationships/hyperlink" Target="http://www.cebc4cw.org/" TargetMode="External"/><Relationship Id="rId5" Type="http://schemas.openxmlformats.org/officeDocument/2006/relationships/hyperlink" Target="https://preventionservices.acf.hhs.gov/" TargetMode="External"/><Relationship Id="rId4" Type="http://schemas.openxmlformats.org/officeDocument/2006/relationships/hyperlink" Target="http://www.wsipp.wa.gov/BenefitCost"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4" Type="http://schemas.openxmlformats.org/officeDocument/2006/relationships/image" Target="../media/image8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7.xml.rels><?xml version="1.0" encoding="UTF-8" standalone="yes"?>
<Relationships xmlns="http://schemas.openxmlformats.org/package/2006/relationships"><Relationship Id="rId3" Type="http://schemas.openxmlformats.org/officeDocument/2006/relationships/hyperlink" Target="https://www.ojjdp.gov/mpg/" TargetMode="External"/><Relationship Id="rId2" Type="http://schemas.openxmlformats.org/officeDocument/2006/relationships/hyperlink" Target="http://www.blueprintsprograms.com/" TargetMode="External"/><Relationship Id="rId1" Type="http://schemas.openxmlformats.org/officeDocument/2006/relationships/hyperlink" Target="http://www.cebc4cw.org/" TargetMode="External"/><Relationship Id="rId5" Type="http://schemas.openxmlformats.org/officeDocument/2006/relationships/hyperlink" Target="http://www.wsipp.wa.gov/BenefitCost" TargetMode="External"/><Relationship Id="rId4" Type="http://schemas.openxmlformats.org/officeDocument/2006/relationships/hyperlink" Target="https://preventionservices.acf.hhs.gov/" TargetMode="Externa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EEAD5C-76EC-475E-86ED-92754A76EB22}" type="doc">
      <dgm:prSet loTypeId="urn:microsoft.com/office/officeart/2018/2/layout/IconVerticalSolidList" loCatId="icon" qsTypeId="urn:microsoft.com/office/officeart/2005/8/quickstyle/simple5" qsCatId="simple" csTypeId="urn:microsoft.com/office/officeart/2005/8/colors/accent1_4" csCatId="accent1" phldr="1"/>
      <dgm:spPr/>
      <dgm:t>
        <a:bodyPr/>
        <a:lstStyle/>
        <a:p>
          <a:endParaRPr lang="en-US"/>
        </a:p>
      </dgm:t>
    </dgm:pt>
    <dgm:pt modelId="{3A047FEE-79C4-4A3F-8D41-C83BBE143EBE}">
      <dgm:prSet/>
      <dgm:spPr/>
      <dgm:t>
        <a:bodyPr/>
        <a:lstStyle/>
        <a:p>
          <a:pPr>
            <a:lnSpc>
              <a:spcPct val="100000"/>
            </a:lnSpc>
          </a:pPr>
          <a:r>
            <a:rPr lang="en-US" dirty="0"/>
            <a:t>Triple P Refresher</a:t>
          </a:r>
        </a:p>
      </dgm:t>
    </dgm:pt>
    <dgm:pt modelId="{E70CD037-20F0-4301-9B5F-190C7A2820EA}" type="parTrans" cxnId="{E527D57A-B232-467F-818F-7861D378A5E5}">
      <dgm:prSet/>
      <dgm:spPr/>
      <dgm:t>
        <a:bodyPr/>
        <a:lstStyle/>
        <a:p>
          <a:endParaRPr lang="en-US"/>
        </a:p>
      </dgm:t>
    </dgm:pt>
    <dgm:pt modelId="{8FA033B9-7A82-44E5-A2A3-7CAC8551E8D6}" type="sibTrans" cxnId="{E527D57A-B232-467F-818F-7861D378A5E5}">
      <dgm:prSet/>
      <dgm:spPr/>
      <dgm:t>
        <a:bodyPr/>
        <a:lstStyle/>
        <a:p>
          <a:endParaRPr lang="en-US"/>
        </a:p>
      </dgm:t>
    </dgm:pt>
    <dgm:pt modelId="{F6F466E5-88F7-4C53-83A0-F46FD5E1410F}">
      <dgm:prSet/>
      <dgm:spPr/>
      <dgm:t>
        <a:bodyPr/>
        <a:lstStyle/>
        <a:p>
          <a:pPr>
            <a:lnSpc>
              <a:spcPct val="100000"/>
            </a:lnSpc>
          </a:pPr>
          <a:r>
            <a:rPr lang="en-US" dirty="0"/>
            <a:t>Reviewing Triple P State Data Requirements</a:t>
          </a:r>
        </a:p>
      </dgm:t>
    </dgm:pt>
    <dgm:pt modelId="{6CE3AFAE-7DF4-445A-8ADD-EB6B9FF7402E}" type="parTrans" cxnId="{EBF66AA1-AD91-4706-9E20-20A0789EF81A}">
      <dgm:prSet/>
      <dgm:spPr/>
      <dgm:t>
        <a:bodyPr/>
        <a:lstStyle/>
        <a:p>
          <a:endParaRPr lang="en-US"/>
        </a:p>
      </dgm:t>
    </dgm:pt>
    <dgm:pt modelId="{8AF4A258-D95E-4FB3-8776-9D3094C3F582}" type="sibTrans" cxnId="{EBF66AA1-AD91-4706-9E20-20A0789EF81A}">
      <dgm:prSet/>
      <dgm:spPr/>
      <dgm:t>
        <a:bodyPr/>
        <a:lstStyle/>
        <a:p>
          <a:endParaRPr lang="en-US"/>
        </a:p>
      </dgm:t>
    </dgm:pt>
    <dgm:pt modelId="{1AFF00A4-C030-4278-BC30-4DCE57A0B692}">
      <dgm:prSet/>
      <dgm:spPr/>
      <dgm:t>
        <a:bodyPr/>
        <a:lstStyle/>
        <a:p>
          <a:pPr>
            <a:lnSpc>
              <a:spcPct val="100000"/>
            </a:lnSpc>
          </a:pPr>
          <a:r>
            <a:rPr lang="en-US" dirty="0"/>
            <a:t>Discuss implementation challenges and successes among peers and broader NC Triple P network.</a:t>
          </a:r>
        </a:p>
      </dgm:t>
    </dgm:pt>
    <dgm:pt modelId="{9C2632B2-9162-479F-BFEE-6E2469081AC5}" type="parTrans" cxnId="{9C34C533-9455-4F0A-9F9C-B0225692A51F}">
      <dgm:prSet/>
      <dgm:spPr/>
      <dgm:t>
        <a:bodyPr/>
        <a:lstStyle/>
        <a:p>
          <a:endParaRPr lang="en-US"/>
        </a:p>
      </dgm:t>
    </dgm:pt>
    <dgm:pt modelId="{A4AFD4C2-C41D-4DB7-ACCF-E527886703C1}" type="sibTrans" cxnId="{9C34C533-9455-4F0A-9F9C-B0225692A51F}">
      <dgm:prSet/>
      <dgm:spPr/>
      <dgm:t>
        <a:bodyPr/>
        <a:lstStyle/>
        <a:p>
          <a:endParaRPr lang="en-US"/>
        </a:p>
      </dgm:t>
    </dgm:pt>
    <dgm:pt modelId="{AB4AC414-0826-4AA6-BA28-F24DC2D3774D}" type="pres">
      <dgm:prSet presAssocID="{38EEAD5C-76EC-475E-86ED-92754A76EB22}" presName="root" presStyleCnt="0">
        <dgm:presLayoutVars>
          <dgm:dir/>
          <dgm:resizeHandles val="exact"/>
        </dgm:presLayoutVars>
      </dgm:prSet>
      <dgm:spPr/>
    </dgm:pt>
    <dgm:pt modelId="{4710F45C-DDE7-42D6-B146-E0115D1657CE}" type="pres">
      <dgm:prSet presAssocID="{3A047FEE-79C4-4A3F-8D41-C83BBE143EBE}" presName="compNode" presStyleCnt="0"/>
      <dgm:spPr/>
    </dgm:pt>
    <dgm:pt modelId="{C81D249A-53CA-45B4-9383-DA70F5DCB9E9}" type="pres">
      <dgm:prSet presAssocID="{3A047FEE-79C4-4A3F-8D41-C83BBE143EBE}" presName="bgRect" presStyleLbl="bgShp" presStyleIdx="0" presStyleCnt="3"/>
      <dgm:spPr/>
    </dgm:pt>
    <dgm:pt modelId="{C5CEDC17-20FE-44C9-8A8D-A916296B95C4}" type="pres">
      <dgm:prSet presAssocID="{3A047FEE-79C4-4A3F-8D41-C83BBE143EB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pward trend"/>
        </a:ext>
      </dgm:extLst>
    </dgm:pt>
    <dgm:pt modelId="{FA5304F9-B333-44E1-9C92-46A28234E717}" type="pres">
      <dgm:prSet presAssocID="{3A047FEE-79C4-4A3F-8D41-C83BBE143EBE}" presName="spaceRect" presStyleCnt="0"/>
      <dgm:spPr/>
    </dgm:pt>
    <dgm:pt modelId="{0E758365-7C3B-42BB-A111-05C734929253}" type="pres">
      <dgm:prSet presAssocID="{3A047FEE-79C4-4A3F-8D41-C83BBE143EBE}" presName="parTx" presStyleLbl="revTx" presStyleIdx="0" presStyleCnt="3">
        <dgm:presLayoutVars>
          <dgm:chMax val="0"/>
          <dgm:chPref val="0"/>
        </dgm:presLayoutVars>
      </dgm:prSet>
      <dgm:spPr/>
    </dgm:pt>
    <dgm:pt modelId="{12670E9B-1880-4F3E-845F-346729E252B8}" type="pres">
      <dgm:prSet presAssocID="{8FA033B9-7A82-44E5-A2A3-7CAC8551E8D6}" presName="sibTrans" presStyleCnt="0"/>
      <dgm:spPr/>
    </dgm:pt>
    <dgm:pt modelId="{4DE7924F-F140-45A7-9B72-8C9F3D860016}" type="pres">
      <dgm:prSet presAssocID="{F6F466E5-88F7-4C53-83A0-F46FD5E1410F}" presName="compNode" presStyleCnt="0"/>
      <dgm:spPr/>
    </dgm:pt>
    <dgm:pt modelId="{ADEAD368-9C31-488A-B596-BA6934458E73}" type="pres">
      <dgm:prSet presAssocID="{F6F466E5-88F7-4C53-83A0-F46FD5E1410F}" presName="bgRect" presStyleLbl="bgShp" presStyleIdx="1" presStyleCnt="3"/>
      <dgm:spPr/>
    </dgm:pt>
    <dgm:pt modelId="{12DA4CA8-6C7B-4A26-B70C-35B2E39AD3E7}" type="pres">
      <dgm:prSet presAssocID="{F6F466E5-88F7-4C53-83A0-F46FD5E1410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17FF0FEC-23D6-48DD-B817-5411B9BD5E23}" type="pres">
      <dgm:prSet presAssocID="{F6F466E5-88F7-4C53-83A0-F46FD5E1410F}" presName="spaceRect" presStyleCnt="0"/>
      <dgm:spPr/>
    </dgm:pt>
    <dgm:pt modelId="{0A81A419-D265-40F7-A083-2F5BD179B217}" type="pres">
      <dgm:prSet presAssocID="{F6F466E5-88F7-4C53-83A0-F46FD5E1410F}" presName="parTx" presStyleLbl="revTx" presStyleIdx="1" presStyleCnt="3">
        <dgm:presLayoutVars>
          <dgm:chMax val="0"/>
          <dgm:chPref val="0"/>
        </dgm:presLayoutVars>
      </dgm:prSet>
      <dgm:spPr/>
    </dgm:pt>
    <dgm:pt modelId="{2F117E0D-86C2-43C3-9757-5B0F9434A929}" type="pres">
      <dgm:prSet presAssocID="{8AF4A258-D95E-4FB3-8776-9D3094C3F582}" presName="sibTrans" presStyleCnt="0"/>
      <dgm:spPr/>
    </dgm:pt>
    <dgm:pt modelId="{886626AA-F4BB-4F7B-8953-C3B389DA1BFD}" type="pres">
      <dgm:prSet presAssocID="{1AFF00A4-C030-4278-BC30-4DCE57A0B692}" presName="compNode" presStyleCnt="0"/>
      <dgm:spPr/>
    </dgm:pt>
    <dgm:pt modelId="{27455F04-6054-424A-A2C3-8BFED29028D1}" type="pres">
      <dgm:prSet presAssocID="{1AFF00A4-C030-4278-BC30-4DCE57A0B692}" presName="bgRect" presStyleLbl="bgShp" presStyleIdx="2" presStyleCnt="3"/>
      <dgm:spPr/>
    </dgm:pt>
    <dgm:pt modelId="{85BB260F-F9EE-4CA6-8B6C-0CEC3E0C785D}" type="pres">
      <dgm:prSet presAssocID="{1AFF00A4-C030-4278-BC30-4DCE57A0B6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D2699A32-E122-415F-A3DA-7D670DD691B0}" type="pres">
      <dgm:prSet presAssocID="{1AFF00A4-C030-4278-BC30-4DCE57A0B692}" presName="spaceRect" presStyleCnt="0"/>
      <dgm:spPr/>
    </dgm:pt>
    <dgm:pt modelId="{E1C6A305-EA8B-4787-9340-0ABDA3B603A3}" type="pres">
      <dgm:prSet presAssocID="{1AFF00A4-C030-4278-BC30-4DCE57A0B692}" presName="parTx" presStyleLbl="revTx" presStyleIdx="2" presStyleCnt="3">
        <dgm:presLayoutVars>
          <dgm:chMax val="0"/>
          <dgm:chPref val="0"/>
        </dgm:presLayoutVars>
      </dgm:prSet>
      <dgm:spPr/>
    </dgm:pt>
  </dgm:ptLst>
  <dgm:cxnLst>
    <dgm:cxn modelId="{E9F24F08-21A8-4758-B970-304593E3D1E8}" type="presOf" srcId="{1AFF00A4-C030-4278-BC30-4DCE57A0B692}" destId="{E1C6A305-EA8B-4787-9340-0ABDA3B603A3}" srcOrd="0" destOrd="0" presId="urn:microsoft.com/office/officeart/2018/2/layout/IconVerticalSolidList"/>
    <dgm:cxn modelId="{9C34C533-9455-4F0A-9F9C-B0225692A51F}" srcId="{38EEAD5C-76EC-475E-86ED-92754A76EB22}" destId="{1AFF00A4-C030-4278-BC30-4DCE57A0B692}" srcOrd="2" destOrd="0" parTransId="{9C2632B2-9162-479F-BFEE-6E2469081AC5}" sibTransId="{A4AFD4C2-C41D-4DB7-ACCF-E527886703C1}"/>
    <dgm:cxn modelId="{2B7D8D69-36D1-44AF-A165-AE60421388C5}" type="presOf" srcId="{3A047FEE-79C4-4A3F-8D41-C83BBE143EBE}" destId="{0E758365-7C3B-42BB-A111-05C734929253}" srcOrd="0" destOrd="0" presId="urn:microsoft.com/office/officeart/2018/2/layout/IconVerticalSolidList"/>
    <dgm:cxn modelId="{05892753-FA7C-49F9-AF14-A389C6640C6E}" type="presOf" srcId="{38EEAD5C-76EC-475E-86ED-92754A76EB22}" destId="{AB4AC414-0826-4AA6-BA28-F24DC2D3774D}" srcOrd="0" destOrd="0" presId="urn:microsoft.com/office/officeart/2018/2/layout/IconVerticalSolidList"/>
    <dgm:cxn modelId="{E527D57A-B232-467F-818F-7861D378A5E5}" srcId="{38EEAD5C-76EC-475E-86ED-92754A76EB22}" destId="{3A047FEE-79C4-4A3F-8D41-C83BBE143EBE}" srcOrd="0" destOrd="0" parTransId="{E70CD037-20F0-4301-9B5F-190C7A2820EA}" sibTransId="{8FA033B9-7A82-44E5-A2A3-7CAC8551E8D6}"/>
    <dgm:cxn modelId="{E697527E-30E3-4D65-93EE-5EC0C8F29553}" type="presOf" srcId="{F6F466E5-88F7-4C53-83A0-F46FD5E1410F}" destId="{0A81A419-D265-40F7-A083-2F5BD179B217}" srcOrd="0" destOrd="0" presId="urn:microsoft.com/office/officeart/2018/2/layout/IconVerticalSolidList"/>
    <dgm:cxn modelId="{EBF66AA1-AD91-4706-9E20-20A0789EF81A}" srcId="{38EEAD5C-76EC-475E-86ED-92754A76EB22}" destId="{F6F466E5-88F7-4C53-83A0-F46FD5E1410F}" srcOrd="1" destOrd="0" parTransId="{6CE3AFAE-7DF4-445A-8ADD-EB6B9FF7402E}" sibTransId="{8AF4A258-D95E-4FB3-8776-9D3094C3F582}"/>
    <dgm:cxn modelId="{998E2C60-94C0-4125-9CA9-FD28B47045EE}" type="presParOf" srcId="{AB4AC414-0826-4AA6-BA28-F24DC2D3774D}" destId="{4710F45C-DDE7-42D6-B146-E0115D1657CE}" srcOrd="0" destOrd="0" presId="urn:microsoft.com/office/officeart/2018/2/layout/IconVerticalSolidList"/>
    <dgm:cxn modelId="{88AB1800-6318-45FF-A3CD-4AF38772B68C}" type="presParOf" srcId="{4710F45C-DDE7-42D6-B146-E0115D1657CE}" destId="{C81D249A-53CA-45B4-9383-DA70F5DCB9E9}" srcOrd="0" destOrd="0" presId="urn:microsoft.com/office/officeart/2018/2/layout/IconVerticalSolidList"/>
    <dgm:cxn modelId="{24FDB424-922F-4F5C-A034-4196848C87B4}" type="presParOf" srcId="{4710F45C-DDE7-42D6-B146-E0115D1657CE}" destId="{C5CEDC17-20FE-44C9-8A8D-A916296B95C4}" srcOrd="1" destOrd="0" presId="urn:microsoft.com/office/officeart/2018/2/layout/IconVerticalSolidList"/>
    <dgm:cxn modelId="{359B8056-56C4-401B-A04A-BB5A918A10DC}" type="presParOf" srcId="{4710F45C-DDE7-42D6-B146-E0115D1657CE}" destId="{FA5304F9-B333-44E1-9C92-46A28234E717}" srcOrd="2" destOrd="0" presId="urn:microsoft.com/office/officeart/2018/2/layout/IconVerticalSolidList"/>
    <dgm:cxn modelId="{7E6B8F11-8E41-49EA-A30F-3886EB82266D}" type="presParOf" srcId="{4710F45C-DDE7-42D6-B146-E0115D1657CE}" destId="{0E758365-7C3B-42BB-A111-05C734929253}" srcOrd="3" destOrd="0" presId="urn:microsoft.com/office/officeart/2018/2/layout/IconVerticalSolidList"/>
    <dgm:cxn modelId="{578A7249-65DA-4A79-9EA7-1192BFBA3826}" type="presParOf" srcId="{AB4AC414-0826-4AA6-BA28-F24DC2D3774D}" destId="{12670E9B-1880-4F3E-845F-346729E252B8}" srcOrd="1" destOrd="0" presId="urn:microsoft.com/office/officeart/2018/2/layout/IconVerticalSolidList"/>
    <dgm:cxn modelId="{70250568-F226-4E75-9729-8772497CF93E}" type="presParOf" srcId="{AB4AC414-0826-4AA6-BA28-F24DC2D3774D}" destId="{4DE7924F-F140-45A7-9B72-8C9F3D860016}" srcOrd="2" destOrd="0" presId="urn:microsoft.com/office/officeart/2018/2/layout/IconVerticalSolidList"/>
    <dgm:cxn modelId="{1AD17D0C-BDDA-42DC-89AB-9FF6FAF2F05C}" type="presParOf" srcId="{4DE7924F-F140-45A7-9B72-8C9F3D860016}" destId="{ADEAD368-9C31-488A-B596-BA6934458E73}" srcOrd="0" destOrd="0" presId="urn:microsoft.com/office/officeart/2018/2/layout/IconVerticalSolidList"/>
    <dgm:cxn modelId="{D8C88E2F-812D-4C09-8883-44675638A70B}" type="presParOf" srcId="{4DE7924F-F140-45A7-9B72-8C9F3D860016}" destId="{12DA4CA8-6C7B-4A26-B70C-35B2E39AD3E7}" srcOrd="1" destOrd="0" presId="urn:microsoft.com/office/officeart/2018/2/layout/IconVerticalSolidList"/>
    <dgm:cxn modelId="{1BFB66DC-A0FD-42A2-9EB9-255D2689AF56}" type="presParOf" srcId="{4DE7924F-F140-45A7-9B72-8C9F3D860016}" destId="{17FF0FEC-23D6-48DD-B817-5411B9BD5E23}" srcOrd="2" destOrd="0" presId="urn:microsoft.com/office/officeart/2018/2/layout/IconVerticalSolidList"/>
    <dgm:cxn modelId="{512AAC8B-50A9-463B-BE24-03EEE7DD9472}" type="presParOf" srcId="{4DE7924F-F140-45A7-9B72-8C9F3D860016}" destId="{0A81A419-D265-40F7-A083-2F5BD179B217}" srcOrd="3" destOrd="0" presId="urn:microsoft.com/office/officeart/2018/2/layout/IconVerticalSolidList"/>
    <dgm:cxn modelId="{9FE940F5-0BE9-48C9-911F-8FB3148B066F}" type="presParOf" srcId="{AB4AC414-0826-4AA6-BA28-F24DC2D3774D}" destId="{2F117E0D-86C2-43C3-9757-5B0F9434A929}" srcOrd="3" destOrd="0" presId="urn:microsoft.com/office/officeart/2018/2/layout/IconVerticalSolidList"/>
    <dgm:cxn modelId="{48D8BB04-9728-4C5C-B9F5-155F61833E27}" type="presParOf" srcId="{AB4AC414-0826-4AA6-BA28-F24DC2D3774D}" destId="{886626AA-F4BB-4F7B-8953-C3B389DA1BFD}" srcOrd="4" destOrd="0" presId="urn:microsoft.com/office/officeart/2018/2/layout/IconVerticalSolidList"/>
    <dgm:cxn modelId="{4C9A0278-BF02-4DA7-872F-778DDDFDE40D}" type="presParOf" srcId="{886626AA-F4BB-4F7B-8953-C3B389DA1BFD}" destId="{27455F04-6054-424A-A2C3-8BFED29028D1}" srcOrd="0" destOrd="0" presId="urn:microsoft.com/office/officeart/2018/2/layout/IconVerticalSolidList"/>
    <dgm:cxn modelId="{AE78AE60-028C-4207-9790-2E3EBE6C9F6E}" type="presParOf" srcId="{886626AA-F4BB-4F7B-8953-C3B389DA1BFD}" destId="{85BB260F-F9EE-4CA6-8B6C-0CEC3E0C785D}" srcOrd="1" destOrd="0" presId="urn:microsoft.com/office/officeart/2018/2/layout/IconVerticalSolidList"/>
    <dgm:cxn modelId="{150DF8AE-A7D3-4878-B6F4-2EADD64553A9}" type="presParOf" srcId="{886626AA-F4BB-4F7B-8953-C3B389DA1BFD}" destId="{D2699A32-E122-415F-A3DA-7D670DD691B0}" srcOrd="2" destOrd="0" presId="urn:microsoft.com/office/officeart/2018/2/layout/IconVerticalSolidList"/>
    <dgm:cxn modelId="{BAAAA475-F1F5-4EEE-96F4-6693795233A0}" type="presParOf" srcId="{886626AA-F4BB-4F7B-8953-C3B389DA1BFD}" destId="{E1C6A305-EA8B-4787-9340-0ABDA3B603A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85A5A32-A010-4D69-B08F-081070FF6D9B}"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898D2326-6090-4FBB-A43A-9F463F79F9E9}" type="pres">
      <dgm:prSet presAssocID="{785A5A32-A010-4D69-B08F-081070FF6D9B}" presName="composite" presStyleCnt="0">
        <dgm:presLayoutVars>
          <dgm:chMax val="1"/>
          <dgm:dir/>
          <dgm:resizeHandles val="exact"/>
        </dgm:presLayoutVars>
      </dgm:prSet>
      <dgm:spPr/>
    </dgm:pt>
  </dgm:ptLst>
  <dgm:cxnLst>
    <dgm:cxn modelId="{7F62ACDC-6062-4FF7-BB25-197EFBF25948}" type="presOf" srcId="{785A5A32-A010-4D69-B08F-081070FF6D9B}" destId="{898D2326-6090-4FBB-A43A-9F463F79F9E9}" srcOrd="0"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208B6B4-EA18-42E7-8945-EAAFBB24BFB1}" type="doc">
      <dgm:prSet loTypeId="urn:microsoft.com/office/officeart/2005/8/layout/hList6" loCatId="list" qsTypeId="urn:microsoft.com/office/officeart/2005/8/quickstyle/simple1" qsCatId="simple" csTypeId="urn:microsoft.com/office/officeart/2005/8/colors/accent1_1" csCatId="accent1" phldr="1"/>
      <dgm:spPr/>
      <dgm:t>
        <a:bodyPr/>
        <a:lstStyle/>
        <a:p>
          <a:endParaRPr lang="en-US"/>
        </a:p>
      </dgm:t>
    </dgm:pt>
    <dgm:pt modelId="{554B2B65-076C-4394-B009-D1BFCBB4B87C}">
      <dgm:prSet phldrT="[Text]"/>
      <dgm:spPr/>
      <dgm:t>
        <a:bodyPr/>
        <a:lstStyle/>
        <a:p>
          <a:r>
            <a:rPr lang="en-US" b="1" dirty="0"/>
            <a:t>Promoting Positive Relationships</a:t>
          </a:r>
        </a:p>
      </dgm:t>
    </dgm:pt>
    <dgm:pt modelId="{5ED2B70C-6498-4D7E-A7E7-71CE614D0D6B}" type="parTrans" cxnId="{3994A4D2-8AE2-4420-B8EC-7868B6528850}">
      <dgm:prSet/>
      <dgm:spPr/>
      <dgm:t>
        <a:bodyPr/>
        <a:lstStyle/>
        <a:p>
          <a:endParaRPr lang="en-US"/>
        </a:p>
      </dgm:t>
    </dgm:pt>
    <dgm:pt modelId="{73DA64CA-D9A8-44DD-9989-C87A2094160D}" type="sibTrans" cxnId="{3994A4D2-8AE2-4420-B8EC-7868B6528850}">
      <dgm:prSet/>
      <dgm:spPr/>
      <dgm:t>
        <a:bodyPr/>
        <a:lstStyle/>
        <a:p>
          <a:endParaRPr lang="en-US"/>
        </a:p>
      </dgm:t>
    </dgm:pt>
    <dgm:pt modelId="{57BCFA39-CB5A-433D-87BE-23031FE53362}">
      <dgm:prSet phldrT="[Text]"/>
      <dgm:spPr/>
      <dgm:t>
        <a:bodyPr/>
        <a:lstStyle/>
        <a:p>
          <a:r>
            <a:rPr lang="en-US" dirty="0"/>
            <a:t>Brief quality time</a:t>
          </a:r>
        </a:p>
      </dgm:t>
    </dgm:pt>
    <dgm:pt modelId="{3BF4C70B-2716-426D-BE28-FF8442378158}" type="parTrans" cxnId="{2FE7AB29-A01D-4C9D-896C-5BA41459E31A}">
      <dgm:prSet/>
      <dgm:spPr/>
      <dgm:t>
        <a:bodyPr/>
        <a:lstStyle/>
        <a:p>
          <a:endParaRPr lang="en-US"/>
        </a:p>
      </dgm:t>
    </dgm:pt>
    <dgm:pt modelId="{74A81F1B-0CBF-453A-A484-E1B3C242D443}" type="sibTrans" cxnId="{2FE7AB29-A01D-4C9D-896C-5BA41459E31A}">
      <dgm:prSet/>
      <dgm:spPr/>
      <dgm:t>
        <a:bodyPr/>
        <a:lstStyle/>
        <a:p>
          <a:endParaRPr lang="en-US"/>
        </a:p>
      </dgm:t>
    </dgm:pt>
    <dgm:pt modelId="{0B7DD4CA-820B-48F8-A6A9-78A5F32DB592}">
      <dgm:prSet phldrT="[Text]"/>
      <dgm:spPr/>
      <dgm:t>
        <a:bodyPr/>
        <a:lstStyle/>
        <a:p>
          <a:r>
            <a:rPr lang="en-US" dirty="0"/>
            <a:t>Talking with children</a:t>
          </a:r>
        </a:p>
      </dgm:t>
    </dgm:pt>
    <dgm:pt modelId="{0FD52456-B7BE-4735-AE7F-23F9B0A7547B}" type="parTrans" cxnId="{FCEE36FA-0C08-4A2D-B62F-3776116CE88B}">
      <dgm:prSet/>
      <dgm:spPr/>
      <dgm:t>
        <a:bodyPr/>
        <a:lstStyle/>
        <a:p>
          <a:endParaRPr lang="en-US"/>
        </a:p>
      </dgm:t>
    </dgm:pt>
    <dgm:pt modelId="{BBDE7CA2-4F11-448E-8F6D-74611CB2E054}" type="sibTrans" cxnId="{FCEE36FA-0C08-4A2D-B62F-3776116CE88B}">
      <dgm:prSet/>
      <dgm:spPr/>
      <dgm:t>
        <a:bodyPr/>
        <a:lstStyle/>
        <a:p>
          <a:endParaRPr lang="en-US"/>
        </a:p>
      </dgm:t>
    </dgm:pt>
    <dgm:pt modelId="{7E031ACD-1F66-44DA-A259-CBB99AF3F5DA}">
      <dgm:prSet phldrT="[Text]"/>
      <dgm:spPr/>
      <dgm:t>
        <a:bodyPr/>
        <a:lstStyle/>
        <a:p>
          <a:r>
            <a:rPr lang="en-US" b="1" dirty="0"/>
            <a:t>Encouraging Desirable Behavior</a:t>
          </a:r>
        </a:p>
      </dgm:t>
    </dgm:pt>
    <dgm:pt modelId="{3545843C-91C1-4D8C-BA74-3D870F740E58}" type="parTrans" cxnId="{D212FCA8-4046-47FB-8DF4-4C5523234B4C}">
      <dgm:prSet/>
      <dgm:spPr/>
      <dgm:t>
        <a:bodyPr/>
        <a:lstStyle/>
        <a:p>
          <a:endParaRPr lang="en-US"/>
        </a:p>
      </dgm:t>
    </dgm:pt>
    <dgm:pt modelId="{C675E8DA-3CEE-45E7-AB93-AA44417DD95B}" type="sibTrans" cxnId="{D212FCA8-4046-47FB-8DF4-4C5523234B4C}">
      <dgm:prSet/>
      <dgm:spPr/>
      <dgm:t>
        <a:bodyPr/>
        <a:lstStyle/>
        <a:p>
          <a:endParaRPr lang="en-US"/>
        </a:p>
      </dgm:t>
    </dgm:pt>
    <dgm:pt modelId="{A5E70936-C629-490B-A237-34C886FD6018}">
      <dgm:prSet phldrT="[Text]"/>
      <dgm:spPr/>
      <dgm:t>
        <a:bodyPr/>
        <a:lstStyle/>
        <a:p>
          <a:r>
            <a:rPr lang="en-US" dirty="0"/>
            <a:t>Descriptive praise</a:t>
          </a:r>
        </a:p>
      </dgm:t>
    </dgm:pt>
    <dgm:pt modelId="{7DDD61F5-EF30-4F0F-AEB6-6659E582B961}" type="parTrans" cxnId="{4CEE1711-042F-46FE-AA33-5028B5F1EDEC}">
      <dgm:prSet/>
      <dgm:spPr/>
      <dgm:t>
        <a:bodyPr/>
        <a:lstStyle/>
        <a:p>
          <a:endParaRPr lang="en-US"/>
        </a:p>
      </dgm:t>
    </dgm:pt>
    <dgm:pt modelId="{8F1FB1B4-F24D-4066-8B3A-197A917CEDAE}" type="sibTrans" cxnId="{4CEE1711-042F-46FE-AA33-5028B5F1EDEC}">
      <dgm:prSet/>
      <dgm:spPr/>
      <dgm:t>
        <a:bodyPr/>
        <a:lstStyle/>
        <a:p>
          <a:endParaRPr lang="en-US"/>
        </a:p>
      </dgm:t>
    </dgm:pt>
    <dgm:pt modelId="{A8358469-BA21-41C9-B6C7-CCE0D58B37A8}">
      <dgm:prSet phldrT="[Text]"/>
      <dgm:spPr/>
      <dgm:t>
        <a:bodyPr/>
        <a:lstStyle/>
        <a:p>
          <a:r>
            <a:rPr lang="en-US" dirty="0"/>
            <a:t>Positive attention</a:t>
          </a:r>
        </a:p>
      </dgm:t>
    </dgm:pt>
    <dgm:pt modelId="{D8955C61-F7DB-432D-8C71-FFAD54AFEB68}" type="parTrans" cxnId="{F737FFAA-6D89-49CA-8C48-AC885A067107}">
      <dgm:prSet/>
      <dgm:spPr/>
      <dgm:t>
        <a:bodyPr/>
        <a:lstStyle/>
        <a:p>
          <a:endParaRPr lang="en-US"/>
        </a:p>
      </dgm:t>
    </dgm:pt>
    <dgm:pt modelId="{1A8723F2-3767-43CF-AF15-DEB4C3640C7A}" type="sibTrans" cxnId="{F737FFAA-6D89-49CA-8C48-AC885A067107}">
      <dgm:prSet/>
      <dgm:spPr/>
      <dgm:t>
        <a:bodyPr/>
        <a:lstStyle/>
        <a:p>
          <a:endParaRPr lang="en-US"/>
        </a:p>
      </dgm:t>
    </dgm:pt>
    <dgm:pt modelId="{651B462A-47C3-48B5-B8D9-C658FA9566AF}">
      <dgm:prSet phldrT="[Text]"/>
      <dgm:spPr/>
      <dgm:t>
        <a:bodyPr/>
        <a:lstStyle/>
        <a:p>
          <a:r>
            <a:rPr lang="en-US" dirty="0"/>
            <a:t>Affection</a:t>
          </a:r>
        </a:p>
      </dgm:t>
    </dgm:pt>
    <dgm:pt modelId="{470BE85C-2BD2-4752-B3B5-9A74D2E88CE5}" type="parTrans" cxnId="{D133F7DC-FF4D-4396-83F0-202A41541EB0}">
      <dgm:prSet/>
      <dgm:spPr/>
      <dgm:t>
        <a:bodyPr/>
        <a:lstStyle/>
        <a:p>
          <a:endParaRPr lang="en-US"/>
        </a:p>
      </dgm:t>
    </dgm:pt>
    <dgm:pt modelId="{3DCD6006-D412-4372-8060-97F3AEBFD414}" type="sibTrans" cxnId="{D133F7DC-FF4D-4396-83F0-202A41541EB0}">
      <dgm:prSet/>
      <dgm:spPr/>
      <dgm:t>
        <a:bodyPr/>
        <a:lstStyle/>
        <a:p>
          <a:endParaRPr lang="en-US"/>
        </a:p>
      </dgm:t>
    </dgm:pt>
    <dgm:pt modelId="{FB13DC3B-38D1-4322-809F-AC49EA9BD657}">
      <dgm:prSet phldrT="[Text]"/>
      <dgm:spPr/>
      <dgm:t>
        <a:bodyPr/>
        <a:lstStyle/>
        <a:p>
          <a:r>
            <a:rPr lang="en-US" dirty="0"/>
            <a:t>Engaging activities</a:t>
          </a:r>
        </a:p>
      </dgm:t>
    </dgm:pt>
    <dgm:pt modelId="{BDDD10D2-DB31-482D-AB09-389A39D4AE53}" type="parTrans" cxnId="{96525894-39F2-49F6-99BB-C46924FC744E}">
      <dgm:prSet/>
      <dgm:spPr/>
      <dgm:t>
        <a:bodyPr/>
        <a:lstStyle/>
        <a:p>
          <a:endParaRPr lang="en-US"/>
        </a:p>
      </dgm:t>
    </dgm:pt>
    <dgm:pt modelId="{F86D92DD-435D-4C1D-BF2B-C805A4CAE1D5}" type="sibTrans" cxnId="{96525894-39F2-49F6-99BB-C46924FC744E}">
      <dgm:prSet/>
      <dgm:spPr/>
      <dgm:t>
        <a:bodyPr/>
        <a:lstStyle/>
        <a:p>
          <a:endParaRPr lang="en-US"/>
        </a:p>
      </dgm:t>
    </dgm:pt>
    <dgm:pt modelId="{28F12B3B-BDAF-48AE-BA67-956A859A2309}">
      <dgm:prSet/>
      <dgm:spPr/>
      <dgm:t>
        <a:bodyPr/>
        <a:lstStyle/>
        <a:p>
          <a:r>
            <a:rPr lang="en-US" b="1" dirty="0"/>
            <a:t>Teaching New Skills and Behaviors</a:t>
          </a:r>
        </a:p>
      </dgm:t>
    </dgm:pt>
    <dgm:pt modelId="{95E67E59-42C3-405E-AFDD-9F457D1426E1}" type="parTrans" cxnId="{BF04969D-CA45-4B70-9108-3FADE49BC5F5}">
      <dgm:prSet/>
      <dgm:spPr/>
      <dgm:t>
        <a:bodyPr/>
        <a:lstStyle/>
        <a:p>
          <a:endParaRPr lang="en-US"/>
        </a:p>
      </dgm:t>
    </dgm:pt>
    <dgm:pt modelId="{92190B2F-444A-4527-BD37-9A3C248570AA}" type="sibTrans" cxnId="{BF04969D-CA45-4B70-9108-3FADE49BC5F5}">
      <dgm:prSet/>
      <dgm:spPr/>
      <dgm:t>
        <a:bodyPr/>
        <a:lstStyle/>
        <a:p>
          <a:endParaRPr lang="en-US"/>
        </a:p>
      </dgm:t>
    </dgm:pt>
    <dgm:pt modelId="{715D9A7F-8331-4680-9512-2067F9197449}">
      <dgm:prSet/>
      <dgm:spPr/>
      <dgm:t>
        <a:bodyPr/>
        <a:lstStyle/>
        <a:p>
          <a:r>
            <a:rPr lang="en-US" b="1" dirty="0"/>
            <a:t>Guiding Children’s  Behavior</a:t>
          </a:r>
        </a:p>
      </dgm:t>
    </dgm:pt>
    <dgm:pt modelId="{D0A4F3E5-5F5F-4136-B3E0-82246F3D5955}" type="parTrans" cxnId="{E17AD5CA-E283-4EC5-BF9E-9699356BAB61}">
      <dgm:prSet/>
      <dgm:spPr/>
      <dgm:t>
        <a:bodyPr/>
        <a:lstStyle/>
        <a:p>
          <a:endParaRPr lang="en-US"/>
        </a:p>
      </dgm:t>
    </dgm:pt>
    <dgm:pt modelId="{C4C22A2B-668E-41AB-A33F-526F53CE5513}" type="sibTrans" cxnId="{E17AD5CA-E283-4EC5-BF9E-9699356BAB61}">
      <dgm:prSet/>
      <dgm:spPr/>
      <dgm:t>
        <a:bodyPr/>
        <a:lstStyle/>
        <a:p>
          <a:endParaRPr lang="en-US"/>
        </a:p>
      </dgm:t>
    </dgm:pt>
    <dgm:pt modelId="{B27D956A-4DCD-45E7-A526-EFD909871951}">
      <dgm:prSet/>
      <dgm:spPr/>
      <dgm:t>
        <a:bodyPr/>
        <a:lstStyle/>
        <a:p>
          <a:r>
            <a:rPr lang="en-US" dirty="0"/>
            <a:t>Modeling</a:t>
          </a:r>
        </a:p>
      </dgm:t>
    </dgm:pt>
    <dgm:pt modelId="{4E7B6D85-5CD8-446C-B7FE-89271563F375}" type="parTrans" cxnId="{E86307D0-BAC3-4AC9-BDB8-9A4EBEA332A2}">
      <dgm:prSet/>
      <dgm:spPr/>
      <dgm:t>
        <a:bodyPr/>
        <a:lstStyle/>
        <a:p>
          <a:endParaRPr lang="en-US"/>
        </a:p>
      </dgm:t>
    </dgm:pt>
    <dgm:pt modelId="{3D5A7B02-2FCA-43A6-AEFD-8FC37EF9A6AF}" type="sibTrans" cxnId="{E86307D0-BAC3-4AC9-BDB8-9A4EBEA332A2}">
      <dgm:prSet/>
      <dgm:spPr/>
      <dgm:t>
        <a:bodyPr/>
        <a:lstStyle/>
        <a:p>
          <a:endParaRPr lang="en-US"/>
        </a:p>
      </dgm:t>
    </dgm:pt>
    <dgm:pt modelId="{CCA48D88-DD47-4690-BE14-3CABFDCFAA67}">
      <dgm:prSet/>
      <dgm:spPr/>
      <dgm:t>
        <a:bodyPr/>
        <a:lstStyle/>
        <a:p>
          <a:r>
            <a:rPr lang="en-US" dirty="0"/>
            <a:t>Incidental teaching</a:t>
          </a:r>
        </a:p>
      </dgm:t>
    </dgm:pt>
    <dgm:pt modelId="{7E6C41FA-3B88-482F-A7AB-93DC6E876A8E}" type="parTrans" cxnId="{89AE2349-22E4-4C01-B9B1-B8922B549175}">
      <dgm:prSet/>
      <dgm:spPr/>
      <dgm:t>
        <a:bodyPr/>
        <a:lstStyle/>
        <a:p>
          <a:endParaRPr lang="en-US"/>
        </a:p>
      </dgm:t>
    </dgm:pt>
    <dgm:pt modelId="{79630169-F404-4EAF-9965-A3705700B223}" type="sibTrans" cxnId="{89AE2349-22E4-4C01-B9B1-B8922B549175}">
      <dgm:prSet/>
      <dgm:spPr/>
      <dgm:t>
        <a:bodyPr/>
        <a:lstStyle/>
        <a:p>
          <a:endParaRPr lang="en-US"/>
        </a:p>
      </dgm:t>
    </dgm:pt>
    <dgm:pt modelId="{72BD2308-F853-48FF-9398-D928AF04A41C}">
      <dgm:prSet/>
      <dgm:spPr/>
      <dgm:t>
        <a:bodyPr/>
        <a:lstStyle/>
        <a:p>
          <a:r>
            <a:rPr lang="en-US" dirty="0"/>
            <a:t>Ask, Say, Do</a:t>
          </a:r>
        </a:p>
      </dgm:t>
    </dgm:pt>
    <dgm:pt modelId="{68BDBBC5-95A6-49DB-BD28-80C348DFA307}" type="parTrans" cxnId="{23F2E06B-CB67-461A-B8B9-8C3A787BCF59}">
      <dgm:prSet/>
      <dgm:spPr/>
      <dgm:t>
        <a:bodyPr/>
        <a:lstStyle/>
        <a:p>
          <a:endParaRPr lang="en-US"/>
        </a:p>
      </dgm:t>
    </dgm:pt>
    <dgm:pt modelId="{B098DDB2-085F-4CE5-A5EC-25BB3CE488F9}" type="sibTrans" cxnId="{23F2E06B-CB67-461A-B8B9-8C3A787BCF59}">
      <dgm:prSet/>
      <dgm:spPr/>
      <dgm:t>
        <a:bodyPr/>
        <a:lstStyle/>
        <a:p>
          <a:endParaRPr lang="en-US"/>
        </a:p>
      </dgm:t>
    </dgm:pt>
    <dgm:pt modelId="{89C8156C-CBB1-4C65-A5F6-82BD0FE71337}">
      <dgm:prSet/>
      <dgm:spPr/>
      <dgm:t>
        <a:bodyPr/>
        <a:lstStyle/>
        <a:p>
          <a:r>
            <a:rPr lang="en-US" dirty="0"/>
            <a:t>Behavior Chart</a:t>
          </a:r>
        </a:p>
      </dgm:t>
    </dgm:pt>
    <dgm:pt modelId="{E00DB079-FD7E-4C69-BFA4-CB6DD6EF08D9}" type="parTrans" cxnId="{79BAB536-85CD-42D5-9DF9-4A3985695401}">
      <dgm:prSet/>
      <dgm:spPr/>
      <dgm:t>
        <a:bodyPr/>
        <a:lstStyle/>
        <a:p>
          <a:endParaRPr lang="en-US"/>
        </a:p>
      </dgm:t>
    </dgm:pt>
    <dgm:pt modelId="{42A4BD00-BE2C-4BE1-ACF3-B7ACD4B67DAB}" type="sibTrans" cxnId="{79BAB536-85CD-42D5-9DF9-4A3985695401}">
      <dgm:prSet/>
      <dgm:spPr/>
      <dgm:t>
        <a:bodyPr/>
        <a:lstStyle/>
        <a:p>
          <a:endParaRPr lang="en-US"/>
        </a:p>
      </dgm:t>
    </dgm:pt>
    <dgm:pt modelId="{31E53C90-7C9C-4A62-BB18-60B10304805E}">
      <dgm:prSet phldrT="[Text]"/>
      <dgm:spPr/>
      <dgm:t>
        <a:bodyPr/>
        <a:lstStyle/>
        <a:p>
          <a:r>
            <a:rPr lang="en-AU" altLang="en-US" dirty="0"/>
            <a:t>Ground rules</a:t>
          </a:r>
          <a:endParaRPr lang="en-US" dirty="0"/>
        </a:p>
      </dgm:t>
    </dgm:pt>
    <dgm:pt modelId="{F509568F-FCDE-4E6C-8A74-90CEBEC19D10}" type="parTrans" cxnId="{2FFB93E3-FAFE-4DAC-BA27-E6B18166D409}">
      <dgm:prSet/>
      <dgm:spPr/>
      <dgm:t>
        <a:bodyPr/>
        <a:lstStyle/>
        <a:p>
          <a:endParaRPr lang="en-US"/>
        </a:p>
      </dgm:t>
    </dgm:pt>
    <dgm:pt modelId="{68B975B9-DF3E-48DA-8FE1-5A7D3EF89DB4}" type="sibTrans" cxnId="{2FFB93E3-FAFE-4DAC-BA27-E6B18166D409}">
      <dgm:prSet/>
      <dgm:spPr/>
      <dgm:t>
        <a:bodyPr/>
        <a:lstStyle/>
        <a:p>
          <a:endParaRPr lang="en-US"/>
        </a:p>
      </dgm:t>
    </dgm:pt>
    <dgm:pt modelId="{7C3ADBFB-8924-4F02-895D-4C8649986949}">
      <dgm:prSet/>
      <dgm:spPr/>
      <dgm:t>
        <a:bodyPr/>
        <a:lstStyle/>
        <a:p>
          <a:r>
            <a:rPr lang="en-AU" altLang="en-US" dirty="0"/>
            <a:t>Directed discussion</a:t>
          </a:r>
        </a:p>
      </dgm:t>
    </dgm:pt>
    <dgm:pt modelId="{1E2866AC-20B2-49BC-A49E-17A98BF42D3A}" type="parTrans" cxnId="{0AB2D6E4-92A1-4799-9FA0-5C731B4AEA1B}">
      <dgm:prSet/>
      <dgm:spPr/>
      <dgm:t>
        <a:bodyPr/>
        <a:lstStyle/>
        <a:p>
          <a:endParaRPr lang="en-US"/>
        </a:p>
      </dgm:t>
    </dgm:pt>
    <dgm:pt modelId="{7D0F0A1C-4617-421B-81B7-3A94732C33D2}" type="sibTrans" cxnId="{0AB2D6E4-92A1-4799-9FA0-5C731B4AEA1B}">
      <dgm:prSet/>
      <dgm:spPr/>
      <dgm:t>
        <a:bodyPr/>
        <a:lstStyle/>
        <a:p>
          <a:endParaRPr lang="en-US"/>
        </a:p>
      </dgm:t>
    </dgm:pt>
    <dgm:pt modelId="{AA719662-B4E1-43F9-B8EA-2FC7D9C6037E}">
      <dgm:prSet/>
      <dgm:spPr/>
      <dgm:t>
        <a:bodyPr/>
        <a:lstStyle/>
        <a:p>
          <a:r>
            <a:rPr lang="en-AU" altLang="en-US" dirty="0"/>
            <a:t>Planned ignoring</a:t>
          </a:r>
        </a:p>
      </dgm:t>
    </dgm:pt>
    <dgm:pt modelId="{8BB3A853-2489-40D5-8A27-18168C178A97}" type="parTrans" cxnId="{E96AB4E9-061A-4609-B97F-F699BAA4B450}">
      <dgm:prSet/>
      <dgm:spPr/>
      <dgm:t>
        <a:bodyPr/>
        <a:lstStyle/>
        <a:p>
          <a:endParaRPr lang="en-US"/>
        </a:p>
      </dgm:t>
    </dgm:pt>
    <dgm:pt modelId="{F91546B4-A2B6-4BCF-81F1-8BC3F6FBED9E}" type="sibTrans" cxnId="{E96AB4E9-061A-4609-B97F-F699BAA4B450}">
      <dgm:prSet/>
      <dgm:spPr/>
      <dgm:t>
        <a:bodyPr/>
        <a:lstStyle/>
        <a:p>
          <a:endParaRPr lang="en-US"/>
        </a:p>
      </dgm:t>
    </dgm:pt>
    <dgm:pt modelId="{58ECDD63-978A-4926-951A-1EE474DF2D15}">
      <dgm:prSet/>
      <dgm:spPr/>
      <dgm:t>
        <a:bodyPr/>
        <a:lstStyle/>
        <a:p>
          <a:r>
            <a:rPr lang="en-AU" altLang="en-US" dirty="0"/>
            <a:t>Clear, calm instructions</a:t>
          </a:r>
        </a:p>
      </dgm:t>
    </dgm:pt>
    <dgm:pt modelId="{F5DF19F3-2A52-4871-95AD-69CF3F0F0313}" type="parTrans" cxnId="{7931486F-69A1-49C2-817F-1C7EC7ADACF2}">
      <dgm:prSet/>
      <dgm:spPr/>
      <dgm:t>
        <a:bodyPr/>
        <a:lstStyle/>
        <a:p>
          <a:endParaRPr lang="en-US"/>
        </a:p>
      </dgm:t>
    </dgm:pt>
    <dgm:pt modelId="{D2D39DC6-C9DE-4FF5-AC56-7303C0931868}" type="sibTrans" cxnId="{7931486F-69A1-49C2-817F-1C7EC7ADACF2}">
      <dgm:prSet/>
      <dgm:spPr/>
      <dgm:t>
        <a:bodyPr/>
        <a:lstStyle/>
        <a:p>
          <a:endParaRPr lang="en-US"/>
        </a:p>
      </dgm:t>
    </dgm:pt>
    <dgm:pt modelId="{61DD51A9-0AD7-4B5F-AD1F-C5267CAB7C73}">
      <dgm:prSet/>
      <dgm:spPr/>
      <dgm:t>
        <a:bodyPr/>
        <a:lstStyle/>
        <a:p>
          <a:r>
            <a:rPr lang="en-AU" altLang="en-US" dirty="0"/>
            <a:t>Logical consequences</a:t>
          </a:r>
        </a:p>
      </dgm:t>
    </dgm:pt>
    <dgm:pt modelId="{A962881B-38C7-43FF-B8F4-EB0B1452979B}" type="parTrans" cxnId="{0B9B9076-21B4-4CC0-BDF4-3C2BB85AE6B0}">
      <dgm:prSet/>
      <dgm:spPr/>
      <dgm:t>
        <a:bodyPr/>
        <a:lstStyle/>
        <a:p>
          <a:endParaRPr lang="en-US"/>
        </a:p>
      </dgm:t>
    </dgm:pt>
    <dgm:pt modelId="{49AB3F4E-690A-4710-8F1D-BB7395749B16}" type="sibTrans" cxnId="{0B9B9076-21B4-4CC0-BDF4-3C2BB85AE6B0}">
      <dgm:prSet/>
      <dgm:spPr/>
      <dgm:t>
        <a:bodyPr/>
        <a:lstStyle/>
        <a:p>
          <a:endParaRPr lang="en-US"/>
        </a:p>
      </dgm:t>
    </dgm:pt>
    <dgm:pt modelId="{EE805A38-CCD5-4E72-82A6-E0F4022434CA}">
      <dgm:prSet/>
      <dgm:spPr/>
      <dgm:t>
        <a:bodyPr/>
        <a:lstStyle/>
        <a:p>
          <a:r>
            <a:rPr lang="en-AU" altLang="en-US" dirty="0"/>
            <a:t>Quiet time</a:t>
          </a:r>
        </a:p>
      </dgm:t>
    </dgm:pt>
    <dgm:pt modelId="{FDAEE198-07D1-426F-BB9D-C409CA8958BB}" type="parTrans" cxnId="{86B1F85D-58AC-411D-BAB1-BB7D346414DA}">
      <dgm:prSet/>
      <dgm:spPr/>
      <dgm:t>
        <a:bodyPr/>
        <a:lstStyle/>
        <a:p>
          <a:endParaRPr lang="en-US"/>
        </a:p>
      </dgm:t>
    </dgm:pt>
    <dgm:pt modelId="{1B1EFB06-E6A9-4BA0-8B27-2BFF16AEA4E8}" type="sibTrans" cxnId="{86B1F85D-58AC-411D-BAB1-BB7D346414DA}">
      <dgm:prSet/>
      <dgm:spPr/>
      <dgm:t>
        <a:bodyPr/>
        <a:lstStyle/>
        <a:p>
          <a:endParaRPr lang="en-US"/>
        </a:p>
      </dgm:t>
    </dgm:pt>
    <dgm:pt modelId="{D613BFE0-8574-4331-ABAE-CDD90644720F}">
      <dgm:prSet/>
      <dgm:spPr/>
      <dgm:t>
        <a:bodyPr/>
        <a:lstStyle/>
        <a:p>
          <a:r>
            <a:rPr lang="en-AU" altLang="en-US" dirty="0"/>
            <a:t>Time out</a:t>
          </a:r>
          <a:endParaRPr lang="en-US" altLang="en-US" dirty="0">
            <a:latin typeface="Times" panose="02020603050405020304" pitchFamily="18" charset="0"/>
          </a:endParaRPr>
        </a:p>
      </dgm:t>
    </dgm:pt>
    <dgm:pt modelId="{E806E854-613C-44DD-BC0A-F55093BE8ED2}" type="parTrans" cxnId="{24E89B0C-A665-4DFB-936A-8BA64BF5B516}">
      <dgm:prSet/>
      <dgm:spPr/>
      <dgm:t>
        <a:bodyPr/>
        <a:lstStyle/>
        <a:p>
          <a:endParaRPr lang="en-US"/>
        </a:p>
      </dgm:t>
    </dgm:pt>
    <dgm:pt modelId="{0A483051-0475-41F6-B993-5A51937FE34F}" type="sibTrans" cxnId="{24E89B0C-A665-4DFB-936A-8BA64BF5B516}">
      <dgm:prSet/>
      <dgm:spPr/>
      <dgm:t>
        <a:bodyPr/>
        <a:lstStyle/>
        <a:p>
          <a:endParaRPr lang="en-US"/>
        </a:p>
      </dgm:t>
    </dgm:pt>
    <dgm:pt modelId="{1DD1DB80-CD21-4DD4-8D8A-0C4B616C3911}" type="pres">
      <dgm:prSet presAssocID="{5208B6B4-EA18-42E7-8945-EAAFBB24BFB1}" presName="Name0" presStyleCnt="0">
        <dgm:presLayoutVars>
          <dgm:dir/>
          <dgm:resizeHandles val="exact"/>
        </dgm:presLayoutVars>
      </dgm:prSet>
      <dgm:spPr/>
    </dgm:pt>
    <dgm:pt modelId="{A9877B13-8680-472D-8891-8BCC04779C4F}" type="pres">
      <dgm:prSet presAssocID="{554B2B65-076C-4394-B009-D1BFCBB4B87C}" presName="node" presStyleLbl="node1" presStyleIdx="0" presStyleCnt="4">
        <dgm:presLayoutVars>
          <dgm:bulletEnabled val="1"/>
        </dgm:presLayoutVars>
      </dgm:prSet>
      <dgm:spPr/>
    </dgm:pt>
    <dgm:pt modelId="{5D7D8292-F4E3-43C1-ABED-668364618B2B}" type="pres">
      <dgm:prSet presAssocID="{73DA64CA-D9A8-44DD-9989-C87A2094160D}" presName="sibTrans" presStyleCnt="0"/>
      <dgm:spPr/>
    </dgm:pt>
    <dgm:pt modelId="{ECF0A68D-ED74-4B6F-BC39-3FFCB151D401}" type="pres">
      <dgm:prSet presAssocID="{7E031ACD-1F66-44DA-A259-CBB99AF3F5DA}" presName="node" presStyleLbl="node1" presStyleIdx="1" presStyleCnt="4">
        <dgm:presLayoutVars>
          <dgm:bulletEnabled val="1"/>
        </dgm:presLayoutVars>
      </dgm:prSet>
      <dgm:spPr/>
    </dgm:pt>
    <dgm:pt modelId="{DDA5AE61-52BF-498A-A730-90B74040A93D}" type="pres">
      <dgm:prSet presAssocID="{C675E8DA-3CEE-45E7-AB93-AA44417DD95B}" presName="sibTrans" presStyleCnt="0"/>
      <dgm:spPr/>
    </dgm:pt>
    <dgm:pt modelId="{514EC5EB-ED1F-4B9D-9919-966F8EF802E2}" type="pres">
      <dgm:prSet presAssocID="{28F12B3B-BDAF-48AE-BA67-956A859A2309}" presName="node" presStyleLbl="node1" presStyleIdx="2" presStyleCnt="4">
        <dgm:presLayoutVars>
          <dgm:bulletEnabled val="1"/>
        </dgm:presLayoutVars>
      </dgm:prSet>
      <dgm:spPr/>
    </dgm:pt>
    <dgm:pt modelId="{949F28CD-CE50-4B3D-B2B6-631FCA1C56F2}" type="pres">
      <dgm:prSet presAssocID="{92190B2F-444A-4527-BD37-9A3C248570AA}" presName="sibTrans" presStyleCnt="0"/>
      <dgm:spPr/>
    </dgm:pt>
    <dgm:pt modelId="{C5EC549D-8A9C-42DC-A07B-73ACDAFEBBBF}" type="pres">
      <dgm:prSet presAssocID="{715D9A7F-8331-4680-9512-2067F9197449}" presName="node" presStyleLbl="node1" presStyleIdx="3" presStyleCnt="4">
        <dgm:presLayoutVars>
          <dgm:bulletEnabled val="1"/>
        </dgm:presLayoutVars>
      </dgm:prSet>
      <dgm:spPr/>
    </dgm:pt>
  </dgm:ptLst>
  <dgm:cxnLst>
    <dgm:cxn modelId="{24E89B0C-A665-4DFB-936A-8BA64BF5B516}" srcId="{715D9A7F-8331-4680-9512-2067F9197449}" destId="{D613BFE0-8574-4331-ABAE-CDD90644720F}" srcOrd="6" destOrd="0" parTransId="{E806E854-613C-44DD-BC0A-F55093BE8ED2}" sibTransId="{0A483051-0475-41F6-B993-5A51937FE34F}"/>
    <dgm:cxn modelId="{5DACA610-938B-4D5D-BC5F-6651CA9399A7}" type="presOf" srcId="{61DD51A9-0AD7-4B5F-AD1F-C5267CAB7C73}" destId="{C5EC549D-8A9C-42DC-A07B-73ACDAFEBBBF}" srcOrd="0" destOrd="5" presId="urn:microsoft.com/office/officeart/2005/8/layout/hList6"/>
    <dgm:cxn modelId="{4CEE1711-042F-46FE-AA33-5028B5F1EDEC}" srcId="{7E031ACD-1F66-44DA-A259-CBB99AF3F5DA}" destId="{A5E70936-C629-490B-A237-34C886FD6018}" srcOrd="0" destOrd="0" parTransId="{7DDD61F5-EF30-4F0F-AEB6-6659E582B961}" sibTransId="{8F1FB1B4-F24D-4066-8B3A-197A917CEDAE}"/>
    <dgm:cxn modelId="{47CB6D1C-2F16-4740-9B08-F67835655617}" type="presOf" srcId="{57BCFA39-CB5A-433D-87BE-23031FE53362}" destId="{A9877B13-8680-472D-8891-8BCC04779C4F}" srcOrd="0" destOrd="1" presId="urn:microsoft.com/office/officeart/2005/8/layout/hList6"/>
    <dgm:cxn modelId="{28BF6124-3C04-40DD-8708-F007E46D6D26}" type="presOf" srcId="{AA719662-B4E1-43F9-B8EA-2FC7D9C6037E}" destId="{C5EC549D-8A9C-42DC-A07B-73ACDAFEBBBF}" srcOrd="0" destOrd="3" presId="urn:microsoft.com/office/officeart/2005/8/layout/hList6"/>
    <dgm:cxn modelId="{2FE7AB29-A01D-4C9D-896C-5BA41459E31A}" srcId="{554B2B65-076C-4394-B009-D1BFCBB4B87C}" destId="{57BCFA39-CB5A-433D-87BE-23031FE53362}" srcOrd="0" destOrd="0" parTransId="{3BF4C70B-2716-426D-BE28-FF8442378158}" sibTransId="{74A81F1B-0CBF-453A-A484-E1B3C242D443}"/>
    <dgm:cxn modelId="{49874E32-743F-4CAE-9153-C4E9FF2DE5F5}" type="presOf" srcId="{A8358469-BA21-41C9-B6C7-CCE0D58B37A8}" destId="{ECF0A68D-ED74-4B6F-BC39-3FFCB151D401}" srcOrd="0" destOrd="2" presId="urn:microsoft.com/office/officeart/2005/8/layout/hList6"/>
    <dgm:cxn modelId="{79BAB536-85CD-42D5-9DF9-4A3985695401}" srcId="{28F12B3B-BDAF-48AE-BA67-956A859A2309}" destId="{89C8156C-CBB1-4C65-A5F6-82BD0FE71337}" srcOrd="3" destOrd="0" parTransId="{E00DB079-FD7E-4C69-BFA4-CB6DD6EF08D9}" sibTransId="{42A4BD00-BE2C-4BE1-ACF3-B7ACD4B67DAB}"/>
    <dgm:cxn modelId="{86B1F85D-58AC-411D-BAB1-BB7D346414DA}" srcId="{715D9A7F-8331-4680-9512-2067F9197449}" destId="{EE805A38-CCD5-4E72-82A6-E0F4022434CA}" srcOrd="5" destOrd="0" parTransId="{FDAEE198-07D1-426F-BB9D-C409CA8958BB}" sibTransId="{1B1EFB06-E6A9-4BA0-8B27-2BFF16AEA4E8}"/>
    <dgm:cxn modelId="{3011355F-4D26-49D0-8A3B-E3979BFD4DD1}" type="presOf" srcId="{28F12B3B-BDAF-48AE-BA67-956A859A2309}" destId="{514EC5EB-ED1F-4B9D-9919-966F8EF802E2}" srcOrd="0" destOrd="0" presId="urn:microsoft.com/office/officeart/2005/8/layout/hList6"/>
    <dgm:cxn modelId="{89AE2349-22E4-4C01-B9B1-B8922B549175}" srcId="{28F12B3B-BDAF-48AE-BA67-956A859A2309}" destId="{CCA48D88-DD47-4690-BE14-3CABFDCFAA67}" srcOrd="1" destOrd="0" parTransId="{7E6C41FA-3B88-482F-A7AB-93DC6E876A8E}" sibTransId="{79630169-F404-4EAF-9965-A3705700B223}"/>
    <dgm:cxn modelId="{773CAB69-3F5D-4B19-A2A3-57DFA2A9837D}" type="presOf" srcId="{CCA48D88-DD47-4690-BE14-3CABFDCFAA67}" destId="{514EC5EB-ED1F-4B9D-9919-966F8EF802E2}" srcOrd="0" destOrd="2" presId="urn:microsoft.com/office/officeart/2005/8/layout/hList6"/>
    <dgm:cxn modelId="{29D6796A-A14D-4CB9-8A1D-A99798BBFE3D}" type="presOf" srcId="{651B462A-47C3-48B5-B8D9-C658FA9566AF}" destId="{A9877B13-8680-472D-8891-8BCC04779C4F}" srcOrd="0" destOrd="3" presId="urn:microsoft.com/office/officeart/2005/8/layout/hList6"/>
    <dgm:cxn modelId="{23F2E06B-CB67-461A-B8B9-8C3A787BCF59}" srcId="{28F12B3B-BDAF-48AE-BA67-956A859A2309}" destId="{72BD2308-F853-48FF-9398-D928AF04A41C}" srcOrd="2" destOrd="0" parTransId="{68BDBBC5-95A6-49DB-BD28-80C348DFA307}" sibTransId="{B098DDB2-085F-4CE5-A5EC-25BB3CE488F9}"/>
    <dgm:cxn modelId="{7931486F-69A1-49C2-817F-1C7EC7ADACF2}" srcId="{715D9A7F-8331-4680-9512-2067F9197449}" destId="{58ECDD63-978A-4926-951A-1EE474DF2D15}" srcOrd="3" destOrd="0" parTransId="{F5DF19F3-2A52-4871-95AD-69CF3F0F0313}" sibTransId="{D2D39DC6-C9DE-4FF5-AC56-7303C0931868}"/>
    <dgm:cxn modelId="{FEEC6051-FB1C-4BD7-9045-8EB3770E29CB}" type="presOf" srcId="{89C8156C-CBB1-4C65-A5F6-82BD0FE71337}" destId="{514EC5EB-ED1F-4B9D-9919-966F8EF802E2}" srcOrd="0" destOrd="4" presId="urn:microsoft.com/office/officeart/2005/8/layout/hList6"/>
    <dgm:cxn modelId="{3C930073-1F12-4365-B44A-EBF9E679A8CC}" type="presOf" srcId="{D613BFE0-8574-4331-ABAE-CDD90644720F}" destId="{C5EC549D-8A9C-42DC-A07B-73ACDAFEBBBF}" srcOrd="0" destOrd="7" presId="urn:microsoft.com/office/officeart/2005/8/layout/hList6"/>
    <dgm:cxn modelId="{A603B075-6F8B-496D-ACD1-137A4CA57BA8}" type="presOf" srcId="{0B7DD4CA-820B-48F8-A6A9-78A5F32DB592}" destId="{A9877B13-8680-472D-8891-8BCC04779C4F}" srcOrd="0" destOrd="2" presId="urn:microsoft.com/office/officeart/2005/8/layout/hList6"/>
    <dgm:cxn modelId="{0B9B9076-21B4-4CC0-BDF4-3C2BB85AE6B0}" srcId="{715D9A7F-8331-4680-9512-2067F9197449}" destId="{61DD51A9-0AD7-4B5F-AD1F-C5267CAB7C73}" srcOrd="4" destOrd="0" parTransId="{A962881B-38C7-43FF-B8F4-EB0B1452979B}" sibTransId="{49AB3F4E-690A-4710-8F1D-BB7395749B16}"/>
    <dgm:cxn modelId="{5388A277-E9B0-4229-9654-3317A05E85F3}" type="presOf" srcId="{31E53C90-7C9C-4A62-BB18-60B10304805E}" destId="{C5EC549D-8A9C-42DC-A07B-73ACDAFEBBBF}" srcOrd="0" destOrd="1" presId="urn:microsoft.com/office/officeart/2005/8/layout/hList6"/>
    <dgm:cxn modelId="{2A72F681-96A1-4F7E-8EC0-F4978FBB6F2D}" type="presOf" srcId="{FB13DC3B-38D1-4322-809F-AC49EA9BD657}" destId="{ECF0A68D-ED74-4B6F-BC39-3FFCB151D401}" srcOrd="0" destOrd="3" presId="urn:microsoft.com/office/officeart/2005/8/layout/hList6"/>
    <dgm:cxn modelId="{18A9C28A-6BD4-44B1-8A0B-83DF13038182}" type="presOf" srcId="{58ECDD63-978A-4926-951A-1EE474DF2D15}" destId="{C5EC549D-8A9C-42DC-A07B-73ACDAFEBBBF}" srcOrd="0" destOrd="4" presId="urn:microsoft.com/office/officeart/2005/8/layout/hList6"/>
    <dgm:cxn modelId="{96525894-39F2-49F6-99BB-C46924FC744E}" srcId="{7E031ACD-1F66-44DA-A259-CBB99AF3F5DA}" destId="{FB13DC3B-38D1-4322-809F-AC49EA9BD657}" srcOrd="2" destOrd="0" parTransId="{BDDD10D2-DB31-482D-AB09-389A39D4AE53}" sibTransId="{F86D92DD-435D-4C1D-BF2B-C805A4CAE1D5}"/>
    <dgm:cxn modelId="{6DBEF496-75A8-4AD0-86CB-CDC019BE53F9}" type="presOf" srcId="{A5E70936-C629-490B-A237-34C886FD6018}" destId="{ECF0A68D-ED74-4B6F-BC39-3FFCB151D401}" srcOrd="0" destOrd="1" presId="urn:microsoft.com/office/officeart/2005/8/layout/hList6"/>
    <dgm:cxn modelId="{BF04969D-CA45-4B70-9108-3FADE49BC5F5}" srcId="{5208B6B4-EA18-42E7-8945-EAAFBB24BFB1}" destId="{28F12B3B-BDAF-48AE-BA67-956A859A2309}" srcOrd="2" destOrd="0" parTransId="{95E67E59-42C3-405E-AFDD-9F457D1426E1}" sibTransId="{92190B2F-444A-4527-BD37-9A3C248570AA}"/>
    <dgm:cxn modelId="{0D3A6D9E-362F-4475-BA23-E3FF7A70CF22}" type="presOf" srcId="{7E031ACD-1F66-44DA-A259-CBB99AF3F5DA}" destId="{ECF0A68D-ED74-4B6F-BC39-3FFCB151D401}" srcOrd="0" destOrd="0" presId="urn:microsoft.com/office/officeart/2005/8/layout/hList6"/>
    <dgm:cxn modelId="{D163889E-95DF-4E6B-94ED-D0F968654AF2}" type="presOf" srcId="{554B2B65-076C-4394-B009-D1BFCBB4B87C}" destId="{A9877B13-8680-472D-8891-8BCC04779C4F}" srcOrd="0" destOrd="0" presId="urn:microsoft.com/office/officeart/2005/8/layout/hList6"/>
    <dgm:cxn modelId="{B56E82A0-1B11-4E18-87A1-85E5E8AFED91}" type="presOf" srcId="{72BD2308-F853-48FF-9398-D928AF04A41C}" destId="{514EC5EB-ED1F-4B9D-9919-966F8EF802E2}" srcOrd="0" destOrd="3" presId="urn:microsoft.com/office/officeart/2005/8/layout/hList6"/>
    <dgm:cxn modelId="{D212FCA8-4046-47FB-8DF4-4C5523234B4C}" srcId="{5208B6B4-EA18-42E7-8945-EAAFBB24BFB1}" destId="{7E031ACD-1F66-44DA-A259-CBB99AF3F5DA}" srcOrd="1" destOrd="0" parTransId="{3545843C-91C1-4D8C-BA74-3D870F740E58}" sibTransId="{C675E8DA-3CEE-45E7-AB93-AA44417DD95B}"/>
    <dgm:cxn modelId="{F737FFAA-6D89-49CA-8C48-AC885A067107}" srcId="{7E031ACD-1F66-44DA-A259-CBB99AF3F5DA}" destId="{A8358469-BA21-41C9-B6C7-CCE0D58B37A8}" srcOrd="1" destOrd="0" parTransId="{D8955C61-F7DB-432D-8C71-FFAD54AFEB68}" sibTransId="{1A8723F2-3767-43CF-AF15-DEB4C3640C7A}"/>
    <dgm:cxn modelId="{28C147B2-AEA5-463E-9F3B-F6CC9E15FD0D}" type="presOf" srcId="{715D9A7F-8331-4680-9512-2067F9197449}" destId="{C5EC549D-8A9C-42DC-A07B-73ACDAFEBBBF}" srcOrd="0" destOrd="0" presId="urn:microsoft.com/office/officeart/2005/8/layout/hList6"/>
    <dgm:cxn modelId="{E17AD5CA-E283-4EC5-BF9E-9699356BAB61}" srcId="{5208B6B4-EA18-42E7-8945-EAAFBB24BFB1}" destId="{715D9A7F-8331-4680-9512-2067F9197449}" srcOrd="3" destOrd="0" parTransId="{D0A4F3E5-5F5F-4136-B3E0-82246F3D5955}" sibTransId="{C4C22A2B-668E-41AB-A33F-526F53CE5513}"/>
    <dgm:cxn modelId="{844BCCCF-52EA-4453-AEFD-A1526343DCF3}" type="presOf" srcId="{EE805A38-CCD5-4E72-82A6-E0F4022434CA}" destId="{C5EC549D-8A9C-42DC-A07B-73ACDAFEBBBF}" srcOrd="0" destOrd="6" presId="urn:microsoft.com/office/officeart/2005/8/layout/hList6"/>
    <dgm:cxn modelId="{E86307D0-BAC3-4AC9-BDB8-9A4EBEA332A2}" srcId="{28F12B3B-BDAF-48AE-BA67-956A859A2309}" destId="{B27D956A-4DCD-45E7-A526-EFD909871951}" srcOrd="0" destOrd="0" parTransId="{4E7B6D85-5CD8-446C-B7FE-89271563F375}" sibTransId="{3D5A7B02-2FCA-43A6-AEFD-8FC37EF9A6AF}"/>
    <dgm:cxn modelId="{3994A4D2-8AE2-4420-B8EC-7868B6528850}" srcId="{5208B6B4-EA18-42E7-8945-EAAFBB24BFB1}" destId="{554B2B65-076C-4394-B009-D1BFCBB4B87C}" srcOrd="0" destOrd="0" parTransId="{5ED2B70C-6498-4D7E-A7E7-71CE614D0D6B}" sibTransId="{73DA64CA-D9A8-44DD-9989-C87A2094160D}"/>
    <dgm:cxn modelId="{70DA9FDA-2CA3-4B3A-BB6B-6B60C7F9018A}" type="presOf" srcId="{B27D956A-4DCD-45E7-A526-EFD909871951}" destId="{514EC5EB-ED1F-4B9D-9919-966F8EF802E2}" srcOrd="0" destOrd="1" presId="urn:microsoft.com/office/officeart/2005/8/layout/hList6"/>
    <dgm:cxn modelId="{D133F7DC-FF4D-4396-83F0-202A41541EB0}" srcId="{554B2B65-076C-4394-B009-D1BFCBB4B87C}" destId="{651B462A-47C3-48B5-B8D9-C658FA9566AF}" srcOrd="2" destOrd="0" parTransId="{470BE85C-2BD2-4752-B3B5-9A74D2E88CE5}" sibTransId="{3DCD6006-D412-4372-8060-97F3AEBFD414}"/>
    <dgm:cxn modelId="{2FFB93E3-FAFE-4DAC-BA27-E6B18166D409}" srcId="{715D9A7F-8331-4680-9512-2067F9197449}" destId="{31E53C90-7C9C-4A62-BB18-60B10304805E}" srcOrd="0" destOrd="0" parTransId="{F509568F-FCDE-4E6C-8A74-90CEBEC19D10}" sibTransId="{68B975B9-DF3E-48DA-8FE1-5A7D3EF89DB4}"/>
    <dgm:cxn modelId="{0AB2D6E4-92A1-4799-9FA0-5C731B4AEA1B}" srcId="{715D9A7F-8331-4680-9512-2067F9197449}" destId="{7C3ADBFB-8924-4F02-895D-4C8649986949}" srcOrd="1" destOrd="0" parTransId="{1E2866AC-20B2-49BC-A49E-17A98BF42D3A}" sibTransId="{7D0F0A1C-4617-421B-81B7-3A94732C33D2}"/>
    <dgm:cxn modelId="{E96AB4E9-061A-4609-B97F-F699BAA4B450}" srcId="{715D9A7F-8331-4680-9512-2067F9197449}" destId="{AA719662-B4E1-43F9-B8EA-2FC7D9C6037E}" srcOrd="2" destOrd="0" parTransId="{8BB3A853-2489-40D5-8A27-18168C178A97}" sibTransId="{F91546B4-A2B6-4BCF-81F1-8BC3F6FBED9E}"/>
    <dgm:cxn modelId="{FCEE36FA-0C08-4A2D-B62F-3776116CE88B}" srcId="{554B2B65-076C-4394-B009-D1BFCBB4B87C}" destId="{0B7DD4CA-820B-48F8-A6A9-78A5F32DB592}" srcOrd="1" destOrd="0" parTransId="{0FD52456-B7BE-4735-AE7F-23F9B0A7547B}" sibTransId="{BBDE7CA2-4F11-448E-8F6D-74611CB2E054}"/>
    <dgm:cxn modelId="{528B92FA-EC65-4DED-9EE3-F558C03B6011}" type="presOf" srcId="{7C3ADBFB-8924-4F02-895D-4C8649986949}" destId="{C5EC549D-8A9C-42DC-A07B-73ACDAFEBBBF}" srcOrd="0" destOrd="2" presId="urn:microsoft.com/office/officeart/2005/8/layout/hList6"/>
    <dgm:cxn modelId="{1E50BCFB-52D0-4835-9311-75ADD2128CAB}" type="presOf" srcId="{5208B6B4-EA18-42E7-8945-EAAFBB24BFB1}" destId="{1DD1DB80-CD21-4DD4-8D8A-0C4B616C3911}" srcOrd="0" destOrd="0" presId="urn:microsoft.com/office/officeart/2005/8/layout/hList6"/>
    <dgm:cxn modelId="{FCB25E1F-E0F0-442C-9DFF-868FC44B8522}" type="presParOf" srcId="{1DD1DB80-CD21-4DD4-8D8A-0C4B616C3911}" destId="{A9877B13-8680-472D-8891-8BCC04779C4F}" srcOrd="0" destOrd="0" presId="urn:microsoft.com/office/officeart/2005/8/layout/hList6"/>
    <dgm:cxn modelId="{6FF154AA-7ECD-4B7E-931A-687B2A0EC7E0}" type="presParOf" srcId="{1DD1DB80-CD21-4DD4-8D8A-0C4B616C3911}" destId="{5D7D8292-F4E3-43C1-ABED-668364618B2B}" srcOrd="1" destOrd="0" presId="urn:microsoft.com/office/officeart/2005/8/layout/hList6"/>
    <dgm:cxn modelId="{CA1A24D7-AB9C-4B86-9CF2-503258DC2979}" type="presParOf" srcId="{1DD1DB80-CD21-4DD4-8D8A-0C4B616C3911}" destId="{ECF0A68D-ED74-4B6F-BC39-3FFCB151D401}" srcOrd="2" destOrd="0" presId="urn:microsoft.com/office/officeart/2005/8/layout/hList6"/>
    <dgm:cxn modelId="{759DC1BD-9DBA-4465-8418-6DFF8A76E488}" type="presParOf" srcId="{1DD1DB80-CD21-4DD4-8D8A-0C4B616C3911}" destId="{DDA5AE61-52BF-498A-A730-90B74040A93D}" srcOrd="3" destOrd="0" presId="urn:microsoft.com/office/officeart/2005/8/layout/hList6"/>
    <dgm:cxn modelId="{295EFFAD-1905-4538-AFFE-6D8689506C65}" type="presParOf" srcId="{1DD1DB80-CD21-4DD4-8D8A-0C4B616C3911}" destId="{514EC5EB-ED1F-4B9D-9919-966F8EF802E2}" srcOrd="4" destOrd="0" presId="urn:microsoft.com/office/officeart/2005/8/layout/hList6"/>
    <dgm:cxn modelId="{6928A643-B844-45B3-8226-999E49C504A6}" type="presParOf" srcId="{1DD1DB80-CD21-4DD4-8D8A-0C4B616C3911}" destId="{949F28CD-CE50-4B3D-B2B6-631FCA1C56F2}" srcOrd="5" destOrd="0" presId="urn:microsoft.com/office/officeart/2005/8/layout/hList6"/>
    <dgm:cxn modelId="{4935F5BD-9263-471C-A906-19C65C1FE7FD}" type="presParOf" srcId="{1DD1DB80-CD21-4DD4-8D8A-0C4B616C3911}" destId="{C5EC549D-8A9C-42DC-A07B-73ACDAFEBBBF}" srcOrd="6"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1A9CC2E-4EA8-4EC8-B773-61FB2EF6B64A}"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189B4C5A-6F9D-4AA6-A338-D9A6179C401D}">
      <dgm:prSet/>
      <dgm:spPr/>
      <dgm:t>
        <a:bodyPr/>
        <a:lstStyle/>
        <a:p>
          <a:pPr>
            <a:defRPr cap="all"/>
          </a:pPr>
          <a:r>
            <a:rPr lang="en-US"/>
            <a:t>What infrastructure exists?</a:t>
          </a:r>
        </a:p>
      </dgm:t>
    </dgm:pt>
    <dgm:pt modelId="{A7D17A8B-F81A-4B88-B669-ECB582C6E494}" type="parTrans" cxnId="{1B411E7C-E4B3-4A8C-A1A9-6C02D11DCE57}">
      <dgm:prSet/>
      <dgm:spPr/>
      <dgm:t>
        <a:bodyPr/>
        <a:lstStyle/>
        <a:p>
          <a:endParaRPr lang="en-US"/>
        </a:p>
      </dgm:t>
    </dgm:pt>
    <dgm:pt modelId="{3B94DA7E-1980-4A22-94BD-E97E02107603}" type="sibTrans" cxnId="{1B411E7C-E4B3-4A8C-A1A9-6C02D11DCE57}">
      <dgm:prSet/>
      <dgm:spPr/>
      <dgm:t>
        <a:bodyPr/>
        <a:lstStyle/>
        <a:p>
          <a:endParaRPr lang="en-US"/>
        </a:p>
      </dgm:t>
    </dgm:pt>
    <dgm:pt modelId="{23487D83-8C8A-41C4-9585-72DD6F18DB46}">
      <dgm:prSet/>
      <dgm:spPr/>
      <dgm:t>
        <a:bodyPr/>
        <a:lstStyle/>
        <a:p>
          <a:pPr>
            <a:defRPr cap="all"/>
          </a:pPr>
          <a:r>
            <a:rPr lang="en-US"/>
            <a:t>Who are the partners at the table?</a:t>
          </a:r>
        </a:p>
      </dgm:t>
    </dgm:pt>
    <dgm:pt modelId="{E45AAC58-6FBB-4EFA-A092-3EBB94462C08}" type="parTrans" cxnId="{5EFDBB53-5B59-46CA-A56F-03E50088FAB6}">
      <dgm:prSet/>
      <dgm:spPr/>
      <dgm:t>
        <a:bodyPr/>
        <a:lstStyle/>
        <a:p>
          <a:endParaRPr lang="en-US"/>
        </a:p>
      </dgm:t>
    </dgm:pt>
    <dgm:pt modelId="{4DD25735-B4B7-42E9-AB4A-FE860136F351}" type="sibTrans" cxnId="{5EFDBB53-5B59-46CA-A56F-03E50088FAB6}">
      <dgm:prSet/>
      <dgm:spPr/>
      <dgm:t>
        <a:bodyPr/>
        <a:lstStyle/>
        <a:p>
          <a:endParaRPr lang="en-US"/>
        </a:p>
      </dgm:t>
    </dgm:pt>
    <dgm:pt modelId="{C778C817-6837-4FB0-B2B8-D584D8EEEFFC}">
      <dgm:prSet/>
      <dgm:spPr/>
      <dgm:t>
        <a:bodyPr/>
        <a:lstStyle/>
        <a:p>
          <a:pPr>
            <a:defRPr cap="all"/>
          </a:pPr>
          <a:r>
            <a:rPr lang="en-US"/>
            <a:t>What are the state goals for Triple P in NC? </a:t>
          </a:r>
        </a:p>
      </dgm:t>
    </dgm:pt>
    <dgm:pt modelId="{5028E189-E586-4FBC-B063-1070F4C7623A}" type="parTrans" cxnId="{749CA537-4545-484A-9F2A-96D63AE8C55E}">
      <dgm:prSet/>
      <dgm:spPr/>
      <dgm:t>
        <a:bodyPr/>
        <a:lstStyle/>
        <a:p>
          <a:endParaRPr lang="en-US"/>
        </a:p>
      </dgm:t>
    </dgm:pt>
    <dgm:pt modelId="{61A73F82-2354-4967-AB17-7C8CA65B9B06}" type="sibTrans" cxnId="{749CA537-4545-484A-9F2A-96D63AE8C55E}">
      <dgm:prSet/>
      <dgm:spPr/>
      <dgm:t>
        <a:bodyPr/>
        <a:lstStyle/>
        <a:p>
          <a:endParaRPr lang="en-US"/>
        </a:p>
      </dgm:t>
    </dgm:pt>
    <dgm:pt modelId="{518D64EE-D50C-488C-AA20-D5AC05073ECA}" type="pres">
      <dgm:prSet presAssocID="{B1A9CC2E-4EA8-4EC8-B773-61FB2EF6B64A}" presName="root" presStyleCnt="0">
        <dgm:presLayoutVars>
          <dgm:dir/>
          <dgm:resizeHandles val="exact"/>
        </dgm:presLayoutVars>
      </dgm:prSet>
      <dgm:spPr/>
    </dgm:pt>
    <dgm:pt modelId="{7F2E1F38-8AC1-42B3-A89B-A4C19D359E08}" type="pres">
      <dgm:prSet presAssocID="{189B4C5A-6F9D-4AA6-A338-D9A6179C401D}" presName="compNode" presStyleCnt="0"/>
      <dgm:spPr/>
    </dgm:pt>
    <dgm:pt modelId="{1229F51F-0AB4-4EFB-ABC0-6399D0B3EFA1}" type="pres">
      <dgm:prSet presAssocID="{189B4C5A-6F9D-4AA6-A338-D9A6179C401D}" presName="iconBgRect" presStyleLbl="bgShp" presStyleIdx="0" presStyleCnt="3"/>
      <dgm:spPr/>
    </dgm:pt>
    <dgm:pt modelId="{9256BFFB-C5C4-4382-8E1B-C8663E12E46A}" type="pres">
      <dgm:prSet presAssocID="{189B4C5A-6F9D-4AA6-A338-D9A6179C401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ilding"/>
        </a:ext>
      </dgm:extLst>
    </dgm:pt>
    <dgm:pt modelId="{0973F20E-4F0C-4BC0-AA91-0D9CA5381647}" type="pres">
      <dgm:prSet presAssocID="{189B4C5A-6F9D-4AA6-A338-D9A6179C401D}" presName="spaceRect" presStyleCnt="0"/>
      <dgm:spPr/>
    </dgm:pt>
    <dgm:pt modelId="{FFC84A1E-CCF4-413E-94EC-7F4DB423EA86}" type="pres">
      <dgm:prSet presAssocID="{189B4C5A-6F9D-4AA6-A338-D9A6179C401D}" presName="textRect" presStyleLbl="revTx" presStyleIdx="0" presStyleCnt="3">
        <dgm:presLayoutVars>
          <dgm:chMax val="1"/>
          <dgm:chPref val="1"/>
        </dgm:presLayoutVars>
      </dgm:prSet>
      <dgm:spPr/>
    </dgm:pt>
    <dgm:pt modelId="{0B964C4E-3BEB-40C7-96A8-E73DEAAA7AC9}" type="pres">
      <dgm:prSet presAssocID="{3B94DA7E-1980-4A22-94BD-E97E02107603}" presName="sibTrans" presStyleCnt="0"/>
      <dgm:spPr/>
    </dgm:pt>
    <dgm:pt modelId="{7CB1791B-F93D-42EE-9E51-0732ECDDF69B}" type="pres">
      <dgm:prSet presAssocID="{23487D83-8C8A-41C4-9585-72DD6F18DB46}" presName="compNode" presStyleCnt="0"/>
      <dgm:spPr/>
    </dgm:pt>
    <dgm:pt modelId="{B5D2D48B-074F-4C7C-88AB-236E419BF20B}" type="pres">
      <dgm:prSet presAssocID="{23487D83-8C8A-41C4-9585-72DD6F18DB46}" presName="iconBgRect" presStyleLbl="bgShp" presStyleIdx="1" presStyleCnt="3"/>
      <dgm:spPr/>
    </dgm:pt>
    <dgm:pt modelId="{ED3D2079-49E6-4F63-B684-EAAD3A2441D3}" type="pres">
      <dgm:prSet presAssocID="{23487D83-8C8A-41C4-9585-72DD6F18DB4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ble and chairs"/>
        </a:ext>
      </dgm:extLst>
    </dgm:pt>
    <dgm:pt modelId="{63AB7E87-C170-43A0-9EE7-0389EA07DC1A}" type="pres">
      <dgm:prSet presAssocID="{23487D83-8C8A-41C4-9585-72DD6F18DB46}" presName="spaceRect" presStyleCnt="0"/>
      <dgm:spPr/>
    </dgm:pt>
    <dgm:pt modelId="{99157580-718A-414A-83C5-3596D867CE1A}" type="pres">
      <dgm:prSet presAssocID="{23487D83-8C8A-41C4-9585-72DD6F18DB46}" presName="textRect" presStyleLbl="revTx" presStyleIdx="1" presStyleCnt="3">
        <dgm:presLayoutVars>
          <dgm:chMax val="1"/>
          <dgm:chPref val="1"/>
        </dgm:presLayoutVars>
      </dgm:prSet>
      <dgm:spPr/>
    </dgm:pt>
    <dgm:pt modelId="{640F3351-D92E-4A83-9232-708EB17169ED}" type="pres">
      <dgm:prSet presAssocID="{4DD25735-B4B7-42E9-AB4A-FE860136F351}" presName="sibTrans" presStyleCnt="0"/>
      <dgm:spPr/>
    </dgm:pt>
    <dgm:pt modelId="{5F99852A-0B82-4BC7-ADC3-7448799991B8}" type="pres">
      <dgm:prSet presAssocID="{C778C817-6837-4FB0-B2B8-D584D8EEEFFC}" presName="compNode" presStyleCnt="0"/>
      <dgm:spPr/>
    </dgm:pt>
    <dgm:pt modelId="{3941DFF6-088C-4A78-809A-DE8BAA0028FA}" type="pres">
      <dgm:prSet presAssocID="{C778C817-6837-4FB0-B2B8-D584D8EEEFFC}" presName="iconBgRect" presStyleLbl="bgShp" presStyleIdx="2" presStyleCnt="3"/>
      <dgm:spPr/>
    </dgm:pt>
    <dgm:pt modelId="{22928B9F-73FE-4B60-9DA4-FCFFF9AF7B2C}" type="pres">
      <dgm:prSet presAssocID="{C778C817-6837-4FB0-B2B8-D584D8EEEFF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DA55A64C-E4E2-444F-9979-39013BF7C7FE}" type="pres">
      <dgm:prSet presAssocID="{C778C817-6837-4FB0-B2B8-D584D8EEEFFC}" presName="spaceRect" presStyleCnt="0"/>
      <dgm:spPr/>
    </dgm:pt>
    <dgm:pt modelId="{77BE98BA-384E-47FF-9C43-3B13E2FB8652}" type="pres">
      <dgm:prSet presAssocID="{C778C817-6837-4FB0-B2B8-D584D8EEEFFC}" presName="textRect" presStyleLbl="revTx" presStyleIdx="2" presStyleCnt="3">
        <dgm:presLayoutVars>
          <dgm:chMax val="1"/>
          <dgm:chPref val="1"/>
        </dgm:presLayoutVars>
      </dgm:prSet>
      <dgm:spPr/>
    </dgm:pt>
  </dgm:ptLst>
  <dgm:cxnLst>
    <dgm:cxn modelId="{749CA537-4545-484A-9F2A-96D63AE8C55E}" srcId="{B1A9CC2E-4EA8-4EC8-B773-61FB2EF6B64A}" destId="{C778C817-6837-4FB0-B2B8-D584D8EEEFFC}" srcOrd="2" destOrd="0" parTransId="{5028E189-E586-4FBC-B063-1070F4C7623A}" sibTransId="{61A73F82-2354-4967-AB17-7C8CA65B9B06}"/>
    <dgm:cxn modelId="{71DB6B5B-25ED-4D11-98E4-444E87B7D74A}" type="presOf" srcId="{189B4C5A-6F9D-4AA6-A338-D9A6179C401D}" destId="{FFC84A1E-CCF4-413E-94EC-7F4DB423EA86}" srcOrd="0" destOrd="0" presId="urn:microsoft.com/office/officeart/2018/5/layout/IconCircleLabelList"/>
    <dgm:cxn modelId="{DA30464C-4434-4807-996E-C28C8A9ECCA2}" type="presOf" srcId="{B1A9CC2E-4EA8-4EC8-B773-61FB2EF6B64A}" destId="{518D64EE-D50C-488C-AA20-D5AC05073ECA}" srcOrd="0" destOrd="0" presId="urn:microsoft.com/office/officeart/2018/5/layout/IconCircleLabelList"/>
    <dgm:cxn modelId="{5EFDBB53-5B59-46CA-A56F-03E50088FAB6}" srcId="{B1A9CC2E-4EA8-4EC8-B773-61FB2EF6B64A}" destId="{23487D83-8C8A-41C4-9585-72DD6F18DB46}" srcOrd="1" destOrd="0" parTransId="{E45AAC58-6FBB-4EFA-A092-3EBB94462C08}" sibTransId="{4DD25735-B4B7-42E9-AB4A-FE860136F351}"/>
    <dgm:cxn modelId="{1B411E7C-E4B3-4A8C-A1A9-6C02D11DCE57}" srcId="{B1A9CC2E-4EA8-4EC8-B773-61FB2EF6B64A}" destId="{189B4C5A-6F9D-4AA6-A338-D9A6179C401D}" srcOrd="0" destOrd="0" parTransId="{A7D17A8B-F81A-4B88-B669-ECB582C6E494}" sibTransId="{3B94DA7E-1980-4A22-94BD-E97E02107603}"/>
    <dgm:cxn modelId="{E40213A4-DAFC-4530-84DC-C0D768DC8F03}" type="presOf" srcId="{23487D83-8C8A-41C4-9585-72DD6F18DB46}" destId="{99157580-718A-414A-83C5-3596D867CE1A}" srcOrd="0" destOrd="0" presId="urn:microsoft.com/office/officeart/2018/5/layout/IconCircleLabelList"/>
    <dgm:cxn modelId="{E57CB8B9-388A-4889-A868-99038AA5A4C3}" type="presOf" srcId="{C778C817-6837-4FB0-B2B8-D584D8EEEFFC}" destId="{77BE98BA-384E-47FF-9C43-3B13E2FB8652}" srcOrd="0" destOrd="0" presId="urn:microsoft.com/office/officeart/2018/5/layout/IconCircleLabelList"/>
    <dgm:cxn modelId="{CD185BFD-3E09-4B42-9E01-565C870E455B}" type="presParOf" srcId="{518D64EE-D50C-488C-AA20-D5AC05073ECA}" destId="{7F2E1F38-8AC1-42B3-A89B-A4C19D359E08}" srcOrd="0" destOrd="0" presId="urn:microsoft.com/office/officeart/2018/5/layout/IconCircleLabelList"/>
    <dgm:cxn modelId="{983B4B04-ED6D-472C-8E0E-5AE6D2165D42}" type="presParOf" srcId="{7F2E1F38-8AC1-42B3-A89B-A4C19D359E08}" destId="{1229F51F-0AB4-4EFB-ABC0-6399D0B3EFA1}" srcOrd="0" destOrd="0" presId="urn:microsoft.com/office/officeart/2018/5/layout/IconCircleLabelList"/>
    <dgm:cxn modelId="{AFE8CAC8-DA90-4CAA-9680-45E22C3D899E}" type="presParOf" srcId="{7F2E1F38-8AC1-42B3-A89B-A4C19D359E08}" destId="{9256BFFB-C5C4-4382-8E1B-C8663E12E46A}" srcOrd="1" destOrd="0" presId="urn:microsoft.com/office/officeart/2018/5/layout/IconCircleLabelList"/>
    <dgm:cxn modelId="{BEFFE5E2-FE65-4C6F-BA40-4B265E3969B8}" type="presParOf" srcId="{7F2E1F38-8AC1-42B3-A89B-A4C19D359E08}" destId="{0973F20E-4F0C-4BC0-AA91-0D9CA5381647}" srcOrd="2" destOrd="0" presId="urn:microsoft.com/office/officeart/2018/5/layout/IconCircleLabelList"/>
    <dgm:cxn modelId="{C2493BB9-5776-43D0-A6B6-FAE44415EABA}" type="presParOf" srcId="{7F2E1F38-8AC1-42B3-A89B-A4C19D359E08}" destId="{FFC84A1E-CCF4-413E-94EC-7F4DB423EA86}" srcOrd="3" destOrd="0" presId="urn:microsoft.com/office/officeart/2018/5/layout/IconCircleLabelList"/>
    <dgm:cxn modelId="{0BE7AB2B-B213-4D4D-B5A5-F7B95169899C}" type="presParOf" srcId="{518D64EE-D50C-488C-AA20-D5AC05073ECA}" destId="{0B964C4E-3BEB-40C7-96A8-E73DEAAA7AC9}" srcOrd="1" destOrd="0" presId="urn:microsoft.com/office/officeart/2018/5/layout/IconCircleLabelList"/>
    <dgm:cxn modelId="{02A73100-35DC-4277-8CE8-5C946BF7AB46}" type="presParOf" srcId="{518D64EE-D50C-488C-AA20-D5AC05073ECA}" destId="{7CB1791B-F93D-42EE-9E51-0732ECDDF69B}" srcOrd="2" destOrd="0" presId="urn:microsoft.com/office/officeart/2018/5/layout/IconCircleLabelList"/>
    <dgm:cxn modelId="{6467245D-53A0-4FA5-A23F-BF08F8EBA9F4}" type="presParOf" srcId="{7CB1791B-F93D-42EE-9E51-0732ECDDF69B}" destId="{B5D2D48B-074F-4C7C-88AB-236E419BF20B}" srcOrd="0" destOrd="0" presId="urn:microsoft.com/office/officeart/2018/5/layout/IconCircleLabelList"/>
    <dgm:cxn modelId="{170D55A4-491E-42DC-A6C5-56D8746A1E4E}" type="presParOf" srcId="{7CB1791B-F93D-42EE-9E51-0732ECDDF69B}" destId="{ED3D2079-49E6-4F63-B684-EAAD3A2441D3}" srcOrd="1" destOrd="0" presId="urn:microsoft.com/office/officeart/2018/5/layout/IconCircleLabelList"/>
    <dgm:cxn modelId="{9481CEF4-A712-47D4-9928-806457213EEA}" type="presParOf" srcId="{7CB1791B-F93D-42EE-9E51-0732ECDDF69B}" destId="{63AB7E87-C170-43A0-9EE7-0389EA07DC1A}" srcOrd="2" destOrd="0" presId="urn:microsoft.com/office/officeart/2018/5/layout/IconCircleLabelList"/>
    <dgm:cxn modelId="{040D5E90-8827-4F6B-A25C-68375B5AA151}" type="presParOf" srcId="{7CB1791B-F93D-42EE-9E51-0732ECDDF69B}" destId="{99157580-718A-414A-83C5-3596D867CE1A}" srcOrd="3" destOrd="0" presId="urn:microsoft.com/office/officeart/2018/5/layout/IconCircleLabelList"/>
    <dgm:cxn modelId="{3B9EA3C1-DBB6-4499-A32E-18D16B13A320}" type="presParOf" srcId="{518D64EE-D50C-488C-AA20-D5AC05073ECA}" destId="{640F3351-D92E-4A83-9232-708EB17169ED}" srcOrd="3" destOrd="0" presId="urn:microsoft.com/office/officeart/2018/5/layout/IconCircleLabelList"/>
    <dgm:cxn modelId="{820A2C15-82BF-4BCD-A36D-2DD0098E32EC}" type="presParOf" srcId="{518D64EE-D50C-488C-AA20-D5AC05073ECA}" destId="{5F99852A-0B82-4BC7-ADC3-7448799991B8}" srcOrd="4" destOrd="0" presId="urn:microsoft.com/office/officeart/2018/5/layout/IconCircleLabelList"/>
    <dgm:cxn modelId="{3CB21C96-F312-4440-A126-76D7FF0DCE94}" type="presParOf" srcId="{5F99852A-0B82-4BC7-ADC3-7448799991B8}" destId="{3941DFF6-088C-4A78-809A-DE8BAA0028FA}" srcOrd="0" destOrd="0" presId="urn:microsoft.com/office/officeart/2018/5/layout/IconCircleLabelList"/>
    <dgm:cxn modelId="{EAFC9571-B9E5-4E16-B1E7-3A9806EC1F8B}" type="presParOf" srcId="{5F99852A-0B82-4BC7-ADC3-7448799991B8}" destId="{22928B9F-73FE-4B60-9DA4-FCFFF9AF7B2C}" srcOrd="1" destOrd="0" presId="urn:microsoft.com/office/officeart/2018/5/layout/IconCircleLabelList"/>
    <dgm:cxn modelId="{6CC93A69-636F-4505-99A4-B65DC969C50A}" type="presParOf" srcId="{5F99852A-0B82-4BC7-ADC3-7448799991B8}" destId="{DA55A64C-E4E2-444F-9979-39013BF7C7FE}" srcOrd="2" destOrd="0" presId="urn:microsoft.com/office/officeart/2018/5/layout/IconCircleLabelList"/>
    <dgm:cxn modelId="{8F6D7258-C412-4D78-9103-6B4041F86968}" type="presParOf" srcId="{5F99852A-0B82-4BC7-ADC3-7448799991B8}" destId="{77BE98BA-384E-47FF-9C43-3B13E2FB865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E91C27E-E17C-4FD3-B811-4C3CB521F1AE}" type="doc">
      <dgm:prSet loTypeId="urn:microsoft.com/office/officeart/2005/8/layout/hList1" loCatId="list" qsTypeId="urn:microsoft.com/office/officeart/2005/8/quickstyle/simple1" qsCatId="simple" csTypeId="urn:microsoft.com/office/officeart/2005/8/colors/accent2_2" csCatId="accent2"/>
      <dgm:spPr/>
      <dgm:t>
        <a:bodyPr/>
        <a:lstStyle/>
        <a:p>
          <a:endParaRPr lang="en-US"/>
        </a:p>
      </dgm:t>
    </dgm:pt>
    <dgm:pt modelId="{865A3E1C-8E12-4A86-8F3A-64920D2151B1}">
      <dgm:prSet/>
      <dgm:spPr/>
      <dgm:t>
        <a:bodyPr/>
        <a:lstStyle/>
        <a:p>
          <a:r>
            <a:rPr lang="en-US"/>
            <a:t>Partnership for Strategy and Governance</a:t>
          </a:r>
        </a:p>
      </dgm:t>
    </dgm:pt>
    <dgm:pt modelId="{5F1A4196-2848-40A0-9925-1E2255C09A34}" type="parTrans" cxnId="{DFEECD60-2F05-4820-B209-183FDAD70B7F}">
      <dgm:prSet/>
      <dgm:spPr/>
      <dgm:t>
        <a:bodyPr/>
        <a:lstStyle/>
        <a:p>
          <a:endParaRPr lang="en-US"/>
        </a:p>
      </dgm:t>
    </dgm:pt>
    <dgm:pt modelId="{18697E44-3BB1-40D1-9F0D-67E1EE9DD678}" type="sibTrans" cxnId="{DFEECD60-2F05-4820-B209-183FDAD70B7F}">
      <dgm:prSet/>
      <dgm:spPr/>
      <dgm:t>
        <a:bodyPr/>
        <a:lstStyle/>
        <a:p>
          <a:endParaRPr lang="en-US"/>
        </a:p>
      </dgm:t>
    </dgm:pt>
    <dgm:pt modelId="{08816C7E-B229-4E60-A3F2-8DB1D64FE0D6}">
      <dgm:prSet/>
      <dgm:spPr/>
      <dgm:t>
        <a:bodyPr/>
        <a:lstStyle/>
        <a:p>
          <a:r>
            <a:rPr lang="en-US"/>
            <a:t>NC Department of Health and Human Services</a:t>
          </a:r>
        </a:p>
      </dgm:t>
    </dgm:pt>
    <dgm:pt modelId="{43071D20-9C55-4ED3-B7DB-BF945DFE2917}" type="parTrans" cxnId="{EDE94876-4185-4900-B8ED-F3515B9E5829}">
      <dgm:prSet/>
      <dgm:spPr/>
      <dgm:t>
        <a:bodyPr/>
        <a:lstStyle/>
        <a:p>
          <a:endParaRPr lang="en-US"/>
        </a:p>
      </dgm:t>
    </dgm:pt>
    <dgm:pt modelId="{68930DD4-CAB4-4E6E-8057-929B0F1C21DA}" type="sibTrans" cxnId="{EDE94876-4185-4900-B8ED-F3515B9E5829}">
      <dgm:prSet/>
      <dgm:spPr/>
      <dgm:t>
        <a:bodyPr/>
        <a:lstStyle/>
        <a:p>
          <a:endParaRPr lang="en-US"/>
        </a:p>
      </dgm:t>
    </dgm:pt>
    <dgm:pt modelId="{E4AB3D02-2013-4CC3-A931-372C14D33A55}">
      <dgm:prSet/>
      <dgm:spPr/>
      <dgm:t>
        <a:bodyPr/>
        <a:lstStyle/>
        <a:p>
          <a:r>
            <a:rPr lang="en-US"/>
            <a:t>NC Division of Public Health</a:t>
          </a:r>
        </a:p>
      </dgm:t>
    </dgm:pt>
    <dgm:pt modelId="{CF6205F0-9319-4202-B84F-840C0ECB7083}" type="parTrans" cxnId="{B3E7E677-B860-4AA1-9774-D9B1E659C052}">
      <dgm:prSet/>
      <dgm:spPr/>
      <dgm:t>
        <a:bodyPr/>
        <a:lstStyle/>
        <a:p>
          <a:endParaRPr lang="en-US"/>
        </a:p>
      </dgm:t>
    </dgm:pt>
    <dgm:pt modelId="{1B255A14-C309-4BAF-AE9D-6FA16FFDE8A1}" type="sibTrans" cxnId="{B3E7E677-B860-4AA1-9774-D9B1E659C052}">
      <dgm:prSet/>
      <dgm:spPr/>
      <dgm:t>
        <a:bodyPr/>
        <a:lstStyle/>
        <a:p>
          <a:endParaRPr lang="en-US"/>
        </a:p>
      </dgm:t>
    </dgm:pt>
    <dgm:pt modelId="{4D3634B9-A17F-487E-AA76-2C9E08BDFBE0}">
      <dgm:prSet/>
      <dgm:spPr/>
      <dgm:t>
        <a:bodyPr/>
        <a:lstStyle/>
        <a:p>
          <a:r>
            <a:rPr lang="en-US"/>
            <a:t>NC Department of Social Services </a:t>
          </a:r>
        </a:p>
      </dgm:t>
    </dgm:pt>
    <dgm:pt modelId="{B6024265-B42F-4029-82A0-5F3CA591A90E}" type="parTrans" cxnId="{16432AF2-F668-4682-A7F4-4189AE7B45E0}">
      <dgm:prSet/>
      <dgm:spPr/>
      <dgm:t>
        <a:bodyPr/>
        <a:lstStyle/>
        <a:p>
          <a:endParaRPr lang="en-US"/>
        </a:p>
      </dgm:t>
    </dgm:pt>
    <dgm:pt modelId="{35992C0B-B300-4261-8FD1-3C31D92BDC46}" type="sibTrans" cxnId="{16432AF2-F668-4682-A7F4-4189AE7B45E0}">
      <dgm:prSet/>
      <dgm:spPr/>
      <dgm:t>
        <a:bodyPr/>
        <a:lstStyle/>
        <a:p>
          <a:endParaRPr lang="en-US"/>
        </a:p>
      </dgm:t>
    </dgm:pt>
    <dgm:pt modelId="{71102BB3-EEEA-4715-8EF3-0A6489C90F0B}">
      <dgm:prSet/>
      <dgm:spPr/>
      <dgm:t>
        <a:bodyPr/>
        <a:lstStyle/>
        <a:p>
          <a:r>
            <a:rPr lang="en-US"/>
            <a:t>Duke Endowment</a:t>
          </a:r>
        </a:p>
      </dgm:t>
    </dgm:pt>
    <dgm:pt modelId="{C530EE3E-9B11-4836-BBC8-CB28CDBEB30F}" type="parTrans" cxnId="{8ACD45CF-97C4-49F9-AC69-906B22A187E5}">
      <dgm:prSet/>
      <dgm:spPr/>
      <dgm:t>
        <a:bodyPr/>
        <a:lstStyle/>
        <a:p>
          <a:endParaRPr lang="en-US"/>
        </a:p>
      </dgm:t>
    </dgm:pt>
    <dgm:pt modelId="{6A95E70E-2AD9-47C2-8659-D81D8F05F997}" type="sibTrans" cxnId="{8ACD45CF-97C4-49F9-AC69-906B22A187E5}">
      <dgm:prSet/>
      <dgm:spPr/>
      <dgm:t>
        <a:bodyPr/>
        <a:lstStyle/>
        <a:p>
          <a:endParaRPr lang="en-US"/>
        </a:p>
      </dgm:t>
    </dgm:pt>
    <dgm:pt modelId="{6B2A0900-A058-4299-9508-0A0868E9E27F}">
      <dgm:prSet/>
      <dgm:spPr/>
      <dgm:t>
        <a:bodyPr/>
        <a:lstStyle/>
        <a:p>
          <a:r>
            <a:rPr lang="en-US"/>
            <a:t>NC Partnership for Children</a:t>
          </a:r>
        </a:p>
      </dgm:t>
    </dgm:pt>
    <dgm:pt modelId="{D31DE733-7A80-4412-8081-6BAE7387EDFA}" type="parTrans" cxnId="{512F60DD-C5DA-43F7-AC42-2D057072B944}">
      <dgm:prSet/>
      <dgm:spPr/>
      <dgm:t>
        <a:bodyPr/>
        <a:lstStyle/>
        <a:p>
          <a:endParaRPr lang="en-US"/>
        </a:p>
      </dgm:t>
    </dgm:pt>
    <dgm:pt modelId="{3EBDC9EC-012D-463D-AC79-3614C75C5951}" type="sibTrans" cxnId="{512F60DD-C5DA-43F7-AC42-2D057072B944}">
      <dgm:prSet/>
      <dgm:spPr/>
      <dgm:t>
        <a:bodyPr/>
        <a:lstStyle/>
        <a:p>
          <a:endParaRPr lang="en-US"/>
        </a:p>
      </dgm:t>
    </dgm:pt>
    <dgm:pt modelId="{939A9E50-0871-43AF-BBD7-BDB3F7D8545D}">
      <dgm:prSet/>
      <dgm:spPr/>
      <dgm:t>
        <a:bodyPr/>
        <a:lstStyle/>
        <a:p>
          <a:r>
            <a:rPr lang="en-US"/>
            <a:t>NC Mental Health</a:t>
          </a:r>
        </a:p>
      </dgm:t>
    </dgm:pt>
    <dgm:pt modelId="{89D7F604-BB60-432A-AAF3-5944D249B25B}" type="parTrans" cxnId="{1817C35A-575F-4774-9339-3E1172F57D26}">
      <dgm:prSet/>
      <dgm:spPr/>
      <dgm:t>
        <a:bodyPr/>
        <a:lstStyle/>
        <a:p>
          <a:endParaRPr lang="en-US"/>
        </a:p>
      </dgm:t>
    </dgm:pt>
    <dgm:pt modelId="{252C13D3-D42B-4DC9-8041-49AC8685B7D1}" type="sibTrans" cxnId="{1817C35A-575F-4774-9339-3E1172F57D26}">
      <dgm:prSet/>
      <dgm:spPr/>
      <dgm:t>
        <a:bodyPr/>
        <a:lstStyle/>
        <a:p>
          <a:endParaRPr lang="en-US"/>
        </a:p>
      </dgm:t>
    </dgm:pt>
    <dgm:pt modelId="{44875BA1-DF99-4268-A003-763578F9AB08}">
      <dgm:prSet/>
      <dgm:spPr/>
      <dgm:t>
        <a:bodyPr/>
        <a:lstStyle/>
        <a:p>
          <a:r>
            <a:rPr lang="en-US"/>
            <a:t>NC Juvenile Justice</a:t>
          </a:r>
        </a:p>
      </dgm:t>
    </dgm:pt>
    <dgm:pt modelId="{BE37BF31-1BDE-468E-9DD4-1C160CA3357B}" type="parTrans" cxnId="{3BA3B048-43FC-4DAD-972A-DD7FEC31264A}">
      <dgm:prSet/>
      <dgm:spPr/>
      <dgm:t>
        <a:bodyPr/>
        <a:lstStyle/>
        <a:p>
          <a:endParaRPr lang="en-US"/>
        </a:p>
      </dgm:t>
    </dgm:pt>
    <dgm:pt modelId="{A8281490-F96E-402B-8804-4EBB58900D98}" type="sibTrans" cxnId="{3BA3B048-43FC-4DAD-972A-DD7FEC31264A}">
      <dgm:prSet/>
      <dgm:spPr/>
      <dgm:t>
        <a:bodyPr/>
        <a:lstStyle/>
        <a:p>
          <a:endParaRPr lang="en-US"/>
        </a:p>
      </dgm:t>
    </dgm:pt>
    <dgm:pt modelId="{68169618-1CD7-4179-841B-18809C07DFA2}">
      <dgm:prSet/>
      <dgm:spPr/>
      <dgm:t>
        <a:bodyPr/>
        <a:lstStyle/>
        <a:p>
          <a:r>
            <a:rPr lang="en-US"/>
            <a:t>LIA Representatives (2)</a:t>
          </a:r>
        </a:p>
      </dgm:t>
    </dgm:pt>
    <dgm:pt modelId="{DB935EE1-CC81-4B7D-B18F-84FB8C0E5BF4}" type="parTrans" cxnId="{E144150C-7503-4AD7-B635-DA1FBF9D8C20}">
      <dgm:prSet/>
      <dgm:spPr/>
      <dgm:t>
        <a:bodyPr/>
        <a:lstStyle/>
        <a:p>
          <a:endParaRPr lang="en-US"/>
        </a:p>
      </dgm:t>
    </dgm:pt>
    <dgm:pt modelId="{D9C4F289-FD51-4511-8BE7-D4F830EE2B0B}" type="sibTrans" cxnId="{E144150C-7503-4AD7-B635-DA1FBF9D8C20}">
      <dgm:prSet/>
      <dgm:spPr/>
      <dgm:t>
        <a:bodyPr/>
        <a:lstStyle/>
        <a:p>
          <a:endParaRPr lang="en-US"/>
        </a:p>
      </dgm:t>
    </dgm:pt>
    <dgm:pt modelId="{BFBC5F5F-C7C5-4347-953B-6A3CD2E5FB93}">
      <dgm:prSet/>
      <dgm:spPr/>
      <dgm:t>
        <a:bodyPr/>
        <a:lstStyle/>
        <a:p>
          <a:r>
            <a:rPr lang="en-US"/>
            <a:t>Parent Representatives (2)</a:t>
          </a:r>
        </a:p>
      </dgm:t>
    </dgm:pt>
    <dgm:pt modelId="{7C25BA75-D38B-458E-905D-E0732794D57D}" type="parTrans" cxnId="{8977A673-49CA-4797-B761-6E183896B3D7}">
      <dgm:prSet/>
      <dgm:spPr/>
      <dgm:t>
        <a:bodyPr/>
        <a:lstStyle/>
        <a:p>
          <a:endParaRPr lang="en-US"/>
        </a:p>
      </dgm:t>
    </dgm:pt>
    <dgm:pt modelId="{E00479EA-65E5-447C-98ED-32D8817EC3D2}" type="sibTrans" cxnId="{8977A673-49CA-4797-B761-6E183896B3D7}">
      <dgm:prSet/>
      <dgm:spPr/>
      <dgm:t>
        <a:bodyPr/>
        <a:lstStyle/>
        <a:p>
          <a:endParaRPr lang="en-US"/>
        </a:p>
      </dgm:t>
    </dgm:pt>
    <dgm:pt modelId="{2C59B83C-5374-41F4-8D00-B9BE43FEFD2E}">
      <dgm:prSet/>
      <dgm:spPr/>
      <dgm:t>
        <a:bodyPr/>
        <a:lstStyle/>
        <a:p>
          <a:r>
            <a:rPr lang="en-US"/>
            <a:t>North Carolina Learning Collaborative</a:t>
          </a:r>
        </a:p>
      </dgm:t>
    </dgm:pt>
    <dgm:pt modelId="{6918516A-57FA-42A4-9888-2B1719C7014D}" type="parTrans" cxnId="{415436AB-4BFE-4037-A791-B835C0169BDB}">
      <dgm:prSet/>
      <dgm:spPr/>
      <dgm:t>
        <a:bodyPr/>
        <a:lstStyle/>
        <a:p>
          <a:endParaRPr lang="en-US"/>
        </a:p>
      </dgm:t>
    </dgm:pt>
    <dgm:pt modelId="{0C338973-CBA0-41DA-99D3-BDE6D356B60C}" type="sibTrans" cxnId="{415436AB-4BFE-4037-A791-B835C0169BDB}">
      <dgm:prSet/>
      <dgm:spPr/>
      <dgm:t>
        <a:bodyPr/>
        <a:lstStyle/>
        <a:p>
          <a:endParaRPr lang="en-US"/>
        </a:p>
      </dgm:t>
    </dgm:pt>
    <dgm:pt modelId="{7268FF06-B723-42CA-B9F2-22A4D2431A4D}">
      <dgm:prSet/>
      <dgm:spPr/>
      <dgm:t>
        <a:bodyPr/>
        <a:lstStyle/>
        <a:p>
          <a:r>
            <a:rPr lang="en-US"/>
            <a:t>Members include coordinators and supervisors from lead implementing agencies</a:t>
          </a:r>
        </a:p>
      </dgm:t>
    </dgm:pt>
    <dgm:pt modelId="{9B45D60C-BE9E-4B3C-81C4-ADBEC2F21D18}" type="parTrans" cxnId="{D00DCF98-FF0A-4AC0-8248-117C8D6F7B5E}">
      <dgm:prSet/>
      <dgm:spPr/>
      <dgm:t>
        <a:bodyPr/>
        <a:lstStyle/>
        <a:p>
          <a:endParaRPr lang="en-US"/>
        </a:p>
      </dgm:t>
    </dgm:pt>
    <dgm:pt modelId="{D335DDD0-B34B-4F3D-AD74-F79EE7DB9720}" type="sibTrans" cxnId="{D00DCF98-FF0A-4AC0-8248-117C8D6F7B5E}">
      <dgm:prSet/>
      <dgm:spPr/>
      <dgm:t>
        <a:bodyPr/>
        <a:lstStyle/>
        <a:p>
          <a:endParaRPr lang="en-US"/>
        </a:p>
      </dgm:t>
    </dgm:pt>
    <dgm:pt modelId="{959FB0A2-A8AA-446F-BE9A-42E0222154A0}">
      <dgm:prSet/>
      <dgm:spPr/>
      <dgm:t>
        <a:bodyPr/>
        <a:lstStyle/>
        <a:p>
          <a:r>
            <a:rPr lang="en-US"/>
            <a:t>Attendance from representatives from PSG and Support System</a:t>
          </a:r>
        </a:p>
      </dgm:t>
    </dgm:pt>
    <dgm:pt modelId="{07787DD2-FB44-4D09-B6B6-0390C1EF4497}" type="parTrans" cxnId="{C45FD2B1-55D6-4F72-BFD4-6CA7A1DF5790}">
      <dgm:prSet/>
      <dgm:spPr/>
      <dgm:t>
        <a:bodyPr/>
        <a:lstStyle/>
        <a:p>
          <a:endParaRPr lang="en-US"/>
        </a:p>
      </dgm:t>
    </dgm:pt>
    <dgm:pt modelId="{72EC7C12-4C07-450E-A612-E64C6AEA8370}" type="sibTrans" cxnId="{C45FD2B1-55D6-4F72-BFD4-6CA7A1DF5790}">
      <dgm:prSet/>
      <dgm:spPr/>
      <dgm:t>
        <a:bodyPr/>
        <a:lstStyle/>
        <a:p>
          <a:endParaRPr lang="en-US"/>
        </a:p>
      </dgm:t>
    </dgm:pt>
    <dgm:pt modelId="{6B2A9DCF-A11B-4B8F-94E9-63F4772A6092}">
      <dgm:prSet/>
      <dgm:spPr/>
      <dgm:t>
        <a:bodyPr/>
        <a:lstStyle/>
        <a:p>
          <a:r>
            <a:rPr lang="en-US"/>
            <a:t>Stakeholders invited to attend as desired/relevant</a:t>
          </a:r>
        </a:p>
      </dgm:t>
    </dgm:pt>
    <dgm:pt modelId="{1B6131C3-B54B-4E38-ADDA-283E076BD381}" type="parTrans" cxnId="{A349F33F-DFDA-4CE3-A223-27C82D05C580}">
      <dgm:prSet/>
      <dgm:spPr/>
      <dgm:t>
        <a:bodyPr/>
        <a:lstStyle/>
        <a:p>
          <a:endParaRPr lang="en-US"/>
        </a:p>
      </dgm:t>
    </dgm:pt>
    <dgm:pt modelId="{20470CD8-821A-4844-A321-16F021A6FC74}" type="sibTrans" cxnId="{A349F33F-DFDA-4CE3-A223-27C82D05C580}">
      <dgm:prSet/>
      <dgm:spPr/>
      <dgm:t>
        <a:bodyPr/>
        <a:lstStyle/>
        <a:p>
          <a:endParaRPr lang="en-US"/>
        </a:p>
      </dgm:t>
    </dgm:pt>
    <dgm:pt modelId="{37FBD041-E1A9-4068-91B1-810A970EF572}" type="pres">
      <dgm:prSet presAssocID="{5E91C27E-E17C-4FD3-B811-4C3CB521F1AE}" presName="Name0" presStyleCnt="0">
        <dgm:presLayoutVars>
          <dgm:dir/>
          <dgm:animLvl val="lvl"/>
          <dgm:resizeHandles val="exact"/>
        </dgm:presLayoutVars>
      </dgm:prSet>
      <dgm:spPr/>
    </dgm:pt>
    <dgm:pt modelId="{FDDE1872-2A57-4D19-94E4-93908C2F972B}" type="pres">
      <dgm:prSet presAssocID="{865A3E1C-8E12-4A86-8F3A-64920D2151B1}" presName="composite" presStyleCnt="0"/>
      <dgm:spPr/>
    </dgm:pt>
    <dgm:pt modelId="{C9B2D2D9-DB1D-481F-9F88-92C191AF8427}" type="pres">
      <dgm:prSet presAssocID="{865A3E1C-8E12-4A86-8F3A-64920D2151B1}" presName="parTx" presStyleLbl="alignNode1" presStyleIdx="0" presStyleCnt="2">
        <dgm:presLayoutVars>
          <dgm:chMax val="0"/>
          <dgm:chPref val="0"/>
          <dgm:bulletEnabled val="1"/>
        </dgm:presLayoutVars>
      </dgm:prSet>
      <dgm:spPr/>
    </dgm:pt>
    <dgm:pt modelId="{15B3229D-2D9E-4AC7-B1C5-9447B080CFC8}" type="pres">
      <dgm:prSet presAssocID="{865A3E1C-8E12-4A86-8F3A-64920D2151B1}" presName="desTx" presStyleLbl="alignAccFollowNode1" presStyleIdx="0" presStyleCnt="2">
        <dgm:presLayoutVars>
          <dgm:bulletEnabled val="1"/>
        </dgm:presLayoutVars>
      </dgm:prSet>
      <dgm:spPr/>
    </dgm:pt>
    <dgm:pt modelId="{2E7F7BAE-D800-4212-916D-B1A444164F04}" type="pres">
      <dgm:prSet presAssocID="{18697E44-3BB1-40D1-9F0D-67E1EE9DD678}" presName="space" presStyleCnt="0"/>
      <dgm:spPr/>
    </dgm:pt>
    <dgm:pt modelId="{583C6661-FFDF-489A-AD2A-E37C9E6F1E03}" type="pres">
      <dgm:prSet presAssocID="{2C59B83C-5374-41F4-8D00-B9BE43FEFD2E}" presName="composite" presStyleCnt="0"/>
      <dgm:spPr/>
    </dgm:pt>
    <dgm:pt modelId="{0A4E2A9E-B559-4DC1-9B36-33EC7C18BDE3}" type="pres">
      <dgm:prSet presAssocID="{2C59B83C-5374-41F4-8D00-B9BE43FEFD2E}" presName="parTx" presStyleLbl="alignNode1" presStyleIdx="1" presStyleCnt="2">
        <dgm:presLayoutVars>
          <dgm:chMax val="0"/>
          <dgm:chPref val="0"/>
          <dgm:bulletEnabled val="1"/>
        </dgm:presLayoutVars>
      </dgm:prSet>
      <dgm:spPr/>
    </dgm:pt>
    <dgm:pt modelId="{3195828D-F275-4311-BBAE-8797713DF638}" type="pres">
      <dgm:prSet presAssocID="{2C59B83C-5374-41F4-8D00-B9BE43FEFD2E}" presName="desTx" presStyleLbl="alignAccFollowNode1" presStyleIdx="1" presStyleCnt="2">
        <dgm:presLayoutVars>
          <dgm:bulletEnabled val="1"/>
        </dgm:presLayoutVars>
      </dgm:prSet>
      <dgm:spPr/>
    </dgm:pt>
  </dgm:ptLst>
  <dgm:cxnLst>
    <dgm:cxn modelId="{E144150C-7503-4AD7-B635-DA1FBF9D8C20}" srcId="{865A3E1C-8E12-4A86-8F3A-64920D2151B1}" destId="{68169618-1CD7-4179-841B-18809C07DFA2}" srcOrd="5" destOrd="0" parTransId="{DB935EE1-CC81-4B7D-B18F-84FB8C0E5BF4}" sibTransId="{D9C4F289-FD51-4511-8BE7-D4F830EE2B0B}"/>
    <dgm:cxn modelId="{42554427-B54F-48D7-AB74-7014FEDB4973}" type="presOf" srcId="{7268FF06-B723-42CA-B9F2-22A4D2431A4D}" destId="{3195828D-F275-4311-BBAE-8797713DF638}" srcOrd="0" destOrd="0" presId="urn:microsoft.com/office/officeart/2005/8/layout/hList1"/>
    <dgm:cxn modelId="{B308A928-4E16-47D6-A044-EF3E8885721D}" type="presOf" srcId="{939A9E50-0871-43AF-BBD7-BDB3F7D8545D}" destId="{15B3229D-2D9E-4AC7-B1C5-9447B080CFC8}" srcOrd="0" destOrd="5" presId="urn:microsoft.com/office/officeart/2005/8/layout/hList1"/>
    <dgm:cxn modelId="{5402952C-1F84-41E6-96C7-E444BB53B593}" type="presOf" srcId="{6B2A9DCF-A11B-4B8F-94E9-63F4772A6092}" destId="{3195828D-F275-4311-BBAE-8797713DF638}" srcOrd="0" destOrd="2" presId="urn:microsoft.com/office/officeart/2005/8/layout/hList1"/>
    <dgm:cxn modelId="{A349F33F-DFDA-4CE3-A223-27C82D05C580}" srcId="{2C59B83C-5374-41F4-8D00-B9BE43FEFD2E}" destId="{6B2A9DCF-A11B-4B8F-94E9-63F4772A6092}" srcOrd="2" destOrd="0" parTransId="{1B6131C3-B54B-4E38-ADDA-283E076BD381}" sibTransId="{20470CD8-821A-4844-A321-16F021A6FC74}"/>
    <dgm:cxn modelId="{DFEECD60-2F05-4820-B209-183FDAD70B7F}" srcId="{5E91C27E-E17C-4FD3-B811-4C3CB521F1AE}" destId="{865A3E1C-8E12-4A86-8F3A-64920D2151B1}" srcOrd="0" destOrd="0" parTransId="{5F1A4196-2848-40A0-9925-1E2255C09A34}" sibTransId="{18697E44-3BB1-40D1-9F0D-67E1EE9DD678}"/>
    <dgm:cxn modelId="{39CDC643-27EB-4314-9FF7-49A6D0705E0A}" type="presOf" srcId="{08816C7E-B229-4E60-A3F2-8DB1D64FE0D6}" destId="{15B3229D-2D9E-4AC7-B1C5-9447B080CFC8}" srcOrd="0" destOrd="0" presId="urn:microsoft.com/office/officeart/2005/8/layout/hList1"/>
    <dgm:cxn modelId="{3BA3B048-43FC-4DAD-972A-DD7FEC31264A}" srcId="{865A3E1C-8E12-4A86-8F3A-64920D2151B1}" destId="{44875BA1-DF99-4268-A003-763578F9AB08}" srcOrd="4" destOrd="0" parTransId="{BE37BF31-1BDE-468E-9DD4-1C160CA3357B}" sibTransId="{A8281490-F96E-402B-8804-4EBB58900D98}"/>
    <dgm:cxn modelId="{712C286C-CB18-4BB0-B541-E0DB73BD7E35}" type="presOf" srcId="{865A3E1C-8E12-4A86-8F3A-64920D2151B1}" destId="{C9B2D2D9-DB1D-481F-9F88-92C191AF8427}" srcOrd="0" destOrd="0" presId="urn:microsoft.com/office/officeart/2005/8/layout/hList1"/>
    <dgm:cxn modelId="{F9292372-82CE-4000-8892-89C0764D2F42}" type="presOf" srcId="{71102BB3-EEEA-4715-8EF3-0A6489C90F0B}" destId="{15B3229D-2D9E-4AC7-B1C5-9447B080CFC8}" srcOrd="0" destOrd="3" presId="urn:microsoft.com/office/officeart/2005/8/layout/hList1"/>
    <dgm:cxn modelId="{8977A673-49CA-4797-B761-6E183896B3D7}" srcId="{865A3E1C-8E12-4A86-8F3A-64920D2151B1}" destId="{BFBC5F5F-C7C5-4347-953B-6A3CD2E5FB93}" srcOrd="6" destOrd="0" parTransId="{7C25BA75-D38B-458E-905D-E0732794D57D}" sibTransId="{E00479EA-65E5-447C-98ED-32D8817EC3D2}"/>
    <dgm:cxn modelId="{F6C28274-F3EA-45B7-842E-C3611F212750}" type="presOf" srcId="{959FB0A2-A8AA-446F-BE9A-42E0222154A0}" destId="{3195828D-F275-4311-BBAE-8797713DF638}" srcOrd="0" destOrd="1" presId="urn:microsoft.com/office/officeart/2005/8/layout/hList1"/>
    <dgm:cxn modelId="{EDE94876-4185-4900-B8ED-F3515B9E5829}" srcId="{865A3E1C-8E12-4A86-8F3A-64920D2151B1}" destId="{08816C7E-B229-4E60-A3F2-8DB1D64FE0D6}" srcOrd="0" destOrd="0" parTransId="{43071D20-9C55-4ED3-B7DB-BF945DFE2917}" sibTransId="{68930DD4-CAB4-4E6E-8057-929B0F1C21DA}"/>
    <dgm:cxn modelId="{B3E7E677-B860-4AA1-9774-D9B1E659C052}" srcId="{08816C7E-B229-4E60-A3F2-8DB1D64FE0D6}" destId="{E4AB3D02-2013-4CC3-A931-372C14D33A55}" srcOrd="0" destOrd="0" parTransId="{CF6205F0-9319-4202-B84F-840C0ECB7083}" sibTransId="{1B255A14-C309-4BAF-AE9D-6FA16FFDE8A1}"/>
    <dgm:cxn modelId="{1817C35A-575F-4774-9339-3E1172F57D26}" srcId="{865A3E1C-8E12-4A86-8F3A-64920D2151B1}" destId="{939A9E50-0871-43AF-BBD7-BDB3F7D8545D}" srcOrd="3" destOrd="0" parTransId="{89D7F604-BB60-432A-AAF3-5944D249B25B}" sibTransId="{252C13D3-D42B-4DC9-8041-49AC8685B7D1}"/>
    <dgm:cxn modelId="{3D354B8B-CB8F-4C4F-95C8-E6A36F547E2C}" type="presOf" srcId="{68169618-1CD7-4179-841B-18809C07DFA2}" destId="{15B3229D-2D9E-4AC7-B1C5-9447B080CFC8}" srcOrd="0" destOrd="7" presId="urn:microsoft.com/office/officeart/2005/8/layout/hList1"/>
    <dgm:cxn modelId="{F418A697-8666-4C7D-B5EB-8C4A96E668CB}" type="presOf" srcId="{E4AB3D02-2013-4CC3-A931-372C14D33A55}" destId="{15B3229D-2D9E-4AC7-B1C5-9447B080CFC8}" srcOrd="0" destOrd="1" presId="urn:microsoft.com/office/officeart/2005/8/layout/hList1"/>
    <dgm:cxn modelId="{D00DCF98-FF0A-4AC0-8248-117C8D6F7B5E}" srcId="{2C59B83C-5374-41F4-8D00-B9BE43FEFD2E}" destId="{7268FF06-B723-42CA-B9F2-22A4D2431A4D}" srcOrd="0" destOrd="0" parTransId="{9B45D60C-BE9E-4B3C-81C4-ADBEC2F21D18}" sibTransId="{D335DDD0-B34B-4F3D-AD74-F79EE7DB9720}"/>
    <dgm:cxn modelId="{DDC8F699-593C-4367-9127-BC1668176A60}" type="presOf" srcId="{4D3634B9-A17F-487E-AA76-2C9E08BDFBE0}" destId="{15B3229D-2D9E-4AC7-B1C5-9447B080CFC8}" srcOrd="0" destOrd="2" presId="urn:microsoft.com/office/officeart/2005/8/layout/hList1"/>
    <dgm:cxn modelId="{415436AB-4BFE-4037-A791-B835C0169BDB}" srcId="{5E91C27E-E17C-4FD3-B811-4C3CB521F1AE}" destId="{2C59B83C-5374-41F4-8D00-B9BE43FEFD2E}" srcOrd="1" destOrd="0" parTransId="{6918516A-57FA-42A4-9888-2B1719C7014D}" sibTransId="{0C338973-CBA0-41DA-99D3-BDE6D356B60C}"/>
    <dgm:cxn modelId="{4A2568AE-923A-4A93-8F5C-251D0C780B10}" type="presOf" srcId="{2C59B83C-5374-41F4-8D00-B9BE43FEFD2E}" destId="{0A4E2A9E-B559-4DC1-9B36-33EC7C18BDE3}" srcOrd="0" destOrd="0" presId="urn:microsoft.com/office/officeart/2005/8/layout/hList1"/>
    <dgm:cxn modelId="{C45FD2B1-55D6-4F72-BFD4-6CA7A1DF5790}" srcId="{2C59B83C-5374-41F4-8D00-B9BE43FEFD2E}" destId="{959FB0A2-A8AA-446F-BE9A-42E0222154A0}" srcOrd="1" destOrd="0" parTransId="{07787DD2-FB44-4D09-B6B6-0390C1EF4497}" sibTransId="{72EC7C12-4C07-450E-A612-E64C6AEA8370}"/>
    <dgm:cxn modelId="{8ACD45CF-97C4-49F9-AC69-906B22A187E5}" srcId="{865A3E1C-8E12-4A86-8F3A-64920D2151B1}" destId="{71102BB3-EEEA-4715-8EF3-0A6489C90F0B}" srcOrd="1" destOrd="0" parTransId="{C530EE3E-9B11-4836-BBC8-CB28CDBEB30F}" sibTransId="{6A95E70E-2AD9-47C2-8659-D81D8F05F997}"/>
    <dgm:cxn modelId="{7A16FCD7-B65D-4010-B1E6-3F50BC489FB0}" type="presOf" srcId="{5E91C27E-E17C-4FD3-B811-4C3CB521F1AE}" destId="{37FBD041-E1A9-4068-91B1-810A970EF572}" srcOrd="0" destOrd="0" presId="urn:microsoft.com/office/officeart/2005/8/layout/hList1"/>
    <dgm:cxn modelId="{F50E6CDC-8F0F-4783-82E0-E3C8B32B9E1D}" type="presOf" srcId="{44875BA1-DF99-4268-A003-763578F9AB08}" destId="{15B3229D-2D9E-4AC7-B1C5-9447B080CFC8}" srcOrd="0" destOrd="6" presId="urn:microsoft.com/office/officeart/2005/8/layout/hList1"/>
    <dgm:cxn modelId="{512F60DD-C5DA-43F7-AC42-2D057072B944}" srcId="{865A3E1C-8E12-4A86-8F3A-64920D2151B1}" destId="{6B2A0900-A058-4299-9508-0A0868E9E27F}" srcOrd="2" destOrd="0" parTransId="{D31DE733-7A80-4412-8081-6BAE7387EDFA}" sibTransId="{3EBDC9EC-012D-463D-AC79-3614C75C5951}"/>
    <dgm:cxn modelId="{0A174FE1-F6A7-4D22-ABE2-7683262420CB}" type="presOf" srcId="{6B2A0900-A058-4299-9508-0A0868E9E27F}" destId="{15B3229D-2D9E-4AC7-B1C5-9447B080CFC8}" srcOrd="0" destOrd="4" presId="urn:microsoft.com/office/officeart/2005/8/layout/hList1"/>
    <dgm:cxn modelId="{7C495DE6-1C9B-4E91-BAD6-426D87B38359}" type="presOf" srcId="{BFBC5F5F-C7C5-4347-953B-6A3CD2E5FB93}" destId="{15B3229D-2D9E-4AC7-B1C5-9447B080CFC8}" srcOrd="0" destOrd="8" presId="urn:microsoft.com/office/officeart/2005/8/layout/hList1"/>
    <dgm:cxn modelId="{16432AF2-F668-4682-A7F4-4189AE7B45E0}" srcId="{08816C7E-B229-4E60-A3F2-8DB1D64FE0D6}" destId="{4D3634B9-A17F-487E-AA76-2C9E08BDFBE0}" srcOrd="1" destOrd="0" parTransId="{B6024265-B42F-4029-82A0-5F3CA591A90E}" sibTransId="{35992C0B-B300-4261-8FD1-3C31D92BDC46}"/>
    <dgm:cxn modelId="{F2D3E35B-B929-49E5-B842-87886AAACB5D}" type="presParOf" srcId="{37FBD041-E1A9-4068-91B1-810A970EF572}" destId="{FDDE1872-2A57-4D19-94E4-93908C2F972B}" srcOrd="0" destOrd="0" presId="urn:microsoft.com/office/officeart/2005/8/layout/hList1"/>
    <dgm:cxn modelId="{6C937928-E379-4215-BC1E-3FE8512C42EA}" type="presParOf" srcId="{FDDE1872-2A57-4D19-94E4-93908C2F972B}" destId="{C9B2D2D9-DB1D-481F-9F88-92C191AF8427}" srcOrd="0" destOrd="0" presId="urn:microsoft.com/office/officeart/2005/8/layout/hList1"/>
    <dgm:cxn modelId="{8BB587EF-2A3D-4D7E-8988-B56506C42A90}" type="presParOf" srcId="{FDDE1872-2A57-4D19-94E4-93908C2F972B}" destId="{15B3229D-2D9E-4AC7-B1C5-9447B080CFC8}" srcOrd="1" destOrd="0" presId="urn:microsoft.com/office/officeart/2005/8/layout/hList1"/>
    <dgm:cxn modelId="{1B4E5908-743C-4BED-B766-483789108397}" type="presParOf" srcId="{37FBD041-E1A9-4068-91B1-810A970EF572}" destId="{2E7F7BAE-D800-4212-916D-B1A444164F04}" srcOrd="1" destOrd="0" presId="urn:microsoft.com/office/officeart/2005/8/layout/hList1"/>
    <dgm:cxn modelId="{50338B47-8E63-469A-8C4E-1ACB15DE0C7F}" type="presParOf" srcId="{37FBD041-E1A9-4068-91B1-810A970EF572}" destId="{583C6661-FFDF-489A-AD2A-E37C9E6F1E03}" srcOrd="2" destOrd="0" presId="urn:microsoft.com/office/officeart/2005/8/layout/hList1"/>
    <dgm:cxn modelId="{42A3953D-CFC0-4D4B-B8CF-7661485D0982}" type="presParOf" srcId="{583C6661-FFDF-489A-AD2A-E37C9E6F1E03}" destId="{0A4E2A9E-B559-4DC1-9B36-33EC7C18BDE3}" srcOrd="0" destOrd="0" presId="urn:microsoft.com/office/officeart/2005/8/layout/hList1"/>
    <dgm:cxn modelId="{8BA906D1-DE2F-48D8-A7C1-2006978854D6}" type="presParOf" srcId="{583C6661-FFDF-489A-AD2A-E37C9E6F1E03}" destId="{3195828D-F275-4311-BBAE-8797713DF63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321A192-8FE9-4C05-8CFC-F60770C97319}"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C5C5303E-8D8B-4B37-AE2C-6E6523A31664}">
      <dgm:prSet/>
      <dgm:spPr/>
      <dgm:t>
        <a:bodyPr/>
        <a:lstStyle/>
        <a:p>
          <a:r>
            <a:rPr lang="en-US"/>
            <a:t>Albemarle Regional Health Systems</a:t>
          </a:r>
        </a:p>
      </dgm:t>
    </dgm:pt>
    <dgm:pt modelId="{C427AF61-93A5-47B2-8CAC-2DD4F672ED14}" type="parTrans" cxnId="{F8AE3FA0-41EE-40BA-8F2C-0AAF52BC5D2F}">
      <dgm:prSet/>
      <dgm:spPr/>
      <dgm:t>
        <a:bodyPr/>
        <a:lstStyle/>
        <a:p>
          <a:endParaRPr lang="en-US"/>
        </a:p>
      </dgm:t>
    </dgm:pt>
    <dgm:pt modelId="{3A1B2BC3-1013-415D-9F99-0F39BCC9D456}" type="sibTrans" cxnId="{F8AE3FA0-41EE-40BA-8F2C-0AAF52BC5D2F}">
      <dgm:prSet/>
      <dgm:spPr/>
      <dgm:t>
        <a:bodyPr/>
        <a:lstStyle/>
        <a:p>
          <a:endParaRPr lang="en-US"/>
        </a:p>
      </dgm:t>
    </dgm:pt>
    <dgm:pt modelId="{F703E08E-F65C-452F-89FB-A39FC9431702}">
      <dgm:prSet/>
      <dgm:spPr/>
      <dgm:t>
        <a:bodyPr/>
        <a:lstStyle/>
        <a:p>
          <a:r>
            <a:rPr lang="en-US"/>
            <a:t>AppHealthCare</a:t>
          </a:r>
        </a:p>
      </dgm:t>
    </dgm:pt>
    <dgm:pt modelId="{E5182D8F-9AC7-41D6-BF28-CCB9B411A6BB}" type="parTrans" cxnId="{1CBE5955-6488-412B-ACB5-36020088F761}">
      <dgm:prSet/>
      <dgm:spPr/>
      <dgm:t>
        <a:bodyPr/>
        <a:lstStyle/>
        <a:p>
          <a:endParaRPr lang="en-US"/>
        </a:p>
      </dgm:t>
    </dgm:pt>
    <dgm:pt modelId="{BFD6E90E-8D02-43EC-9B2A-E7D6880DE96F}" type="sibTrans" cxnId="{1CBE5955-6488-412B-ACB5-36020088F761}">
      <dgm:prSet/>
      <dgm:spPr/>
      <dgm:t>
        <a:bodyPr/>
        <a:lstStyle/>
        <a:p>
          <a:endParaRPr lang="en-US"/>
        </a:p>
      </dgm:t>
    </dgm:pt>
    <dgm:pt modelId="{50B72486-3A9D-4D9F-BC74-8481796F5452}">
      <dgm:prSet/>
      <dgm:spPr/>
      <dgm:t>
        <a:bodyPr/>
        <a:lstStyle/>
        <a:p>
          <a:r>
            <a:rPr lang="en-US"/>
            <a:t>Cabarrus Health Alliance</a:t>
          </a:r>
        </a:p>
      </dgm:t>
    </dgm:pt>
    <dgm:pt modelId="{C8638F2F-3DAE-462A-B835-E6977533D9F6}" type="parTrans" cxnId="{FB1E604D-A2D5-4FF8-9BE0-5B32E161EDB4}">
      <dgm:prSet/>
      <dgm:spPr/>
      <dgm:t>
        <a:bodyPr/>
        <a:lstStyle/>
        <a:p>
          <a:endParaRPr lang="en-US"/>
        </a:p>
      </dgm:t>
    </dgm:pt>
    <dgm:pt modelId="{F939A729-D356-4E4E-A39B-2EB55B11B24B}" type="sibTrans" cxnId="{FB1E604D-A2D5-4FF8-9BE0-5B32E161EDB4}">
      <dgm:prSet/>
      <dgm:spPr/>
      <dgm:t>
        <a:bodyPr/>
        <a:lstStyle/>
        <a:p>
          <a:endParaRPr lang="en-US"/>
        </a:p>
      </dgm:t>
    </dgm:pt>
    <dgm:pt modelId="{D3233297-59AD-4ED4-A056-AA61F87F4D8A}">
      <dgm:prSet/>
      <dgm:spPr/>
      <dgm:t>
        <a:bodyPr/>
        <a:lstStyle/>
        <a:p>
          <a:r>
            <a:rPr lang="en-US"/>
            <a:t>Cumberland Health Department</a:t>
          </a:r>
        </a:p>
      </dgm:t>
    </dgm:pt>
    <dgm:pt modelId="{184CEC22-BA8E-46CE-A908-EB17720F82BE}" type="parTrans" cxnId="{404111DD-0DFD-4CD9-9398-C7902B2DBA6A}">
      <dgm:prSet/>
      <dgm:spPr/>
      <dgm:t>
        <a:bodyPr/>
        <a:lstStyle/>
        <a:p>
          <a:endParaRPr lang="en-US"/>
        </a:p>
      </dgm:t>
    </dgm:pt>
    <dgm:pt modelId="{055312A8-BCE7-4141-8C13-AA40F94D71AD}" type="sibTrans" cxnId="{404111DD-0DFD-4CD9-9398-C7902B2DBA6A}">
      <dgm:prSet/>
      <dgm:spPr/>
      <dgm:t>
        <a:bodyPr/>
        <a:lstStyle/>
        <a:p>
          <a:endParaRPr lang="en-US"/>
        </a:p>
      </dgm:t>
    </dgm:pt>
    <dgm:pt modelId="{09215FBD-A27C-49BA-A0E9-3E90A3C539E3}">
      <dgm:prSet/>
      <dgm:spPr/>
      <dgm:t>
        <a:bodyPr/>
        <a:lstStyle/>
        <a:p>
          <a:r>
            <a:rPr lang="en-US"/>
            <a:t>Durham County Health Department</a:t>
          </a:r>
        </a:p>
      </dgm:t>
    </dgm:pt>
    <dgm:pt modelId="{2094F2EF-6522-4197-B4B3-0BBDF4C3CB2B}" type="parTrans" cxnId="{F2605657-0F58-4C1F-BBAD-E1F3C25C70F9}">
      <dgm:prSet/>
      <dgm:spPr/>
      <dgm:t>
        <a:bodyPr/>
        <a:lstStyle/>
        <a:p>
          <a:endParaRPr lang="en-US"/>
        </a:p>
      </dgm:t>
    </dgm:pt>
    <dgm:pt modelId="{AB41BF65-8507-4E8E-9B5D-9DA640D5F766}" type="sibTrans" cxnId="{F2605657-0F58-4C1F-BBAD-E1F3C25C70F9}">
      <dgm:prSet/>
      <dgm:spPr/>
      <dgm:t>
        <a:bodyPr/>
        <a:lstStyle/>
        <a:p>
          <a:endParaRPr lang="en-US"/>
        </a:p>
      </dgm:t>
    </dgm:pt>
    <dgm:pt modelId="{74A54DB8-1957-4C6A-AF38-EE4B8D54E95D}">
      <dgm:prSet/>
      <dgm:spPr/>
      <dgm:t>
        <a:bodyPr/>
        <a:lstStyle/>
        <a:p>
          <a:r>
            <a:rPr lang="en-US"/>
            <a:t>Halifax County Health Department</a:t>
          </a:r>
        </a:p>
      </dgm:t>
    </dgm:pt>
    <dgm:pt modelId="{C9501996-042E-4FA8-A0A7-DB0024AF1FB8}" type="parTrans" cxnId="{82482CAA-EC2B-42AD-AB27-116A8AD18B42}">
      <dgm:prSet/>
      <dgm:spPr/>
      <dgm:t>
        <a:bodyPr/>
        <a:lstStyle/>
        <a:p>
          <a:endParaRPr lang="en-US"/>
        </a:p>
      </dgm:t>
    </dgm:pt>
    <dgm:pt modelId="{D5356B5A-1224-4788-B58D-70D36514A656}" type="sibTrans" cxnId="{82482CAA-EC2B-42AD-AB27-116A8AD18B42}">
      <dgm:prSet/>
      <dgm:spPr/>
      <dgm:t>
        <a:bodyPr/>
        <a:lstStyle/>
        <a:p>
          <a:endParaRPr lang="en-US"/>
        </a:p>
      </dgm:t>
    </dgm:pt>
    <dgm:pt modelId="{CF832112-3A8A-42E9-99F8-0BCCE7F9EF25}">
      <dgm:prSet/>
      <dgm:spPr/>
      <dgm:t>
        <a:bodyPr/>
        <a:lstStyle/>
        <a:p>
          <a:r>
            <a:rPr lang="en-US"/>
            <a:t>MAHEC</a:t>
          </a:r>
        </a:p>
      </dgm:t>
    </dgm:pt>
    <dgm:pt modelId="{ABE0725E-6494-4359-B7A0-863DB2B56C5C}" type="parTrans" cxnId="{5E252032-2277-4448-8DB1-6F40DA864E86}">
      <dgm:prSet/>
      <dgm:spPr/>
      <dgm:t>
        <a:bodyPr/>
        <a:lstStyle/>
        <a:p>
          <a:endParaRPr lang="en-US"/>
        </a:p>
      </dgm:t>
    </dgm:pt>
    <dgm:pt modelId="{C5307DCB-1A89-41A3-A5B8-308536B3F695}" type="sibTrans" cxnId="{5E252032-2277-4448-8DB1-6F40DA864E86}">
      <dgm:prSet/>
      <dgm:spPr/>
      <dgm:t>
        <a:bodyPr/>
        <a:lstStyle/>
        <a:p>
          <a:endParaRPr lang="en-US"/>
        </a:p>
      </dgm:t>
    </dgm:pt>
    <dgm:pt modelId="{C2EF597F-FAB0-4BBD-A667-C58BE8FA9154}">
      <dgm:prSet/>
      <dgm:spPr/>
      <dgm:t>
        <a:bodyPr/>
        <a:lstStyle/>
        <a:p>
          <a:r>
            <a:rPr lang="en-US"/>
            <a:t>Mecklenburg County Health Department</a:t>
          </a:r>
        </a:p>
      </dgm:t>
    </dgm:pt>
    <dgm:pt modelId="{41CBF369-0328-4284-A79B-368B1ABF2611}" type="parTrans" cxnId="{7A7BB1CD-D2B3-48CE-86ED-F34DCCFB7D65}">
      <dgm:prSet/>
      <dgm:spPr/>
      <dgm:t>
        <a:bodyPr/>
        <a:lstStyle/>
        <a:p>
          <a:endParaRPr lang="en-US"/>
        </a:p>
      </dgm:t>
    </dgm:pt>
    <dgm:pt modelId="{F28305D3-3415-4CC5-8E3B-FB258DD39D21}" type="sibTrans" cxnId="{7A7BB1CD-D2B3-48CE-86ED-F34DCCFB7D65}">
      <dgm:prSet/>
      <dgm:spPr/>
      <dgm:t>
        <a:bodyPr/>
        <a:lstStyle/>
        <a:p>
          <a:endParaRPr lang="en-US"/>
        </a:p>
      </dgm:t>
    </dgm:pt>
    <dgm:pt modelId="{A2329465-9189-4558-B709-49055C58E344}">
      <dgm:prSet/>
      <dgm:spPr/>
      <dgm:t>
        <a:bodyPr/>
        <a:lstStyle/>
        <a:p>
          <a:r>
            <a:rPr lang="en-US"/>
            <a:t>Pitt County Health Department</a:t>
          </a:r>
        </a:p>
      </dgm:t>
    </dgm:pt>
    <dgm:pt modelId="{97A22C72-F46B-4B4E-84E0-3EBF1D138916}" type="parTrans" cxnId="{DA318585-8524-4887-BBF2-A80801028272}">
      <dgm:prSet/>
      <dgm:spPr/>
      <dgm:t>
        <a:bodyPr/>
        <a:lstStyle/>
        <a:p>
          <a:endParaRPr lang="en-US"/>
        </a:p>
      </dgm:t>
    </dgm:pt>
    <dgm:pt modelId="{885957C9-18E6-4C60-B773-BA4E31F3D5C6}" type="sibTrans" cxnId="{DA318585-8524-4887-BBF2-A80801028272}">
      <dgm:prSet/>
      <dgm:spPr/>
      <dgm:t>
        <a:bodyPr/>
        <a:lstStyle/>
        <a:p>
          <a:endParaRPr lang="en-US"/>
        </a:p>
      </dgm:t>
    </dgm:pt>
    <dgm:pt modelId="{A5C11EBD-0CA7-4329-BFD1-161DC577F8B0}">
      <dgm:prSet/>
      <dgm:spPr/>
      <dgm:t>
        <a:bodyPr/>
        <a:lstStyle/>
        <a:p>
          <a:r>
            <a:rPr lang="en-US"/>
            <a:t>Project Enlightenment (Wake County)</a:t>
          </a:r>
        </a:p>
      </dgm:t>
    </dgm:pt>
    <dgm:pt modelId="{E0BA98BF-2C62-4FBD-8EE7-ADC59CB6AEFC}" type="parTrans" cxnId="{1B83EC36-CB8C-4EA1-B74B-AE3E333E5F09}">
      <dgm:prSet/>
      <dgm:spPr/>
      <dgm:t>
        <a:bodyPr/>
        <a:lstStyle/>
        <a:p>
          <a:endParaRPr lang="en-US"/>
        </a:p>
      </dgm:t>
    </dgm:pt>
    <dgm:pt modelId="{82B35E33-BB46-4ACD-BC70-656F4917EFFD}" type="sibTrans" cxnId="{1B83EC36-CB8C-4EA1-B74B-AE3E333E5F09}">
      <dgm:prSet/>
      <dgm:spPr/>
      <dgm:t>
        <a:bodyPr/>
        <a:lstStyle/>
        <a:p>
          <a:endParaRPr lang="en-US"/>
        </a:p>
      </dgm:t>
    </dgm:pt>
    <dgm:pt modelId="{8CD31974-9184-407A-9D1B-B3B00F17F9E5}" type="pres">
      <dgm:prSet presAssocID="{8321A192-8FE9-4C05-8CFC-F60770C97319}" presName="diagram" presStyleCnt="0">
        <dgm:presLayoutVars>
          <dgm:dir/>
          <dgm:resizeHandles val="exact"/>
        </dgm:presLayoutVars>
      </dgm:prSet>
      <dgm:spPr/>
    </dgm:pt>
    <dgm:pt modelId="{0016D5C7-CF20-4659-8682-6314A602DB9F}" type="pres">
      <dgm:prSet presAssocID="{C5C5303E-8D8B-4B37-AE2C-6E6523A31664}" presName="node" presStyleLbl="node1" presStyleIdx="0" presStyleCnt="10">
        <dgm:presLayoutVars>
          <dgm:bulletEnabled val="1"/>
        </dgm:presLayoutVars>
      </dgm:prSet>
      <dgm:spPr/>
    </dgm:pt>
    <dgm:pt modelId="{23313F79-5048-424F-BCFB-208CF378B96F}" type="pres">
      <dgm:prSet presAssocID="{3A1B2BC3-1013-415D-9F99-0F39BCC9D456}" presName="sibTrans" presStyleCnt="0"/>
      <dgm:spPr/>
    </dgm:pt>
    <dgm:pt modelId="{C303AE52-5550-47C5-946D-1B644E93F71C}" type="pres">
      <dgm:prSet presAssocID="{F703E08E-F65C-452F-89FB-A39FC9431702}" presName="node" presStyleLbl="node1" presStyleIdx="1" presStyleCnt="10">
        <dgm:presLayoutVars>
          <dgm:bulletEnabled val="1"/>
        </dgm:presLayoutVars>
      </dgm:prSet>
      <dgm:spPr/>
    </dgm:pt>
    <dgm:pt modelId="{E243315F-D3C7-4354-82C8-52227959DC6E}" type="pres">
      <dgm:prSet presAssocID="{BFD6E90E-8D02-43EC-9B2A-E7D6880DE96F}" presName="sibTrans" presStyleCnt="0"/>
      <dgm:spPr/>
    </dgm:pt>
    <dgm:pt modelId="{5F7DCCF7-0842-485F-9D9C-FAB1F0320029}" type="pres">
      <dgm:prSet presAssocID="{50B72486-3A9D-4D9F-BC74-8481796F5452}" presName="node" presStyleLbl="node1" presStyleIdx="2" presStyleCnt="10">
        <dgm:presLayoutVars>
          <dgm:bulletEnabled val="1"/>
        </dgm:presLayoutVars>
      </dgm:prSet>
      <dgm:spPr/>
    </dgm:pt>
    <dgm:pt modelId="{225E440F-B809-49CB-949A-B27E4978D256}" type="pres">
      <dgm:prSet presAssocID="{F939A729-D356-4E4E-A39B-2EB55B11B24B}" presName="sibTrans" presStyleCnt="0"/>
      <dgm:spPr/>
    </dgm:pt>
    <dgm:pt modelId="{A8032495-880A-4105-A2A6-57003B795221}" type="pres">
      <dgm:prSet presAssocID="{D3233297-59AD-4ED4-A056-AA61F87F4D8A}" presName="node" presStyleLbl="node1" presStyleIdx="3" presStyleCnt="10">
        <dgm:presLayoutVars>
          <dgm:bulletEnabled val="1"/>
        </dgm:presLayoutVars>
      </dgm:prSet>
      <dgm:spPr/>
    </dgm:pt>
    <dgm:pt modelId="{589CA800-4A84-455B-8553-93E92E6FD99A}" type="pres">
      <dgm:prSet presAssocID="{055312A8-BCE7-4141-8C13-AA40F94D71AD}" presName="sibTrans" presStyleCnt="0"/>
      <dgm:spPr/>
    </dgm:pt>
    <dgm:pt modelId="{6B3E622A-FA5E-4CBF-B70D-C424A47EA902}" type="pres">
      <dgm:prSet presAssocID="{09215FBD-A27C-49BA-A0E9-3E90A3C539E3}" presName="node" presStyleLbl="node1" presStyleIdx="4" presStyleCnt="10">
        <dgm:presLayoutVars>
          <dgm:bulletEnabled val="1"/>
        </dgm:presLayoutVars>
      </dgm:prSet>
      <dgm:spPr/>
    </dgm:pt>
    <dgm:pt modelId="{F8D05961-B9E6-4B4D-9E2C-CA35ECD61493}" type="pres">
      <dgm:prSet presAssocID="{AB41BF65-8507-4E8E-9B5D-9DA640D5F766}" presName="sibTrans" presStyleCnt="0"/>
      <dgm:spPr/>
    </dgm:pt>
    <dgm:pt modelId="{7B502FDF-4AE9-4E04-9F24-67D9F47E4E68}" type="pres">
      <dgm:prSet presAssocID="{74A54DB8-1957-4C6A-AF38-EE4B8D54E95D}" presName="node" presStyleLbl="node1" presStyleIdx="5" presStyleCnt="10">
        <dgm:presLayoutVars>
          <dgm:bulletEnabled val="1"/>
        </dgm:presLayoutVars>
      </dgm:prSet>
      <dgm:spPr/>
    </dgm:pt>
    <dgm:pt modelId="{96BCB9B9-BBAC-4419-B3F2-E2F01482C5F1}" type="pres">
      <dgm:prSet presAssocID="{D5356B5A-1224-4788-B58D-70D36514A656}" presName="sibTrans" presStyleCnt="0"/>
      <dgm:spPr/>
    </dgm:pt>
    <dgm:pt modelId="{2360E8C9-4E85-4D12-9986-9A44CB839B2C}" type="pres">
      <dgm:prSet presAssocID="{CF832112-3A8A-42E9-99F8-0BCCE7F9EF25}" presName="node" presStyleLbl="node1" presStyleIdx="6" presStyleCnt="10">
        <dgm:presLayoutVars>
          <dgm:bulletEnabled val="1"/>
        </dgm:presLayoutVars>
      </dgm:prSet>
      <dgm:spPr/>
    </dgm:pt>
    <dgm:pt modelId="{3052482D-5E02-424F-A669-A608EF434A0C}" type="pres">
      <dgm:prSet presAssocID="{C5307DCB-1A89-41A3-A5B8-308536B3F695}" presName="sibTrans" presStyleCnt="0"/>
      <dgm:spPr/>
    </dgm:pt>
    <dgm:pt modelId="{6C9D7ED5-0886-457C-B8E0-E23F50259869}" type="pres">
      <dgm:prSet presAssocID="{C2EF597F-FAB0-4BBD-A667-C58BE8FA9154}" presName="node" presStyleLbl="node1" presStyleIdx="7" presStyleCnt="10">
        <dgm:presLayoutVars>
          <dgm:bulletEnabled val="1"/>
        </dgm:presLayoutVars>
      </dgm:prSet>
      <dgm:spPr/>
    </dgm:pt>
    <dgm:pt modelId="{BE8A73D0-42E9-4EB0-8E0A-7157371EA714}" type="pres">
      <dgm:prSet presAssocID="{F28305D3-3415-4CC5-8E3B-FB258DD39D21}" presName="sibTrans" presStyleCnt="0"/>
      <dgm:spPr/>
    </dgm:pt>
    <dgm:pt modelId="{5970755D-5E38-443B-9E61-532AD4114923}" type="pres">
      <dgm:prSet presAssocID="{A2329465-9189-4558-B709-49055C58E344}" presName="node" presStyleLbl="node1" presStyleIdx="8" presStyleCnt="10">
        <dgm:presLayoutVars>
          <dgm:bulletEnabled val="1"/>
        </dgm:presLayoutVars>
      </dgm:prSet>
      <dgm:spPr/>
    </dgm:pt>
    <dgm:pt modelId="{7F034DA2-26CB-4AF3-961D-9DDB38EB93A2}" type="pres">
      <dgm:prSet presAssocID="{885957C9-18E6-4C60-B773-BA4E31F3D5C6}" presName="sibTrans" presStyleCnt="0"/>
      <dgm:spPr/>
    </dgm:pt>
    <dgm:pt modelId="{3B5C34AB-6266-42A6-9770-875F6F02CE2D}" type="pres">
      <dgm:prSet presAssocID="{A5C11EBD-0CA7-4329-BFD1-161DC577F8B0}" presName="node" presStyleLbl="node1" presStyleIdx="9" presStyleCnt="10">
        <dgm:presLayoutVars>
          <dgm:bulletEnabled val="1"/>
        </dgm:presLayoutVars>
      </dgm:prSet>
      <dgm:spPr/>
    </dgm:pt>
  </dgm:ptLst>
  <dgm:cxnLst>
    <dgm:cxn modelId="{F313F800-10FC-4406-B8A1-15F585D53E06}" type="presOf" srcId="{C2EF597F-FAB0-4BBD-A667-C58BE8FA9154}" destId="{6C9D7ED5-0886-457C-B8E0-E23F50259869}" srcOrd="0" destOrd="0" presId="urn:microsoft.com/office/officeart/2005/8/layout/default"/>
    <dgm:cxn modelId="{95BD8514-0701-417E-94FD-693FD48B65F8}" type="presOf" srcId="{50B72486-3A9D-4D9F-BC74-8481796F5452}" destId="{5F7DCCF7-0842-485F-9D9C-FAB1F0320029}" srcOrd="0" destOrd="0" presId="urn:microsoft.com/office/officeart/2005/8/layout/default"/>
    <dgm:cxn modelId="{5038D529-1B57-4EE7-8B9A-25376EB2E20E}" type="presOf" srcId="{A5C11EBD-0CA7-4329-BFD1-161DC577F8B0}" destId="{3B5C34AB-6266-42A6-9770-875F6F02CE2D}" srcOrd="0" destOrd="0" presId="urn:microsoft.com/office/officeart/2005/8/layout/default"/>
    <dgm:cxn modelId="{1B153D2E-5EF3-4A90-B88A-ABF2B223DED0}" type="presOf" srcId="{CF832112-3A8A-42E9-99F8-0BCCE7F9EF25}" destId="{2360E8C9-4E85-4D12-9986-9A44CB839B2C}" srcOrd="0" destOrd="0" presId="urn:microsoft.com/office/officeart/2005/8/layout/default"/>
    <dgm:cxn modelId="{CF66CE30-058A-4F2B-81AE-FEAF605737E5}" type="presOf" srcId="{C5C5303E-8D8B-4B37-AE2C-6E6523A31664}" destId="{0016D5C7-CF20-4659-8682-6314A602DB9F}" srcOrd="0" destOrd="0" presId="urn:microsoft.com/office/officeart/2005/8/layout/default"/>
    <dgm:cxn modelId="{5E252032-2277-4448-8DB1-6F40DA864E86}" srcId="{8321A192-8FE9-4C05-8CFC-F60770C97319}" destId="{CF832112-3A8A-42E9-99F8-0BCCE7F9EF25}" srcOrd="6" destOrd="0" parTransId="{ABE0725E-6494-4359-B7A0-863DB2B56C5C}" sibTransId="{C5307DCB-1A89-41A3-A5B8-308536B3F695}"/>
    <dgm:cxn modelId="{A116C036-DCCE-4FD6-9709-B66570EA686C}" type="presOf" srcId="{F703E08E-F65C-452F-89FB-A39FC9431702}" destId="{C303AE52-5550-47C5-946D-1B644E93F71C}" srcOrd="0" destOrd="0" presId="urn:microsoft.com/office/officeart/2005/8/layout/default"/>
    <dgm:cxn modelId="{1B83EC36-CB8C-4EA1-B74B-AE3E333E5F09}" srcId="{8321A192-8FE9-4C05-8CFC-F60770C97319}" destId="{A5C11EBD-0CA7-4329-BFD1-161DC577F8B0}" srcOrd="9" destOrd="0" parTransId="{E0BA98BF-2C62-4FBD-8EE7-ADC59CB6AEFC}" sibTransId="{82B35E33-BB46-4ACD-BC70-656F4917EFFD}"/>
    <dgm:cxn modelId="{480EDC3F-51CA-4A73-97F7-C25A066C2BA8}" type="presOf" srcId="{8321A192-8FE9-4C05-8CFC-F60770C97319}" destId="{8CD31974-9184-407A-9D1B-B3B00F17F9E5}" srcOrd="0" destOrd="0" presId="urn:microsoft.com/office/officeart/2005/8/layout/default"/>
    <dgm:cxn modelId="{1705EE5D-0FA5-4F5E-9A61-B0D369D965A0}" type="presOf" srcId="{09215FBD-A27C-49BA-A0E9-3E90A3C539E3}" destId="{6B3E622A-FA5E-4CBF-B70D-C424A47EA902}" srcOrd="0" destOrd="0" presId="urn:microsoft.com/office/officeart/2005/8/layout/default"/>
    <dgm:cxn modelId="{FB1E604D-A2D5-4FF8-9BE0-5B32E161EDB4}" srcId="{8321A192-8FE9-4C05-8CFC-F60770C97319}" destId="{50B72486-3A9D-4D9F-BC74-8481796F5452}" srcOrd="2" destOrd="0" parTransId="{C8638F2F-3DAE-462A-B835-E6977533D9F6}" sibTransId="{F939A729-D356-4E4E-A39B-2EB55B11B24B}"/>
    <dgm:cxn modelId="{1CBE5955-6488-412B-ACB5-36020088F761}" srcId="{8321A192-8FE9-4C05-8CFC-F60770C97319}" destId="{F703E08E-F65C-452F-89FB-A39FC9431702}" srcOrd="1" destOrd="0" parTransId="{E5182D8F-9AC7-41D6-BF28-CCB9B411A6BB}" sibTransId="{BFD6E90E-8D02-43EC-9B2A-E7D6880DE96F}"/>
    <dgm:cxn modelId="{F2605657-0F58-4C1F-BBAD-E1F3C25C70F9}" srcId="{8321A192-8FE9-4C05-8CFC-F60770C97319}" destId="{09215FBD-A27C-49BA-A0E9-3E90A3C539E3}" srcOrd="4" destOrd="0" parTransId="{2094F2EF-6522-4197-B4B3-0BBDF4C3CB2B}" sibTransId="{AB41BF65-8507-4E8E-9B5D-9DA640D5F766}"/>
    <dgm:cxn modelId="{DA318585-8524-4887-BBF2-A80801028272}" srcId="{8321A192-8FE9-4C05-8CFC-F60770C97319}" destId="{A2329465-9189-4558-B709-49055C58E344}" srcOrd="8" destOrd="0" parTransId="{97A22C72-F46B-4B4E-84E0-3EBF1D138916}" sibTransId="{885957C9-18E6-4C60-B773-BA4E31F3D5C6}"/>
    <dgm:cxn modelId="{F966548D-9260-4914-969F-E681089D9333}" type="presOf" srcId="{74A54DB8-1957-4C6A-AF38-EE4B8D54E95D}" destId="{7B502FDF-4AE9-4E04-9F24-67D9F47E4E68}" srcOrd="0" destOrd="0" presId="urn:microsoft.com/office/officeart/2005/8/layout/default"/>
    <dgm:cxn modelId="{A58E1294-10CB-4719-B7A0-B0B598D22E43}" type="presOf" srcId="{A2329465-9189-4558-B709-49055C58E344}" destId="{5970755D-5E38-443B-9E61-532AD4114923}" srcOrd="0" destOrd="0" presId="urn:microsoft.com/office/officeart/2005/8/layout/default"/>
    <dgm:cxn modelId="{F8AE3FA0-41EE-40BA-8F2C-0AAF52BC5D2F}" srcId="{8321A192-8FE9-4C05-8CFC-F60770C97319}" destId="{C5C5303E-8D8B-4B37-AE2C-6E6523A31664}" srcOrd="0" destOrd="0" parTransId="{C427AF61-93A5-47B2-8CAC-2DD4F672ED14}" sibTransId="{3A1B2BC3-1013-415D-9F99-0F39BCC9D456}"/>
    <dgm:cxn modelId="{82482CAA-EC2B-42AD-AB27-116A8AD18B42}" srcId="{8321A192-8FE9-4C05-8CFC-F60770C97319}" destId="{74A54DB8-1957-4C6A-AF38-EE4B8D54E95D}" srcOrd="5" destOrd="0" parTransId="{C9501996-042E-4FA8-A0A7-DB0024AF1FB8}" sibTransId="{D5356B5A-1224-4788-B58D-70D36514A656}"/>
    <dgm:cxn modelId="{7A7BB1CD-D2B3-48CE-86ED-F34DCCFB7D65}" srcId="{8321A192-8FE9-4C05-8CFC-F60770C97319}" destId="{C2EF597F-FAB0-4BBD-A667-C58BE8FA9154}" srcOrd="7" destOrd="0" parTransId="{41CBF369-0328-4284-A79B-368B1ABF2611}" sibTransId="{F28305D3-3415-4CC5-8E3B-FB258DD39D21}"/>
    <dgm:cxn modelId="{404111DD-0DFD-4CD9-9398-C7902B2DBA6A}" srcId="{8321A192-8FE9-4C05-8CFC-F60770C97319}" destId="{D3233297-59AD-4ED4-A056-AA61F87F4D8A}" srcOrd="3" destOrd="0" parTransId="{184CEC22-BA8E-46CE-A908-EB17720F82BE}" sibTransId="{055312A8-BCE7-4141-8C13-AA40F94D71AD}"/>
    <dgm:cxn modelId="{2769C5F2-7E3E-4F65-BFE6-61788B6996F4}" type="presOf" srcId="{D3233297-59AD-4ED4-A056-AA61F87F4D8A}" destId="{A8032495-880A-4105-A2A6-57003B795221}" srcOrd="0" destOrd="0" presId="urn:microsoft.com/office/officeart/2005/8/layout/default"/>
    <dgm:cxn modelId="{70C728CB-AB70-4EAC-AA2B-6265400944A7}" type="presParOf" srcId="{8CD31974-9184-407A-9D1B-B3B00F17F9E5}" destId="{0016D5C7-CF20-4659-8682-6314A602DB9F}" srcOrd="0" destOrd="0" presId="urn:microsoft.com/office/officeart/2005/8/layout/default"/>
    <dgm:cxn modelId="{2E6DE3DB-5441-4CEA-A7D5-0A3055065363}" type="presParOf" srcId="{8CD31974-9184-407A-9D1B-B3B00F17F9E5}" destId="{23313F79-5048-424F-BCFB-208CF378B96F}" srcOrd="1" destOrd="0" presId="urn:microsoft.com/office/officeart/2005/8/layout/default"/>
    <dgm:cxn modelId="{A19CD398-EAB9-4491-A25F-1388772A5210}" type="presParOf" srcId="{8CD31974-9184-407A-9D1B-B3B00F17F9E5}" destId="{C303AE52-5550-47C5-946D-1B644E93F71C}" srcOrd="2" destOrd="0" presId="urn:microsoft.com/office/officeart/2005/8/layout/default"/>
    <dgm:cxn modelId="{E788EE1D-ABA0-4271-B1D9-40274DDF7C7C}" type="presParOf" srcId="{8CD31974-9184-407A-9D1B-B3B00F17F9E5}" destId="{E243315F-D3C7-4354-82C8-52227959DC6E}" srcOrd="3" destOrd="0" presId="urn:microsoft.com/office/officeart/2005/8/layout/default"/>
    <dgm:cxn modelId="{AC89034C-7235-4081-8F85-0D47C193A4E4}" type="presParOf" srcId="{8CD31974-9184-407A-9D1B-B3B00F17F9E5}" destId="{5F7DCCF7-0842-485F-9D9C-FAB1F0320029}" srcOrd="4" destOrd="0" presId="urn:microsoft.com/office/officeart/2005/8/layout/default"/>
    <dgm:cxn modelId="{99007D2F-3629-475D-918A-8F704E2801D7}" type="presParOf" srcId="{8CD31974-9184-407A-9D1B-B3B00F17F9E5}" destId="{225E440F-B809-49CB-949A-B27E4978D256}" srcOrd="5" destOrd="0" presId="urn:microsoft.com/office/officeart/2005/8/layout/default"/>
    <dgm:cxn modelId="{031B0992-9FCB-43E7-9B0B-93C6D1C2BE58}" type="presParOf" srcId="{8CD31974-9184-407A-9D1B-B3B00F17F9E5}" destId="{A8032495-880A-4105-A2A6-57003B795221}" srcOrd="6" destOrd="0" presId="urn:microsoft.com/office/officeart/2005/8/layout/default"/>
    <dgm:cxn modelId="{EB035D1F-6E24-4A87-BFE8-D3A073DEC9CD}" type="presParOf" srcId="{8CD31974-9184-407A-9D1B-B3B00F17F9E5}" destId="{589CA800-4A84-455B-8553-93E92E6FD99A}" srcOrd="7" destOrd="0" presId="urn:microsoft.com/office/officeart/2005/8/layout/default"/>
    <dgm:cxn modelId="{6442C419-DAF3-4EF8-93D7-91942FAE97A5}" type="presParOf" srcId="{8CD31974-9184-407A-9D1B-B3B00F17F9E5}" destId="{6B3E622A-FA5E-4CBF-B70D-C424A47EA902}" srcOrd="8" destOrd="0" presId="urn:microsoft.com/office/officeart/2005/8/layout/default"/>
    <dgm:cxn modelId="{FDA5582F-B134-4502-924C-B59273B29CC0}" type="presParOf" srcId="{8CD31974-9184-407A-9D1B-B3B00F17F9E5}" destId="{F8D05961-B9E6-4B4D-9E2C-CA35ECD61493}" srcOrd="9" destOrd="0" presId="urn:microsoft.com/office/officeart/2005/8/layout/default"/>
    <dgm:cxn modelId="{E235B8C0-3CE4-4436-80A7-A4F7C5730E93}" type="presParOf" srcId="{8CD31974-9184-407A-9D1B-B3B00F17F9E5}" destId="{7B502FDF-4AE9-4E04-9F24-67D9F47E4E68}" srcOrd="10" destOrd="0" presId="urn:microsoft.com/office/officeart/2005/8/layout/default"/>
    <dgm:cxn modelId="{F62C9BB2-AA8F-42D3-AEEC-985F6E82CEBD}" type="presParOf" srcId="{8CD31974-9184-407A-9D1B-B3B00F17F9E5}" destId="{96BCB9B9-BBAC-4419-B3F2-E2F01482C5F1}" srcOrd="11" destOrd="0" presId="urn:microsoft.com/office/officeart/2005/8/layout/default"/>
    <dgm:cxn modelId="{519C3767-EAD1-4DA1-9ED4-782128D99F50}" type="presParOf" srcId="{8CD31974-9184-407A-9D1B-B3B00F17F9E5}" destId="{2360E8C9-4E85-4D12-9986-9A44CB839B2C}" srcOrd="12" destOrd="0" presId="urn:microsoft.com/office/officeart/2005/8/layout/default"/>
    <dgm:cxn modelId="{B8A2F6E6-2297-45CD-AA4A-638BE8C75B0D}" type="presParOf" srcId="{8CD31974-9184-407A-9D1B-B3B00F17F9E5}" destId="{3052482D-5E02-424F-A669-A608EF434A0C}" srcOrd="13" destOrd="0" presId="urn:microsoft.com/office/officeart/2005/8/layout/default"/>
    <dgm:cxn modelId="{65917C44-9B21-4451-872B-AF41827477E0}" type="presParOf" srcId="{8CD31974-9184-407A-9D1B-B3B00F17F9E5}" destId="{6C9D7ED5-0886-457C-B8E0-E23F50259869}" srcOrd="14" destOrd="0" presId="urn:microsoft.com/office/officeart/2005/8/layout/default"/>
    <dgm:cxn modelId="{FAB823DA-8CE0-4A9E-9DD6-4B4913896F18}" type="presParOf" srcId="{8CD31974-9184-407A-9D1B-B3B00F17F9E5}" destId="{BE8A73D0-42E9-4EB0-8E0A-7157371EA714}" srcOrd="15" destOrd="0" presId="urn:microsoft.com/office/officeart/2005/8/layout/default"/>
    <dgm:cxn modelId="{7F7B518F-8D12-4DC8-8694-BAF46A63EC4A}" type="presParOf" srcId="{8CD31974-9184-407A-9D1B-B3B00F17F9E5}" destId="{5970755D-5E38-443B-9E61-532AD4114923}" srcOrd="16" destOrd="0" presId="urn:microsoft.com/office/officeart/2005/8/layout/default"/>
    <dgm:cxn modelId="{02C993FE-4588-4C9F-9C51-098F92020C3F}" type="presParOf" srcId="{8CD31974-9184-407A-9D1B-B3B00F17F9E5}" destId="{7F034DA2-26CB-4AF3-961D-9DDB38EB93A2}" srcOrd="17" destOrd="0" presId="urn:microsoft.com/office/officeart/2005/8/layout/default"/>
    <dgm:cxn modelId="{B8C9EA93-3093-424A-9024-4DD72C514ECC}" type="presParOf" srcId="{8CD31974-9184-407A-9D1B-B3B00F17F9E5}" destId="{3B5C34AB-6266-42A6-9770-875F6F02CE2D}"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3EC7317-B684-4268-A9B1-0C1FB4A0B392}" type="doc">
      <dgm:prSet loTypeId="urn:microsoft.com/office/officeart/2018/2/layout/IconVerticalSolidList" loCatId="icon" qsTypeId="urn:microsoft.com/office/officeart/2005/8/quickstyle/simple5" qsCatId="simple" csTypeId="urn:microsoft.com/office/officeart/2005/8/colors/accent1_2" csCatId="accent1" phldr="1"/>
      <dgm:spPr/>
      <dgm:t>
        <a:bodyPr/>
        <a:lstStyle/>
        <a:p>
          <a:endParaRPr lang="en-US"/>
        </a:p>
      </dgm:t>
    </dgm:pt>
    <dgm:pt modelId="{63C3FA5D-5824-4C81-943E-C72E55EA6AC4}">
      <dgm:prSet/>
      <dgm:spPr/>
      <dgm:t>
        <a:bodyPr/>
        <a:lstStyle/>
        <a:p>
          <a:pPr>
            <a:lnSpc>
              <a:spcPct val="100000"/>
            </a:lnSpc>
          </a:pPr>
          <a:r>
            <a:rPr lang="en-US" dirty="0"/>
            <a:t>A success you want to share</a:t>
          </a:r>
        </a:p>
      </dgm:t>
    </dgm:pt>
    <dgm:pt modelId="{79701713-D999-40C6-A789-C44E7F9B9861}" type="parTrans" cxnId="{812A11A3-56F5-46CF-84CB-3E7C8C1F3370}">
      <dgm:prSet/>
      <dgm:spPr/>
      <dgm:t>
        <a:bodyPr/>
        <a:lstStyle/>
        <a:p>
          <a:endParaRPr lang="en-US"/>
        </a:p>
      </dgm:t>
    </dgm:pt>
    <dgm:pt modelId="{53928F35-C452-4035-93AA-C68E0D247323}" type="sibTrans" cxnId="{812A11A3-56F5-46CF-84CB-3E7C8C1F3370}">
      <dgm:prSet/>
      <dgm:spPr/>
      <dgm:t>
        <a:bodyPr/>
        <a:lstStyle/>
        <a:p>
          <a:endParaRPr lang="en-US"/>
        </a:p>
      </dgm:t>
    </dgm:pt>
    <dgm:pt modelId="{C4C7776A-100B-4385-8DA2-115FFF963F01}">
      <dgm:prSet/>
      <dgm:spPr/>
      <dgm:t>
        <a:bodyPr/>
        <a:lstStyle/>
        <a:p>
          <a:pPr>
            <a:lnSpc>
              <a:spcPct val="100000"/>
            </a:lnSpc>
          </a:pPr>
          <a:r>
            <a:rPr lang="en-US" b="0" i="0" dirty="0"/>
            <a:t>A challenge you need support for. </a:t>
          </a:r>
          <a:endParaRPr lang="en-US" dirty="0"/>
        </a:p>
      </dgm:t>
    </dgm:pt>
    <dgm:pt modelId="{8262602E-33B2-41A1-A415-F1423800EED6}" type="parTrans" cxnId="{A7DF2567-7EF8-44C0-8B2D-E4945D0167C1}">
      <dgm:prSet/>
      <dgm:spPr/>
      <dgm:t>
        <a:bodyPr/>
        <a:lstStyle/>
        <a:p>
          <a:endParaRPr lang="en-US"/>
        </a:p>
      </dgm:t>
    </dgm:pt>
    <dgm:pt modelId="{47DCDA5E-F9C1-4E3B-9825-16C409DCEA64}" type="sibTrans" cxnId="{A7DF2567-7EF8-44C0-8B2D-E4945D0167C1}">
      <dgm:prSet/>
      <dgm:spPr/>
      <dgm:t>
        <a:bodyPr/>
        <a:lstStyle/>
        <a:p>
          <a:endParaRPr lang="en-US"/>
        </a:p>
      </dgm:t>
    </dgm:pt>
    <dgm:pt modelId="{389466CF-A275-4449-9F5B-ABC347D7DAB3}">
      <dgm:prSet/>
      <dgm:spPr/>
      <dgm:t>
        <a:bodyPr/>
        <a:lstStyle/>
        <a:p>
          <a:pPr>
            <a:lnSpc>
              <a:spcPct val="100000"/>
            </a:lnSpc>
          </a:pPr>
          <a:endParaRPr lang="en-US" dirty="0"/>
        </a:p>
      </dgm:t>
    </dgm:pt>
    <dgm:pt modelId="{FF5DF341-36F5-48B4-A280-FB73F809DF15}" type="parTrans" cxnId="{23B01D60-FE3B-43F3-9812-220F928EF028}">
      <dgm:prSet/>
      <dgm:spPr/>
      <dgm:t>
        <a:bodyPr/>
        <a:lstStyle/>
        <a:p>
          <a:endParaRPr lang="en-US"/>
        </a:p>
      </dgm:t>
    </dgm:pt>
    <dgm:pt modelId="{3056E4A1-976E-4B49-8856-4C77BBA9F26E}" type="sibTrans" cxnId="{23B01D60-FE3B-43F3-9812-220F928EF028}">
      <dgm:prSet/>
      <dgm:spPr/>
      <dgm:t>
        <a:bodyPr/>
        <a:lstStyle/>
        <a:p>
          <a:endParaRPr lang="en-US"/>
        </a:p>
      </dgm:t>
    </dgm:pt>
    <dgm:pt modelId="{B11D1AE6-8F4F-4E02-8427-3853F9B8BB18}" type="pres">
      <dgm:prSet presAssocID="{43EC7317-B684-4268-A9B1-0C1FB4A0B392}" presName="root" presStyleCnt="0">
        <dgm:presLayoutVars>
          <dgm:dir/>
          <dgm:resizeHandles val="exact"/>
        </dgm:presLayoutVars>
      </dgm:prSet>
      <dgm:spPr/>
    </dgm:pt>
    <dgm:pt modelId="{DC1FBC67-1A69-4779-8502-5C2EFEBD9198}" type="pres">
      <dgm:prSet presAssocID="{63C3FA5D-5824-4C81-943E-C72E55EA6AC4}" presName="compNode" presStyleCnt="0"/>
      <dgm:spPr/>
    </dgm:pt>
    <dgm:pt modelId="{E48E2BB6-2B82-48BC-BFE2-BC5A2B005394}" type="pres">
      <dgm:prSet presAssocID="{63C3FA5D-5824-4C81-943E-C72E55EA6AC4}" presName="bgRect" presStyleLbl="bgShp" presStyleIdx="0" presStyleCnt="2" custLinFactNeighborY="2819"/>
      <dgm:spPr/>
    </dgm:pt>
    <dgm:pt modelId="{325663CF-01D5-4AE9-B520-8E902DCC70F5}" type="pres">
      <dgm:prSet presAssocID="{63C3FA5D-5824-4C81-943E-C72E55EA6AC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xcellent with solid fill"/>
        </a:ext>
      </dgm:extLst>
    </dgm:pt>
    <dgm:pt modelId="{FBDEEC0B-2569-4A82-8D62-D4892B8F350D}" type="pres">
      <dgm:prSet presAssocID="{63C3FA5D-5824-4C81-943E-C72E55EA6AC4}" presName="spaceRect" presStyleCnt="0"/>
      <dgm:spPr/>
    </dgm:pt>
    <dgm:pt modelId="{2A6D1A8F-FB5F-493C-93EA-A71E04CDDA6B}" type="pres">
      <dgm:prSet presAssocID="{63C3FA5D-5824-4C81-943E-C72E55EA6AC4}" presName="parTx" presStyleLbl="revTx" presStyleIdx="0" presStyleCnt="3">
        <dgm:presLayoutVars>
          <dgm:chMax val="0"/>
          <dgm:chPref val="0"/>
        </dgm:presLayoutVars>
      </dgm:prSet>
      <dgm:spPr/>
    </dgm:pt>
    <dgm:pt modelId="{A79DC968-D752-4E54-9734-BEF9170F2EF2}" type="pres">
      <dgm:prSet presAssocID="{53928F35-C452-4035-93AA-C68E0D247323}" presName="sibTrans" presStyleCnt="0"/>
      <dgm:spPr/>
    </dgm:pt>
    <dgm:pt modelId="{F0424594-B5D5-49FD-9EFA-50F18DF24BE3}" type="pres">
      <dgm:prSet presAssocID="{C4C7776A-100B-4385-8DA2-115FFF963F01}" presName="compNode" presStyleCnt="0"/>
      <dgm:spPr/>
    </dgm:pt>
    <dgm:pt modelId="{DF435FE3-7372-401C-9820-FE49F7C5EFB7}" type="pres">
      <dgm:prSet presAssocID="{C4C7776A-100B-4385-8DA2-115FFF963F01}" presName="bgRect" presStyleLbl="bgShp" presStyleIdx="1" presStyleCnt="2" custLinFactNeighborY="-4833"/>
      <dgm:spPr/>
    </dgm:pt>
    <dgm:pt modelId="{EA70B19B-FEC5-49C3-9F43-42EC0C7A26AE}" type="pres">
      <dgm:prSet presAssocID="{C4C7776A-100B-4385-8DA2-115FFF963F01}"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laybook with solid fill"/>
        </a:ext>
      </dgm:extLst>
    </dgm:pt>
    <dgm:pt modelId="{B681B5EB-B86C-4A06-9690-E5DC94BD0CF8}" type="pres">
      <dgm:prSet presAssocID="{C4C7776A-100B-4385-8DA2-115FFF963F01}" presName="spaceRect" presStyleCnt="0"/>
      <dgm:spPr/>
    </dgm:pt>
    <dgm:pt modelId="{A325893F-4D1F-486B-8A5E-BB5A1B5ACA45}" type="pres">
      <dgm:prSet presAssocID="{C4C7776A-100B-4385-8DA2-115FFF963F01}" presName="parTx" presStyleLbl="revTx" presStyleIdx="1" presStyleCnt="3" custScaleX="102954" custScaleY="84050">
        <dgm:presLayoutVars>
          <dgm:chMax val="0"/>
          <dgm:chPref val="0"/>
        </dgm:presLayoutVars>
      </dgm:prSet>
      <dgm:spPr/>
    </dgm:pt>
    <dgm:pt modelId="{8F2B0470-61EB-47D2-833A-BE4FA86B1442}" type="pres">
      <dgm:prSet presAssocID="{C4C7776A-100B-4385-8DA2-115FFF963F01}" presName="desTx" presStyleLbl="revTx" presStyleIdx="2" presStyleCnt="3">
        <dgm:presLayoutVars/>
      </dgm:prSet>
      <dgm:spPr/>
    </dgm:pt>
  </dgm:ptLst>
  <dgm:cxnLst>
    <dgm:cxn modelId="{9EC78A33-B029-40F6-B7F9-C28EAD1F3CA7}" type="presOf" srcId="{C4C7776A-100B-4385-8DA2-115FFF963F01}" destId="{A325893F-4D1F-486B-8A5E-BB5A1B5ACA45}" srcOrd="0" destOrd="0" presId="urn:microsoft.com/office/officeart/2018/2/layout/IconVerticalSolidList"/>
    <dgm:cxn modelId="{23B01D60-FE3B-43F3-9812-220F928EF028}" srcId="{C4C7776A-100B-4385-8DA2-115FFF963F01}" destId="{389466CF-A275-4449-9F5B-ABC347D7DAB3}" srcOrd="0" destOrd="0" parTransId="{FF5DF341-36F5-48B4-A280-FB73F809DF15}" sibTransId="{3056E4A1-976E-4B49-8856-4C77BBA9F26E}"/>
    <dgm:cxn modelId="{7751D645-65B6-45CE-974E-173E6FCA22A5}" type="presOf" srcId="{63C3FA5D-5824-4C81-943E-C72E55EA6AC4}" destId="{2A6D1A8F-FB5F-493C-93EA-A71E04CDDA6B}" srcOrd="0" destOrd="0" presId="urn:microsoft.com/office/officeart/2018/2/layout/IconVerticalSolidList"/>
    <dgm:cxn modelId="{A7DF2567-7EF8-44C0-8B2D-E4945D0167C1}" srcId="{43EC7317-B684-4268-A9B1-0C1FB4A0B392}" destId="{C4C7776A-100B-4385-8DA2-115FFF963F01}" srcOrd="1" destOrd="0" parTransId="{8262602E-33B2-41A1-A415-F1423800EED6}" sibTransId="{47DCDA5E-F9C1-4E3B-9825-16C409DCEA64}"/>
    <dgm:cxn modelId="{26AA4D70-333A-48D8-8065-48059E56BEFC}" type="presOf" srcId="{389466CF-A275-4449-9F5B-ABC347D7DAB3}" destId="{8F2B0470-61EB-47D2-833A-BE4FA86B1442}" srcOrd="0" destOrd="0" presId="urn:microsoft.com/office/officeart/2018/2/layout/IconVerticalSolidList"/>
    <dgm:cxn modelId="{7DFDE180-1D3F-470C-8FD5-E725EBF4E4A8}" type="presOf" srcId="{43EC7317-B684-4268-A9B1-0C1FB4A0B392}" destId="{B11D1AE6-8F4F-4E02-8427-3853F9B8BB18}" srcOrd="0" destOrd="0" presId="urn:microsoft.com/office/officeart/2018/2/layout/IconVerticalSolidList"/>
    <dgm:cxn modelId="{812A11A3-56F5-46CF-84CB-3E7C8C1F3370}" srcId="{43EC7317-B684-4268-A9B1-0C1FB4A0B392}" destId="{63C3FA5D-5824-4C81-943E-C72E55EA6AC4}" srcOrd="0" destOrd="0" parTransId="{79701713-D999-40C6-A789-C44E7F9B9861}" sibTransId="{53928F35-C452-4035-93AA-C68E0D247323}"/>
    <dgm:cxn modelId="{FE2DD8D7-BE8C-4A8A-8489-1A6A47B1FFD5}" type="presParOf" srcId="{B11D1AE6-8F4F-4E02-8427-3853F9B8BB18}" destId="{DC1FBC67-1A69-4779-8502-5C2EFEBD9198}" srcOrd="0" destOrd="0" presId="urn:microsoft.com/office/officeart/2018/2/layout/IconVerticalSolidList"/>
    <dgm:cxn modelId="{81BC25A8-DA03-47F4-A77A-2EA615E2F861}" type="presParOf" srcId="{DC1FBC67-1A69-4779-8502-5C2EFEBD9198}" destId="{E48E2BB6-2B82-48BC-BFE2-BC5A2B005394}" srcOrd="0" destOrd="0" presId="urn:microsoft.com/office/officeart/2018/2/layout/IconVerticalSolidList"/>
    <dgm:cxn modelId="{9378304B-E5AE-4F27-BB24-72764CF838E5}" type="presParOf" srcId="{DC1FBC67-1A69-4779-8502-5C2EFEBD9198}" destId="{325663CF-01D5-4AE9-B520-8E902DCC70F5}" srcOrd="1" destOrd="0" presId="urn:microsoft.com/office/officeart/2018/2/layout/IconVerticalSolidList"/>
    <dgm:cxn modelId="{03B5CFFE-9EB6-4929-BB33-D9E89D2D8F6F}" type="presParOf" srcId="{DC1FBC67-1A69-4779-8502-5C2EFEBD9198}" destId="{FBDEEC0B-2569-4A82-8D62-D4892B8F350D}" srcOrd="2" destOrd="0" presId="urn:microsoft.com/office/officeart/2018/2/layout/IconVerticalSolidList"/>
    <dgm:cxn modelId="{60542C33-101C-41C1-93D7-ED62FC3B4675}" type="presParOf" srcId="{DC1FBC67-1A69-4779-8502-5C2EFEBD9198}" destId="{2A6D1A8F-FB5F-493C-93EA-A71E04CDDA6B}" srcOrd="3" destOrd="0" presId="urn:microsoft.com/office/officeart/2018/2/layout/IconVerticalSolidList"/>
    <dgm:cxn modelId="{089DDF07-06D1-421A-BC52-204CBB7CD5D9}" type="presParOf" srcId="{B11D1AE6-8F4F-4E02-8427-3853F9B8BB18}" destId="{A79DC968-D752-4E54-9734-BEF9170F2EF2}" srcOrd="1" destOrd="0" presId="urn:microsoft.com/office/officeart/2018/2/layout/IconVerticalSolidList"/>
    <dgm:cxn modelId="{7E899B04-D442-48BC-81D9-7BF7760C1372}" type="presParOf" srcId="{B11D1AE6-8F4F-4E02-8427-3853F9B8BB18}" destId="{F0424594-B5D5-49FD-9EFA-50F18DF24BE3}" srcOrd="2" destOrd="0" presId="urn:microsoft.com/office/officeart/2018/2/layout/IconVerticalSolidList"/>
    <dgm:cxn modelId="{7A78CB30-23C1-4E8D-A50B-DA82D6733E45}" type="presParOf" srcId="{F0424594-B5D5-49FD-9EFA-50F18DF24BE3}" destId="{DF435FE3-7372-401C-9820-FE49F7C5EFB7}" srcOrd="0" destOrd="0" presId="urn:microsoft.com/office/officeart/2018/2/layout/IconVerticalSolidList"/>
    <dgm:cxn modelId="{40512446-9211-4FE9-A40C-D6F09951DCC0}" type="presParOf" srcId="{F0424594-B5D5-49FD-9EFA-50F18DF24BE3}" destId="{EA70B19B-FEC5-49C3-9F43-42EC0C7A26AE}" srcOrd="1" destOrd="0" presId="urn:microsoft.com/office/officeart/2018/2/layout/IconVerticalSolidList"/>
    <dgm:cxn modelId="{2FA72FF0-117D-40B6-8207-5A4E6A8933D9}" type="presParOf" srcId="{F0424594-B5D5-49FD-9EFA-50F18DF24BE3}" destId="{B681B5EB-B86C-4A06-9690-E5DC94BD0CF8}" srcOrd="2" destOrd="0" presId="urn:microsoft.com/office/officeart/2018/2/layout/IconVerticalSolidList"/>
    <dgm:cxn modelId="{2816B70C-9247-4A9C-9C19-60AC5CC6A47A}" type="presParOf" srcId="{F0424594-B5D5-49FD-9EFA-50F18DF24BE3}" destId="{A325893F-4D1F-486B-8A5E-BB5A1B5ACA45}" srcOrd="3" destOrd="0" presId="urn:microsoft.com/office/officeart/2018/2/layout/IconVerticalSolidList"/>
    <dgm:cxn modelId="{E4BC80AC-32C1-4D4C-B77A-F371435470E0}" type="presParOf" srcId="{F0424594-B5D5-49FD-9EFA-50F18DF24BE3}" destId="{8F2B0470-61EB-47D2-833A-BE4FA86B1442}"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81DB2A0-8980-42A0-BAB6-D117F3E94E55}" type="doc">
      <dgm:prSet loTypeId="urn:microsoft.com/office/officeart/2008/layout/VerticalCircleList" loCatId="list" qsTypeId="urn:microsoft.com/office/officeart/2005/8/quickstyle/simple3" qsCatId="simple" csTypeId="urn:microsoft.com/office/officeart/2005/8/colors/accent2_2" csCatId="accent2" phldr="1"/>
      <dgm:spPr/>
      <dgm:t>
        <a:bodyPr/>
        <a:lstStyle/>
        <a:p>
          <a:endParaRPr lang="en-US"/>
        </a:p>
      </dgm:t>
    </dgm:pt>
    <dgm:pt modelId="{6688CEC8-BD85-446D-A202-3286E402DD80}">
      <dgm:prSet/>
      <dgm:spPr/>
      <dgm:t>
        <a:bodyPr/>
        <a:lstStyle/>
        <a:p>
          <a:r>
            <a:rPr lang="en-US" b="1" u="sng" dirty="0"/>
            <a:t>Prevent Child Abuse NC </a:t>
          </a:r>
        </a:p>
        <a:p>
          <a:r>
            <a:rPr lang="en-US" dirty="0"/>
            <a:t>Coaching/Peer Support</a:t>
          </a:r>
        </a:p>
      </dgm:t>
    </dgm:pt>
    <dgm:pt modelId="{39620918-3FE5-45EC-919E-0868A1277BE2}" type="parTrans" cxnId="{99EA2C74-CAB9-4CF1-8685-152639AD3739}">
      <dgm:prSet/>
      <dgm:spPr/>
      <dgm:t>
        <a:bodyPr/>
        <a:lstStyle/>
        <a:p>
          <a:endParaRPr lang="en-US"/>
        </a:p>
      </dgm:t>
    </dgm:pt>
    <dgm:pt modelId="{BB7DFE66-8F8E-4A42-8725-D921D53704AB}" type="sibTrans" cxnId="{99EA2C74-CAB9-4CF1-8685-152639AD3739}">
      <dgm:prSet/>
      <dgm:spPr/>
      <dgm:t>
        <a:bodyPr/>
        <a:lstStyle/>
        <a:p>
          <a:endParaRPr lang="en-US"/>
        </a:p>
      </dgm:t>
    </dgm:pt>
    <dgm:pt modelId="{87361C7B-27DA-4D77-9B60-4D4077CEAB4D}">
      <dgm:prSet/>
      <dgm:spPr/>
      <dgm:t>
        <a:bodyPr/>
        <a:lstStyle/>
        <a:p>
          <a:r>
            <a:rPr lang="en-US" b="1" u="sng" dirty="0"/>
            <a:t>Triple P America</a:t>
          </a:r>
        </a:p>
        <a:p>
          <a:r>
            <a:rPr lang="en-US" dirty="0"/>
            <a:t>Programmatic Expert</a:t>
          </a:r>
        </a:p>
      </dgm:t>
    </dgm:pt>
    <dgm:pt modelId="{F4D5BB9E-2B85-467E-B930-C54C4CDF3657}" type="parTrans" cxnId="{3B9943BF-BE24-4792-9C2D-A51018B16AF7}">
      <dgm:prSet/>
      <dgm:spPr/>
      <dgm:t>
        <a:bodyPr/>
        <a:lstStyle/>
        <a:p>
          <a:endParaRPr lang="en-US"/>
        </a:p>
      </dgm:t>
    </dgm:pt>
    <dgm:pt modelId="{87A70FE8-365C-4BF5-AF14-7C5C141E21C6}" type="sibTrans" cxnId="{3B9943BF-BE24-4792-9C2D-A51018B16AF7}">
      <dgm:prSet/>
      <dgm:spPr/>
      <dgm:t>
        <a:bodyPr/>
        <a:lstStyle/>
        <a:p>
          <a:endParaRPr lang="en-US"/>
        </a:p>
      </dgm:t>
    </dgm:pt>
    <dgm:pt modelId="{E676A7BE-DEA9-439D-AB60-D1419FC74FA3}">
      <dgm:prSet/>
      <dgm:spPr/>
      <dgm:t>
        <a:bodyPr/>
        <a:lstStyle/>
        <a:p>
          <a:r>
            <a:rPr lang="en-US" b="1" u="sng" dirty="0"/>
            <a:t>Impact Center</a:t>
          </a:r>
        </a:p>
        <a:p>
          <a:r>
            <a:rPr lang="en-US" dirty="0"/>
            <a:t>Implementation Design/Consultation </a:t>
          </a:r>
        </a:p>
      </dgm:t>
    </dgm:pt>
    <dgm:pt modelId="{2DA413B8-7DB6-4006-9350-4B41F3E44935}" type="parTrans" cxnId="{4E7EF17F-16D7-4117-9885-05EAD3704D80}">
      <dgm:prSet/>
      <dgm:spPr/>
      <dgm:t>
        <a:bodyPr/>
        <a:lstStyle/>
        <a:p>
          <a:endParaRPr lang="en-US"/>
        </a:p>
      </dgm:t>
    </dgm:pt>
    <dgm:pt modelId="{9E6FC89C-0F51-465D-89C7-41B6F1D645F7}" type="sibTrans" cxnId="{4E7EF17F-16D7-4117-9885-05EAD3704D80}">
      <dgm:prSet/>
      <dgm:spPr/>
      <dgm:t>
        <a:bodyPr/>
        <a:lstStyle/>
        <a:p>
          <a:endParaRPr lang="en-US"/>
        </a:p>
      </dgm:t>
    </dgm:pt>
    <dgm:pt modelId="{06B09EBB-83EF-4EC9-83EE-6331F7C3DA16}" type="pres">
      <dgm:prSet presAssocID="{181DB2A0-8980-42A0-BAB6-D117F3E94E55}" presName="Name0" presStyleCnt="0">
        <dgm:presLayoutVars>
          <dgm:dir/>
        </dgm:presLayoutVars>
      </dgm:prSet>
      <dgm:spPr/>
    </dgm:pt>
    <dgm:pt modelId="{33510CFA-DA78-40C7-899C-9C05926D2C5C}" type="pres">
      <dgm:prSet presAssocID="{6688CEC8-BD85-446D-A202-3286E402DD80}" presName="noChildren" presStyleCnt="0"/>
      <dgm:spPr/>
    </dgm:pt>
    <dgm:pt modelId="{3AC5B113-A3B2-486B-8172-3836E15BFE51}" type="pres">
      <dgm:prSet presAssocID="{6688CEC8-BD85-446D-A202-3286E402DD80}" presName="gap" presStyleCnt="0"/>
      <dgm:spPr/>
    </dgm:pt>
    <dgm:pt modelId="{7B5DFABA-BA23-438A-85E8-EA65935E6724}" type="pres">
      <dgm:prSet presAssocID="{6688CEC8-BD85-446D-A202-3286E402DD80}" presName="medCircle2" presStyleLbl="vennNode1" presStyleIdx="0" presStyleCnt="3" custLinFactNeighborX="-1624" custLinFactNeighborY="-21110"/>
      <dgm:spPr/>
    </dgm:pt>
    <dgm:pt modelId="{1133A1D8-64EA-4566-A199-1D8C7DCFACBC}" type="pres">
      <dgm:prSet presAssocID="{6688CEC8-BD85-446D-A202-3286E402DD80}" presName="txLvlOnly1" presStyleLbl="revTx" presStyleIdx="0" presStyleCnt="3" custScaleX="85391" custLinFactNeighborX="3652" custLinFactNeighborY="-27537"/>
      <dgm:spPr/>
    </dgm:pt>
    <dgm:pt modelId="{0F63111A-43CE-4246-A6F1-1879A5D4297C}" type="pres">
      <dgm:prSet presAssocID="{87361C7B-27DA-4D77-9B60-4D4077CEAB4D}" presName="noChildren" presStyleCnt="0"/>
      <dgm:spPr/>
    </dgm:pt>
    <dgm:pt modelId="{D8C62059-5EB9-43EA-B2EA-5AB3759999C5}" type="pres">
      <dgm:prSet presAssocID="{87361C7B-27DA-4D77-9B60-4D4077CEAB4D}" presName="gap" presStyleCnt="0"/>
      <dgm:spPr/>
    </dgm:pt>
    <dgm:pt modelId="{E6730635-2717-4CAD-AB82-0968789380E2}" type="pres">
      <dgm:prSet presAssocID="{87361C7B-27DA-4D77-9B60-4D4077CEAB4D}" presName="medCircle2" presStyleLbl="vennNode1" presStyleIdx="1" presStyleCnt="3" custLinFactNeighborX="-12450" custLinFactNeighborY="5413"/>
      <dgm:spPr/>
    </dgm:pt>
    <dgm:pt modelId="{9AD6E6CD-D833-4DEC-9A6B-D1580E842B36}" type="pres">
      <dgm:prSet presAssocID="{87361C7B-27DA-4D77-9B60-4D4077CEAB4D}" presName="txLvlOnly1" presStyleLbl="revTx" presStyleIdx="1" presStyleCnt="3" custScaleX="78994" custLinFactNeighborX="101"/>
      <dgm:spPr/>
    </dgm:pt>
    <dgm:pt modelId="{5A1B6E87-E4BD-43BB-930D-06CDCD4A0A98}" type="pres">
      <dgm:prSet presAssocID="{E676A7BE-DEA9-439D-AB60-D1419FC74FA3}" presName="noChildren" presStyleCnt="0"/>
      <dgm:spPr/>
    </dgm:pt>
    <dgm:pt modelId="{50E7E1C7-395F-40DA-873D-B697FF02B665}" type="pres">
      <dgm:prSet presAssocID="{E676A7BE-DEA9-439D-AB60-D1419FC74FA3}" presName="gap" presStyleCnt="0"/>
      <dgm:spPr/>
    </dgm:pt>
    <dgm:pt modelId="{FF9A69EF-3F46-4887-9692-5E6B03E8383F}" type="pres">
      <dgm:prSet presAssocID="{E676A7BE-DEA9-439D-AB60-D1419FC74FA3}" presName="medCircle2" presStyleLbl="vennNode1" presStyleIdx="2" presStyleCnt="3" custLinFactNeighborX="-21109" custLinFactNeighborY="27538"/>
      <dgm:spPr/>
    </dgm:pt>
    <dgm:pt modelId="{192859CA-BC6F-4B00-A85F-A3C18E02728C}" type="pres">
      <dgm:prSet presAssocID="{E676A7BE-DEA9-439D-AB60-D1419FC74FA3}" presName="txLvlOnly1" presStyleLbl="revTx" presStyleIdx="2" presStyleCnt="3" custScaleX="71248" custLinFactNeighborX="-5985" custLinFactNeighborY="31935"/>
      <dgm:spPr/>
    </dgm:pt>
  </dgm:ptLst>
  <dgm:cxnLst>
    <dgm:cxn modelId="{C41AF965-A364-4606-9F2C-CDA2527664C8}" type="presOf" srcId="{E676A7BE-DEA9-439D-AB60-D1419FC74FA3}" destId="{192859CA-BC6F-4B00-A85F-A3C18E02728C}" srcOrd="0" destOrd="0" presId="urn:microsoft.com/office/officeart/2008/layout/VerticalCircleList"/>
    <dgm:cxn modelId="{99EA2C74-CAB9-4CF1-8685-152639AD3739}" srcId="{181DB2A0-8980-42A0-BAB6-D117F3E94E55}" destId="{6688CEC8-BD85-446D-A202-3286E402DD80}" srcOrd="0" destOrd="0" parTransId="{39620918-3FE5-45EC-919E-0868A1277BE2}" sibTransId="{BB7DFE66-8F8E-4A42-8725-D921D53704AB}"/>
    <dgm:cxn modelId="{4E7EF17F-16D7-4117-9885-05EAD3704D80}" srcId="{181DB2A0-8980-42A0-BAB6-D117F3E94E55}" destId="{E676A7BE-DEA9-439D-AB60-D1419FC74FA3}" srcOrd="2" destOrd="0" parTransId="{2DA413B8-7DB6-4006-9350-4B41F3E44935}" sibTransId="{9E6FC89C-0F51-465D-89C7-41B6F1D645F7}"/>
    <dgm:cxn modelId="{11A04E93-D821-41A2-98E1-BF7C61742CC2}" type="presOf" srcId="{87361C7B-27DA-4D77-9B60-4D4077CEAB4D}" destId="{9AD6E6CD-D833-4DEC-9A6B-D1580E842B36}" srcOrd="0" destOrd="0" presId="urn:microsoft.com/office/officeart/2008/layout/VerticalCircleList"/>
    <dgm:cxn modelId="{A5EC95BA-DFE7-49C9-8F04-89CB68795E01}" type="presOf" srcId="{181DB2A0-8980-42A0-BAB6-D117F3E94E55}" destId="{06B09EBB-83EF-4EC9-83EE-6331F7C3DA16}" srcOrd="0" destOrd="0" presId="urn:microsoft.com/office/officeart/2008/layout/VerticalCircleList"/>
    <dgm:cxn modelId="{3B9943BF-BE24-4792-9C2D-A51018B16AF7}" srcId="{181DB2A0-8980-42A0-BAB6-D117F3E94E55}" destId="{87361C7B-27DA-4D77-9B60-4D4077CEAB4D}" srcOrd="1" destOrd="0" parTransId="{F4D5BB9E-2B85-467E-B930-C54C4CDF3657}" sibTransId="{87A70FE8-365C-4BF5-AF14-7C5C141E21C6}"/>
    <dgm:cxn modelId="{57F221D8-8223-4B2A-B743-D22016485D5D}" type="presOf" srcId="{6688CEC8-BD85-446D-A202-3286E402DD80}" destId="{1133A1D8-64EA-4566-A199-1D8C7DCFACBC}" srcOrd="0" destOrd="0" presId="urn:microsoft.com/office/officeart/2008/layout/VerticalCircleList"/>
    <dgm:cxn modelId="{92154A73-5AD1-4061-830D-E850E70BC8BE}" type="presParOf" srcId="{06B09EBB-83EF-4EC9-83EE-6331F7C3DA16}" destId="{33510CFA-DA78-40C7-899C-9C05926D2C5C}" srcOrd="0" destOrd="0" presId="urn:microsoft.com/office/officeart/2008/layout/VerticalCircleList"/>
    <dgm:cxn modelId="{A9CD2C54-E416-4C3A-9AA4-F0DC0DF2E409}" type="presParOf" srcId="{33510CFA-DA78-40C7-899C-9C05926D2C5C}" destId="{3AC5B113-A3B2-486B-8172-3836E15BFE51}" srcOrd="0" destOrd="0" presId="urn:microsoft.com/office/officeart/2008/layout/VerticalCircleList"/>
    <dgm:cxn modelId="{741D57E1-F08C-416A-BA34-89E7DC8391A5}" type="presParOf" srcId="{33510CFA-DA78-40C7-899C-9C05926D2C5C}" destId="{7B5DFABA-BA23-438A-85E8-EA65935E6724}" srcOrd="1" destOrd="0" presId="urn:microsoft.com/office/officeart/2008/layout/VerticalCircleList"/>
    <dgm:cxn modelId="{9E13FCE9-DD5B-4DC6-B2CD-3BFB378D8C5E}" type="presParOf" srcId="{33510CFA-DA78-40C7-899C-9C05926D2C5C}" destId="{1133A1D8-64EA-4566-A199-1D8C7DCFACBC}" srcOrd="2" destOrd="0" presId="urn:microsoft.com/office/officeart/2008/layout/VerticalCircleList"/>
    <dgm:cxn modelId="{F5125D06-5F92-46E1-975C-2B2A7AEE3F3B}" type="presParOf" srcId="{06B09EBB-83EF-4EC9-83EE-6331F7C3DA16}" destId="{0F63111A-43CE-4246-A6F1-1879A5D4297C}" srcOrd="1" destOrd="0" presId="urn:microsoft.com/office/officeart/2008/layout/VerticalCircleList"/>
    <dgm:cxn modelId="{2C78E9E4-915F-4D65-87B0-401C3B6B9E96}" type="presParOf" srcId="{0F63111A-43CE-4246-A6F1-1879A5D4297C}" destId="{D8C62059-5EB9-43EA-B2EA-5AB3759999C5}" srcOrd="0" destOrd="0" presId="urn:microsoft.com/office/officeart/2008/layout/VerticalCircleList"/>
    <dgm:cxn modelId="{02FF2651-7A02-49C5-8785-843744DC1F56}" type="presParOf" srcId="{0F63111A-43CE-4246-A6F1-1879A5D4297C}" destId="{E6730635-2717-4CAD-AB82-0968789380E2}" srcOrd="1" destOrd="0" presId="urn:microsoft.com/office/officeart/2008/layout/VerticalCircleList"/>
    <dgm:cxn modelId="{C2F7F583-C0F5-47E4-A895-D343F02764A7}" type="presParOf" srcId="{0F63111A-43CE-4246-A6F1-1879A5D4297C}" destId="{9AD6E6CD-D833-4DEC-9A6B-D1580E842B36}" srcOrd="2" destOrd="0" presId="urn:microsoft.com/office/officeart/2008/layout/VerticalCircleList"/>
    <dgm:cxn modelId="{49B84398-5B98-4B55-901F-D8577A133684}" type="presParOf" srcId="{06B09EBB-83EF-4EC9-83EE-6331F7C3DA16}" destId="{5A1B6E87-E4BD-43BB-930D-06CDCD4A0A98}" srcOrd="2" destOrd="0" presId="urn:microsoft.com/office/officeart/2008/layout/VerticalCircleList"/>
    <dgm:cxn modelId="{7E56AD0C-8963-4282-ABAE-426125B16568}" type="presParOf" srcId="{5A1B6E87-E4BD-43BB-930D-06CDCD4A0A98}" destId="{50E7E1C7-395F-40DA-873D-B697FF02B665}" srcOrd="0" destOrd="0" presId="urn:microsoft.com/office/officeart/2008/layout/VerticalCircleList"/>
    <dgm:cxn modelId="{88634E75-07ED-497D-874D-9C943B365404}" type="presParOf" srcId="{5A1B6E87-E4BD-43BB-930D-06CDCD4A0A98}" destId="{FF9A69EF-3F46-4887-9692-5E6B03E8383F}" srcOrd="1" destOrd="0" presId="urn:microsoft.com/office/officeart/2008/layout/VerticalCircleList"/>
    <dgm:cxn modelId="{D6F9F3A1-337B-46ED-A35C-5FD218A0F64E}" type="presParOf" srcId="{5A1B6E87-E4BD-43BB-930D-06CDCD4A0A98}" destId="{192859CA-BC6F-4B00-A85F-A3C18E02728C}"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BF29D9-E33C-4418-A6DD-C69B594578AA}" type="doc">
      <dgm:prSet loTypeId="urn:microsoft.com/office/officeart/2005/8/layout/hProcess9" loCatId="process" qsTypeId="urn:microsoft.com/office/officeart/2005/8/quickstyle/simple1" qsCatId="simple" csTypeId="urn:microsoft.com/office/officeart/2005/8/colors/accent1_2" csCatId="accent1" phldr="1"/>
      <dgm:spPr/>
    </dgm:pt>
    <dgm:pt modelId="{69836530-9743-4FCD-A4E0-4F934B89D2D5}">
      <dgm:prSet phldrT="[Text]"/>
      <dgm:spPr/>
      <dgm:t>
        <a:bodyPr/>
        <a:lstStyle/>
        <a:p>
          <a:r>
            <a:rPr lang="en-US" dirty="0"/>
            <a:t>Increased awareness of Triple P and fit with child welfare needs. </a:t>
          </a:r>
        </a:p>
      </dgm:t>
    </dgm:pt>
    <dgm:pt modelId="{10DB041D-9060-4191-A0E7-759CCFF334F6}" type="parTrans" cxnId="{A732A574-60C7-41B7-A210-004F1C35DDEC}">
      <dgm:prSet/>
      <dgm:spPr/>
      <dgm:t>
        <a:bodyPr/>
        <a:lstStyle/>
        <a:p>
          <a:endParaRPr lang="en-US"/>
        </a:p>
      </dgm:t>
    </dgm:pt>
    <dgm:pt modelId="{72D4F678-84A8-4ADA-AD88-F5291BE5ED00}" type="sibTrans" cxnId="{A732A574-60C7-41B7-A210-004F1C35DDEC}">
      <dgm:prSet/>
      <dgm:spPr/>
      <dgm:t>
        <a:bodyPr/>
        <a:lstStyle/>
        <a:p>
          <a:endParaRPr lang="en-US"/>
        </a:p>
      </dgm:t>
    </dgm:pt>
    <dgm:pt modelId="{59E10EC2-832C-47C8-9356-8BB07D87C31A}">
      <dgm:prSet phldrT="[Text]"/>
      <dgm:spPr/>
      <dgm:t>
        <a:bodyPr/>
        <a:lstStyle/>
        <a:p>
          <a:r>
            <a:rPr lang="en-US" dirty="0"/>
            <a:t>Increased knowledge of practices and structures that support successful program delivery. </a:t>
          </a:r>
        </a:p>
      </dgm:t>
    </dgm:pt>
    <dgm:pt modelId="{CF328AB3-B274-4559-AE92-4CE8AAC4A69A}" type="parTrans" cxnId="{61AB32DE-CF61-4A95-8511-054CED1B32F8}">
      <dgm:prSet/>
      <dgm:spPr/>
      <dgm:t>
        <a:bodyPr/>
        <a:lstStyle/>
        <a:p>
          <a:endParaRPr lang="en-US"/>
        </a:p>
      </dgm:t>
    </dgm:pt>
    <dgm:pt modelId="{FC2B49A5-2577-45D6-857A-48A3CDA8FD2A}" type="sibTrans" cxnId="{61AB32DE-CF61-4A95-8511-054CED1B32F8}">
      <dgm:prSet/>
      <dgm:spPr/>
      <dgm:t>
        <a:bodyPr/>
        <a:lstStyle/>
        <a:p>
          <a:endParaRPr lang="en-US"/>
        </a:p>
      </dgm:t>
    </dgm:pt>
    <dgm:pt modelId="{E76A1850-69D4-4846-9DA7-38454B8866DD}">
      <dgm:prSet phldrT="[Text]"/>
      <dgm:spPr/>
      <dgm:t>
        <a:bodyPr/>
        <a:lstStyle/>
        <a:p>
          <a:r>
            <a:rPr lang="en-US" dirty="0"/>
            <a:t>Increased use of implementation tools, resources, and support.</a:t>
          </a:r>
        </a:p>
      </dgm:t>
    </dgm:pt>
    <dgm:pt modelId="{61330EAC-29BE-41B0-98C1-D2E19D7C92BF}" type="parTrans" cxnId="{5BA305F3-B86D-4E81-B835-B33D51ABC6B2}">
      <dgm:prSet/>
      <dgm:spPr/>
      <dgm:t>
        <a:bodyPr/>
        <a:lstStyle/>
        <a:p>
          <a:endParaRPr lang="en-US"/>
        </a:p>
      </dgm:t>
    </dgm:pt>
    <dgm:pt modelId="{812D58B8-106F-4A2F-A10B-2343F4382A52}" type="sibTrans" cxnId="{5BA305F3-B86D-4E81-B835-B33D51ABC6B2}">
      <dgm:prSet/>
      <dgm:spPr/>
      <dgm:t>
        <a:bodyPr/>
        <a:lstStyle/>
        <a:p>
          <a:endParaRPr lang="en-US"/>
        </a:p>
      </dgm:t>
    </dgm:pt>
    <dgm:pt modelId="{ADE3D9B2-3319-4686-BEA6-832A8B3D8C94}" type="pres">
      <dgm:prSet presAssocID="{5BBF29D9-E33C-4418-A6DD-C69B594578AA}" presName="CompostProcess" presStyleCnt="0">
        <dgm:presLayoutVars>
          <dgm:dir/>
          <dgm:resizeHandles val="exact"/>
        </dgm:presLayoutVars>
      </dgm:prSet>
      <dgm:spPr/>
    </dgm:pt>
    <dgm:pt modelId="{2809F8BE-9C43-4550-B827-3D07600A4DA6}" type="pres">
      <dgm:prSet presAssocID="{5BBF29D9-E33C-4418-A6DD-C69B594578AA}" presName="arrow" presStyleLbl="bgShp" presStyleIdx="0" presStyleCnt="1" custScaleX="117647" custLinFactNeighborX="797" custLinFactNeighborY="-2446"/>
      <dgm:spPr/>
    </dgm:pt>
    <dgm:pt modelId="{5E66C3F9-3D3A-4469-8E23-8E6409716F8A}" type="pres">
      <dgm:prSet presAssocID="{5BBF29D9-E33C-4418-A6DD-C69B594578AA}" presName="linearProcess" presStyleCnt="0"/>
      <dgm:spPr/>
    </dgm:pt>
    <dgm:pt modelId="{2E0B8B64-0A33-48E1-92F2-8413D7BB659A}" type="pres">
      <dgm:prSet presAssocID="{69836530-9743-4FCD-A4E0-4F934B89D2D5}" presName="textNode" presStyleLbl="node1" presStyleIdx="0" presStyleCnt="3">
        <dgm:presLayoutVars>
          <dgm:bulletEnabled val="1"/>
        </dgm:presLayoutVars>
      </dgm:prSet>
      <dgm:spPr/>
    </dgm:pt>
    <dgm:pt modelId="{7125BA68-4727-47AA-80B5-5897CBBDE095}" type="pres">
      <dgm:prSet presAssocID="{72D4F678-84A8-4ADA-AD88-F5291BE5ED00}" presName="sibTrans" presStyleCnt="0"/>
      <dgm:spPr/>
    </dgm:pt>
    <dgm:pt modelId="{517EC0C4-7C55-4FA4-922C-5543F7744283}" type="pres">
      <dgm:prSet presAssocID="{59E10EC2-832C-47C8-9356-8BB07D87C31A}" presName="textNode" presStyleLbl="node1" presStyleIdx="1" presStyleCnt="3">
        <dgm:presLayoutVars>
          <dgm:bulletEnabled val="1"/>
        </dgm:presLayoutVars>
      </dgm:prSet>
      <dgm:spPr/>
    </dgm:pt>
    <dgm:pt modelId="{9AC1B79F-E7EA-48E9-9440-8EF92DDEA801}" type="pres">
      <dgm:prSet presAssocID="{FC2B49A5-2577-45D6-857A-48A3CDA8FD2A}" presName="sibTrans" presStyleCnt="0"/>
      <dgm:spPr/>
    </dgm:pt>
    <dgm:pt modelId="{0254FD75-5A7E-437B-B550-DA894E07634D}" type="pres">
      <dgm:prSet presAssocID="{E76A1850-69D4-4846-9DA7-38454B8866DD}" presName="textNode" presStyleLbl="node1" presStyleIdx="2" presStyleCnt="3">
        <dgm:presLayoutVars>
          <dgm:bulletEnabled val="1"/>
        </dgm:presLayoutVars>
      </dgm:prSet>
      <dgm:spPr/>
    </dgm:pt>
  </dgm:ptLst>
  <dgm:cxnLst>
    <dgm:cxn modelId="{F4A49131-E13B-41D8-BA55-32BAD7EFC327}" type="presOf" srcId="{59E10EC2-832C-47C8-9356-8BB07D87C31A}" destId="{517EC0C4-7C55-4FA4-922C-5543F7744283}" srcOrd="0" destOrd="0" presId="urn:microsoft.com/office/officeart/2005/8/layout/hProcess9"/>
    <dgm:cxn modelId="{9B5C8B74-FC50-46EB-8183-B19A79D7F13F}" type="presOf" srcId="{69836530-9743-4FCD-A4E0-4F934B89D2D5}" destId="{2E0B8B64-0A33-48E1-92F2-8413D7BB659A}" srcOrd="0" destOrd="0" presId="urn:microsoft.com/office/officeart/2005/8/layout/hProcess9"/>
    <dgm:cxn modelId="{A732A574-60C7-41B7-A210-004F1C35DDEC}" srcId="{5BBF29D9-E33C-4418-A6DD-C69B594578AA}" destId="{69836530-9743-4FCD-A4E0-4F934B89D2D5}" srcOrd="0" destOrd="0" parTransId="{10DB041D-9060-4191-A0E7-759CCFF334F6}" sibTransId="{72D4F678-84A8-4ADA-AD88-F5291BE5ED00}"/>
    <dgm:cxn modelId="{29BB435A-44DB-4E4E-AAA3-DED5F29D1CCE}" type="presOf" srcId="{5BBF29D9-E33C-4418-A6DD-C69B594578AA}" destId="{ADE3D9B2-3319-4686-BEA6-832A8B3D8C94}" srcOrd="0" destOrd="0" presId="urn:microsoft.com/office/officeart/2005/8/layout/hProcess9"/>
    <dgm:cxn modelId="{61AB32DE-CF61-4A95-8511-054CED1B32F8}" srcId="{5BBF29D9-E33C-4418-A6DD-C69B594578AA}" destId="{59E10EC2-832C-47C8-9356-8BB07D87C31A}" srcOrd="1" destOrd="0" parTransId="{CF328AB3-B274-4559-AE92-4CE8AAC4A69A}" sibTransId="{FC2B49A5-2577-45D6-857A-48A3CDA8FD2A}"/>
    <dgm:cxn modelId="{D51B65E2-B695-4C1F-B02F-16285A2655C1}" type="presOf" srcId="{E76A1850-69D4-4846-9DA7-38454B8866DD}" destId="{0254FD75-5A7E-437B-B550-DA894E07634D}" srcOrd="0" destOrd="0" presId="urn:microsoft.com/office/officeart/2005/8/layout/hProcess9"/>
    <dgm:cxn modelId="{5BA305F3-B86D-4E81-B835-B33D51ABC6B2}" srcId="{5BBF29D9-E33C-4418-A6DD-C69B594578AA}" destId="{E76A1850-69D4-4846-9DA7-38454B8866DD}" srcOrd="2" destOrd="0" parTransId="{61330EAC-29BE-41B0-98C1-D2E19D7C92BF}" sibTransId="{812D58B8-106F-4A2F-A10B-2343F4382A52}"/>
    <dgm:cxn modelId="{EB7C0C8A-850A-4F33-A1CD-CEF5AD9D3650}" type="presParOf" srcId="{ADE3D9B2-3319-4686-BEA6-832A8B3D8C94}" destId="{2809F8BE-9C43-4550-B827-3D07600A4DA6}" srcOrd="0" destOrd="0" presId="urn:microsoft.com/office/officeart/2005/8/layout/hProcess9"/>
    <dgm:cxn modelId="{59270FA5-5FF0-4EED-8DAC-1768BE0946C6}" type="presParOf" srcId="{ADE3D9B2-3319-4686-BEA6-832A8B3D8C94}" destId="{5E66C3F9-3D3A-4469-8E23-8E6409716F8A}" srcOrd="1" destOrd="0" presId="urn:microsoft.com/office/officeart/2005/8/layout/hProcess9"/>
    <dgm:cxn modelId="{D4B7138C-56B7-452A-8E2A-ACC884504DAA}" type="presParOf" srcId="{5E66C3F9-3D3A-4469-8E23-8E6409716F8A}" destId="{2E0B8B64-0A33-48E1-92F2-8413D7BB659A}" srcOrd="0" destOrd="0" presId="urn:microsoft.com/office/officeart/2005/8/layout/hProcess9"/>
    <dgm:cxn modelId="{B677D717-9C99-48AD-A23E-8C7B55CD1EC5}" type="presParOf" srcId="{5E66C3F9-3D3A-4469-8E23-8E6409716F8A}" destId="{7125BA68-4727-47AA-80B5-5897CBBDE095}" srcOrd="1" destOrd="0" presId="urn:microsoft.com/office/officeart/2005/8/layout/hProcess9"/>
    <dgm:cxn modelId="{7C9DBC4D-ED63-4C53-861F-FAFB4B506F38}" type="presParOf" srcId="{5E66C3F9-3D3A-4469-8E23-8E6409716F8A}" destId="{517EC0C4-7C55-4FA4-922C-5543F7744283}" srcOrd="2" destOrd="0" presId="urn:microsoft.com/office/officeart/2005/8/layout/hProcess9"/>
    <dgm:cxn modelId="{9399A180-A2D9-48CD-836F-3C2224BD0EC6}" type="presParOf" srcId="{5E66C3F9-3D3A-4469-8E23-8E6409716F8A}" destId="{9AC1B79F-E7EA-48E9-9440-8EF92DDEA801}" srcOrd="3" destOrd="0" presId="urn:microsoft.com/office/officeart/2005/8/layout/hProcess9"/>
    <dgm:cxn modelId="{3EE7AC05-1473-4251-B0F5-BD593671CD3B}" type="presParOf" srcId="{5E66C3F9-3D3A-4469-8E23-8E6409716F8A}" destId="{0254FD75-5A7E-437B-B550-DA894E07634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1DB2A0-8980-42A0-BAB6-D117F3E94E55}"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6688CEC8-BD85-446D-A202-3286E402DD80}">
      <dgm:prSet/>
      <dgm:spPr/>
      <dgm:t>
        <a:bodyPr/>
        <a:lstStyle/>
        <a:p>
          <a:pPr>
            <a:lnSpc>
              <a:spcPct val="100000"/>
            </a:lnSpc>
            <a:defRPr cap="all"/>
          </a:pPr>
          <a:r>
            <a:rPr lang="en-US" dirty="0"/>
            <a:t>Attending ongoing readiness</a:t>
          </a:r>
        </a:p>
      </dgm:t>
    </dgm:pt>
    <dgm:pt modelId="{39620918-3FE5-45EC-919E-0868A1277BE2}" type="parTrans" cxnId="{99EA2C74-CAB9-4CF1-8685-152639AD3739}">
      <dgm:prSet/>
      <dgm:spPr/>
      <dgm:t>
        <a:bodyPr/>
        <a:lstStyle/>
        <a:p>
          <a:endParaRPr lang="en-US"/>
        </a:p>
      </dgm:t>
    </dgm:pt>
    <dgm:pt modelId="{BB7DFE66-8F8E-4A42-8725-D921D53704AB}" type="sibTrans" cxnId="{99EA2C74-CAB9-4CF1-8685-152639AD3739}">
      <dgm:prSet/>
      <dgm:spPr/>
      <dgm:t>
        <a:bodyPr/>
        <a:lstStyle/>
        <a:p>
          <a:endParaRPr lang="en-US"/>
        </a:p>
      </dgm:t>
    </dgm:pt>
    <dgm:pt modelId="{87361C7B-27DA-4D77-9B60-4D4077CEAB4D}">
      <dgm:prSet/>
      <dgm:spPr/>
      <dgm:t>
        <a:bodyPr/>
        <a:lstStyle/>
        <a:p>
          <a:pPr>
            <a:lnSpc>
              <a:spcPct val="100000"/>
            </a:lnSpc>
            <a:defRPr cap="all"/>
          </a:pPr>
          <a:r>
            <a:rPr lang="en-US" dirty="0"/>
            <a:t>Importance of recruitment &amp; selection of practitioners </a:t>
          </a:r>
        </a:p>
      </dgm:t>
    </dgm:pt>
    <dgm:pt modelId="{F4D5BB9E-2B85-467E-B930-C54C4CDF3657}" type="parTrans" cxnId="{3B9943BF-BE24-4792-9C2D-A51018B16AF7}">
      <dgm:prSet/>
      <dgm:spPr/>
      <dgm:t>
        <a:bodyPr/>
        <a:lstStyle/>
        <a:p>
          <a:endParaRPr lang="en-US"/>
        </a:p>
      </dgm:t>
    </dgm:pt>
    <dgm:pt modelId="{87A70FE8-365C-4BF5-AF14-7C5C141E21C6}" type="sibTrans" cxnId="{3B9943BF-BE24-4792-9C2D-A51018B16AF7}">
      <dgm:prSet/>
      <dgm:spPr/>
      <dgm:t>
        <a:bodyPr/>
        <a:lstStyle/>
        <a:p>
          <a:endParaRPr lang="en-US"/>
        </a:p>
      </dgm:t>
    </dgm:pt>
    <dgm:pt modelId="{E676A7BE-DEA9-439D-AB60-D1419FC74FA3}">
      <dgm:prSet/>
      <dgm:spPr/>
      <dgm:t>
        <a:bodyPr/>
        <a:lstStyle/>
        <a:p>
          <a:pPr>
            <a:lnSpc>
              <a:spcPct val="100000"/>
            </a:lnSpc>
            <a:defRPr cap="all"/>
          </a:pPr>
          <a:r>
            <a:rPr lang="en-US" dirty="0"/>
            <a:t>Value of supports &amp; Resources </a:t>
          </a:r>
        </a:p>
      </dgm:t>
    </dgm:pt>
    <dgm:pt modelId="{2DA413B8-7DB6-4006-9350-4B41F3E44935}" type="parTrans" cxnId="{4E7EF17F-16D7-4117-9885-05EAD3704D80}">
      <dgm:prSet/>
      <dgm:spPr/>
      <dgm:t>
        <a:bodyPr/>
        <a:lstStyle/>
        <a:p>
          <a:endParaRPr lang="en-US"/>
        </a:p>
      </dgm:t>
    </dgm:pt>
    <dgm:pt modelId="{9E6FC89C-0F51-465D-89C7-41B6F1D645F7}" type="sibTrans" cxnId="{4E7EF17F-16D7-4117-9885-05EAD3704D80}">
      <dgm:prSet/>
      <dgm:spPr/>
      <dgm:t>
        <a:bodyPr/>
        <a:lstStyle/>
        <a:p>
          <a:endParaRPr lang="en-US"/>
        </a:p>
      </dgm:t>
    </dgm:pt>
    <dgm:pt modelId="{143D8C32-808D-40E1-8D73-915473FBB63B}" type="pres">
      <dgm:prSet presAssocID="{181DB2A0-8980-42A0-BAB6-D117F3E94E55}" presName="root" presStyleCnt="0">
        <dgm:presLayoutVars>
          <dgm:dir/>
          <dgm:resizeHandles val="exact"/>
        </dgm:presLayoutVars>
      </dgm:prSet>
      <dgm:spPr/>
    </dgm:pt>
    <dgm:pt modelId="{DAAE3138-D9B0-411F-A7D7-480A6FDE4046}" type="pres">
      <dgm:prSet presAssocID="{6688CEC8-BD85-446D-A202-3286E402DD80}" presName="compNode" presStyleCnt="0"/>
      <dgm:spPr/>
    </dgm:pt>
    <dgm:pt modelId="{56CA8693-CA15-4551-B714-644124C05D6B}" type="pres">
      <dgm:prSet presAssocID="{6688CEC8-BD85-446D-A202-3286E402DD80}" presName="iconBgRect" presStyleLbl="bgShp" presStyleIdx="0" presStyleCnt="3"/>
      <dgm:spPr/>
    </dgm:pt>
    <dgm:pt modelId="{CB3E56BD-2326-4E19-B4B2-E36D0BE45D9C}" type="pres">
      <dgm:prSet presAssocID="{6688CEC8-BD85-446D-A202-3286E402DD8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1E838177-FC68-4B8E-AED8-626E13858719}" type="pres">
      <dgm:prSet presAssocID="{6688CEC8-BD85-446D-A202-3286E402DD80}" presName="spaceRect" presStyleCnt="0"/>
      <dgm:spPr/>
    </dgm:pt>
    <dgm:pt modelId="{36288DA1-3DA4-4532-851D-2E05487C80B6}" type="pres">
      <dgm:prSet presAssocID="{6688CEC8-BD85-446D-A202-3286E402DD80}" presName="textRect" presStyleLbl="revTx" presStyleIdx="0" presStyleCnt="3">
        <dgm:presLayoutVars>
          <dgm:chMax val="1"/>
          <dgm:chPref val="1"/>
        </dgm:presLayoutVars>
      </dgm:prSet>
      <dgm:spPr/>
    </dgm:pt>
    <dgm:pt modelId="{C4BAF22D-31CA-4CA4-8A90-DA30D3F325DE}" type="pres">
      <dgm:prSet presAssocID="{BB7DFE66-8F8E-4A42-8725-D921D53704AB}" presName="sibTrans" presStyleCnt="0"/>
      <dgm:spPr/>
    </dgm:pt>
    <dgm:pt modelId="{8A541341-F75A-4BD7-8D72-EBC0A4C5AED2}" type="pres">
      <dgm:prSet presAssocID="{87361C7B-27DA-4D77-9B60-4D4077CEAB4D}" presName="compNode" presStyleCnt="0"/>
      <dgm:spPr/>
    </dgm:pt>
    <dgm:pt modelId="{749385D3-F460-4717-A476-FA0D2856BDB2}" type="pres">
      <dgm:prSet presAssocID="{87361C7B-27DA-4D77-9B60-4D4077CEAB4D}" presName="iconBgRect" presStyleLbl="bgShp" presStyleIdx="1" presStyleCnt="3"/>
      <dgm:spPr/>
    </dgm:pt>
    <dgm:pt modelId="{F9C9CBC1-E3A2-4F01-A90B-5630CEAD1CB5}" type="pres">
      <dgm:prSet presAssocID="{87361C7B-27DA-4D77-9B60-4D4077CEAB4D}"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oup with solid fill"/>
        </a:ext>
      </dgm:extLst>
    </dgm:pt>
    <dgm:pt modelId="{CE737AA5-63E8-438A-A082-AC612F99FD0B}" type="pres">
      <dgm:prSet presAssocID="{87361C7B-27DA-4D77-9B60-4D4077CEAB4D}" presName="spaceRect" presStyleCnt="0"/>
      <dgm:spPr/>
    </dgm:pt>
    <dgm:pt modelId="{26839BE3-099D-4AD5-A38B-871896BC9577}" type="pres">
      <dgm:prSet presAssocID="{87361C7B-27DA-4D77-9B60-4D4077CEAB4D}" presName="textRect" presStyleLbl="revTx" presStyleIdx="1" presStyleCnt="3" custScaleX="87197">
        <dgm:presLayoutVars>
          <dgm:chMax val="1"/>
          <dgm:chPref val="1"/>
        </dgm:presLayoutVars>
      </dgm:prSet>
      <dgm:spPr/>
    </dgm:pt>
    <dgm:pt modelId="{12B28AAC-45A4-4A1C-8B17-749185A62BAE}" type="pres">
      <dgm:prSet presAssocID="{87A70FE8-365C-4BF5-AF14-7C5C141E21C6}" presName="sibTrans" presStyleCnt="0"/>
      <dgm:spPr/>
    </dgm:pt>
    <dgm:pt modelId="{3AA3AA5B-AB6C-42BF-B23C-BCB2171017A9}" type="pres">
      <dgm:prSet presAssocID="{E676A7BE-DEA9-439D-AB60-D1419FC74FA3}" presName="compNode" presStyleCnt="0"/>
      <dgm:spPr/>
    </dgm:pt>
    <dgm:pt modelId="{EDE490C7-5F12-47B4-A934-0603B6CD044B}" type="pres">
      <dgm:prSet presAssocID="{E676A7BE-DEA9-439D-AB60-D1419FC74FA3}" presName="iconBgRect" presStyleLbl="bgShp" presStyleIdx="2" presStyleCnt="3"/>
      <dgm:spPr/>
    </dgm:pt>
    <dgm:pt modelId="{DC611283-9336-4F91-956F-6B9D75E02D79}" type="pres">
      <dgm:prSet presAssocID="{E676A7BE-DEA9-439D-AB60-D1419FC74FA3}"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eers with solid fill"/>
        </a:ext>
      </dgm:extLst>
    </dgm:pt>
    <dgm:pt modelId="{3B720129-CB03-48D8-ADF8-180F5870DD34}" type="pres">
      <dgm:prSet presAssocID="{E676A7BE-DEA9-439D-AB60-D1419FC74FA3}" presName="spaceRect" presStyleCnt="0"/>
      <dgm:spPr/>
    </dgm:pt>
    <dgm:pt modelId="{0F9C30DB-9F4E-4BF4-9505-A2C667901D57}" type="pres">
      <dgm:prSet presAssocID="{E676A7BE-DEA9-439D-AB60-D1419FC74FA3}" presName="textRect" presStyleLbl="revTx" presStyleIdx="2" presStyleCnt="3" custScaleX="77111">
        <dgm:presLayoutVars>
          <dgm:chMax val="1"/>
          <dgm:chPref val="1"/>
        </dgm:presLayoutVars>
      </dgm:prSet>
      <dgm:spPr/>
    </dgm:pt>
  </dgm:ptLst>
  <dgm:cxnLst>
    <dgm:cxn modelId="{FE465E01-1403-4F5E-AF76-9D262A593958}" type="presOf" srcId="{6688CEC8-BD85-446D-A202-3286E402DD80}" destId="{36288DA1-3DA4-4532-851D-2E05487C80B6}" srcOrd="0" destOrd="0" presId="urn:microsoft.com/office/officeart/2018/5/layout/IconCircleLabelList"/>
    <dgm:cxn modelId="{422EBF4D-50C0-4219-B5DE-9B2BB7668E3A}" type="presOf" srcId="{E676A7BE-DEA9-439D-AB60-D1419FC74FA3}" destId="{0F9C30DB-9F4E-4BF4-9505-A2C667901D57}" srcOrd="0" destOrd="0" presId="urn:microsoft.com/office/officeart/2018/5/layout/IconCircleLabelList"/>
    <dgm:cxn modelId="{99EA2C74-CAB9-4CF1-8685-152639AD3739}" srcId="{181DB2A0-8980-42A0-BAB6-D117F3E94E55}" destId="{6688CEC8-BD85-446D-A202-3286E402DD80}" srcOrd="0" destOrd="0" parTransId="{39620918-3FE5-45EC-919E-0868A1277BE2}" sibTransId="{BB7DFE66-8F8E-4A42-8725-D921D53704AB}"/>
    <dgm:cxn modelId="{4E7EF17F-16D7-4117-9885-05EAD3704D80}" srcId="{181DB2A0-8980-42A0-BAB6-D117F3E94E55}" destId="{E676A7BE-DEA9-439D-AB60-D1419FC74FA3}" srcOrd="2" destOrd="0" parTransId="{2DA413B8-7DB6-4006-9350-4B41F3E44935}" sibTransId="{9E6FC89C-0F51-465D-89C7-41B6F1D645F7}"/>
    <dgm:cxn modelId="{E390AD82-DF9C-48E6-9DBF-F703F87F528C}" type="presOf" srcId="{181DB2A0-8980-42A0-BAB6-D117F3E94E55}" destId="{143D8C32-808D-40E1-8D73-915473FBB63B}" srcOrd="0" destOrd="0" presId="urn:microsoft.com/office/officeart/2018/5/layout/IconCircleLabelList"/>
    <dgm:cxn modelId="{3B9943BF-BE24-4792-9C2D-A51018B16AF7}" srcId="{181DB2A0-8980-42A0-BAB6-D117F3E94E55}" destId="{87361C7B-27DA-4D77-9B60-4D4077CEAB4D}" srcOrd="1" destOrd="0" parTransId="{F4D5BB9E-2B85-467E-B930-C54C4CDF3657}" sibTransId="{87A70FE8-365C-4BF5-AF14-7C5C141E21C6}"/>
    <dgm:cxn modelId="{B3DFA8DD-A63B-4888-9633-58C7B4764C92}" type="presOf" srcId="{87361C7B-27DA-4D77-9B60-4D4077CEAB4D}" destId="{26839BE3-099D-4AD5-A38B-871896BC9577}" srcOrd="0" destOrd="0" presId="urn:microsoft.com/office/officeart/2018/5/layout/IconCircleLabelList"/>
    <dgm:cxn modelId="{BD58A42D-E3F3-4C2A-B9F9-061664FDE4D1}" type="presParOf" srcId="{143D8C32-808D-40E1-8D73-915473FBB63B}" destId="{DAAE3138-D9B0-411F-A7D7-480A6FDE4046}" srcOrd="0" destOrd="0" presId="urn:microsoft.com/office/officeart/2018/5/layout/IconCircleLabelList"/>
    <dgm:cxn modelId="{A5608107-0570-4C25-A162-F37DBA184DBD}" type="presParOf" srcId="{DAAE3138-D9B0-411F-A7D7-480A6FDE4046}" destId="{56CA8693-CA15-4551-B714-644124C05D6B}" srcOrd="0" destOrd="0" presId="urn:microsoft.com/office/officeart/2018/5/layout/IconCircleLabelList"/>
    <dgm:cxn modelId="{9281B58D-BB55-4C4F-A3DA-6D5FC02EFD82}" type="presParOf" srcId="{DAAE3138-D9B0-411F-A7D7-480A6FDE4046}" destId="{CB3E56BD-2326-4E19-B4B2-E36D0BE45D9C}" srcOrd="1" destOrd="0" presId="urn:microsoft.com/office/officeart/2018/5/layout/IconCircleLabelList"/>
    <dgm:cxn modelId="{4C85C57B-CE87-4E37-AD4F-42835E21F776}" type="presParOf" srcId="{DAAE3138-D9B0-411F-A7D7-480A6FDE4046}" destId="{1E838177-FC68-4B8E-AED8-626E13858719}" srcOrd="2" destOrd="0" presId="urn:microsoft.com/office/officeart/2018/5/layout/IconCircleLabelList"/>
    <dgm:cxn modelId="{1461EDEE-2263-4EE3-96F8-BA220ED9A755}" type="presParOf" srcId="{DAAE3138-D9B0-411F-A7D7-480A6FDE4046}" destId="{36288DA1-3DA4-4532-851D-2E05487C80B6}" srcOrd="3" destOrd="0" presId="urn:microsoft.com/office/officeart/2018/5/layout/IconCircleLabelList"/>
    <dgm:cxn modelId="{59277DBD-8D64-4063-BAFE-48884AF5A6AC}" type="presParOf" srcId="{143D8C32-808D-40E1-8D73-915473FBB63B}" destId="{C4BAF22D-31CA-4CA4-8A90-DA30D3F325DE}" srcOrd="1" destOrd="0" presId="urn:microsoft.com/office/officeart/2018/5/layout/IconCircleLabelList"/>
    <dgm:cxn modelId="{F52DF824-65C4-4A98-9C3F-F5D4D6AE15A3}" type="presParOf" srcId="{143D8C32-808D-40E1-8D73-915473FBB63B}" destId="{8A541341-F75A-4BD7-8D72-EBC0A4C5AED2}" srcOrd="2" destOrd="0" presId="urn:microsoft.com/office/officeart/2018/5/layout/IconCircleLabelList"/>
    <dgm:cxn modelId="{9381DD21-CAB8-480C-8ED3-BDC5BFC353FB}" type="presParOf" srcId="{8A541341-F75A-4BD7-8D72-EBC0A4C5AED2}" destId="{749385D3-F460-4717-A476-FA0D2856BDB2}" srcOrd="0" destOrd="0" presId="urn:microsoft.com/office/officeart/2018/5/layout/IconCircleLabelList"/>
    <dgm:cxn modelId="{5EDA88AF-346B-4F02-80E3-4DDE559EE03C}" type="presParOf" srcId="{8A541341-F75A-4BD7-8D72-EBC0A4C5AED2}" destId="{F9C9CBC1-E3A2-4F01-A90B-5630CEAD1CB5}" srcOrd="1" destOrd="0" presId="urn:microsoft.com/office/officeart/2018/5/layout/IconCircleLabelList"/>
    <dgm:cxn modelId="{79E77081-2FA0-4D92-8B4B-679BA018F157}" type="presParOf" srcId="{8A541341-F75A-4BD7-8D72-EBC0A4C5AED2}" destId="{CE737AA5-63E8-438A-A082-AC612F99FD0B}" srcOrd="2" destOrd="0" presId="urn:microsoft.com/office/officeart/2018/5/layout/IconCircleLabelList"/>
    <dgm:cxn modelId="{975C232D-EAB3-4506-908B-DD91731CD54F}" type="presParOf" srcId="{8A541341-F75A-4BD7-8D72-EBC0A4C5AED2}" destId="{26839BE3-099D-4AD5-A38B-871896BC9577}" srcOrd="3" destOrd="0" presId="urn:microsoft.com/office/officeart/2018/5/layout/IconCircleLabelList"/>
    <dgm:cxn modelId="{171890FA-8B88-451A-A7D0-3C21B62A16C3}" type="presParOf" srcId="{143D8C32-808D-40E1-8D73-915473FBB63B}" destId="{12B28AAC-45A4-4A1C-8B17-749185A62BAE}" srcOrd="3" destOrd="0" presId="urn:microsoft.com/office/officeart/2018/5/layout/IconCircleLabelList"/>
    <dgm:cxn modelId="{EEA3DB3A-55F2-469B-945F-CAC2AE46E9C4}" type="presParOf" srcId="{143D8C32-808D-40E1-8D73-915473FBB63B}" destId="{3AA3AA5B-AB6C-42BF-B23C-BCB2171017A9}" srcOrd="4" destOrd="0" presId="urn:microsoft.com/office/officeart/2018/5/layout/IconCircleLabelList"/>
    <dgm:cxn modelId="{D82A6F41-7A68-43F1-9186-A792A20D4961}" type="presParOf" srcId="{3AA3AA5B-AB6C-42BF-B23C-BCB2171017A9}" destId="{EDE490C7-5F12-47B4-A934-0603B6CD044B}" srcOrd="0" destOrd="0" presId="urn:microsoft.com/office/officeart/2018/5/layout/IconCircleLabelList"/>
    <dgm:cxn modelId="{15C25A0C-0888-4FD3-A46D-E2BCC185AC6D}" type="presParOf" srcId="{3AA3AA5B-AB6C-42BF-B23C-BCB2171017A9}" destId="{DC611283-9336-4F91-956F-6B9D75E02D79}" srcOrd="1" destOrd="0" presId="urn:microsoft.com/office/officeart/2018/5/layout/IconCircleLabelList"/>
    <dgm:cxn modelId="{DE2033C7-A989-4A4C-A11D-F8F69FD2B506}" type="presParOf" srcId="{3AA3AA5B-AB6C-42BF-B23C-BCB2171017A9}" destId="{3B720129-CB03-48D8-ADF8-180F5870DD34}" srcOrd="2" destOrd="0" presId="urn:microsoft.com/office/officeart/2018/5/layout/IconCircleLabelList"/>
    <dgm:cxn modelId="{F3C17710-BD11-4F21-85AB-B8454832477B}" type="presParOf" srcId="{3AA3AA5B-AB6C-42BF-B23C-BCB2171017A9}" destId="{0F9C30DB-9F4E-4BF4-9505-A2C667901D5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B8A863-61A6-4EC1-9951-4FBDC80C7D13}"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346A5F76-3AD8-4B5A-B324-7CA21FB83E61}">
      <dgm:prSet phldrT="[Text]"/>
      <dgm:spPr/>
      <dgm:t>
        <a:bodyPr/>
        <a:lstStyle/>
        <a:p>
          <a:r>
            <a:rPr lang="en-US" dirty="0"/>
            <a:t>Population Health Approach</a:t>
          </a:r>
        </a:p>
      </dgm:t>
    </dgm:pt>
    <dgm:pt modelId="{9208CDE8-EFD8-42AC-957F-34A23CC06395}" type="parTrans" cxnId="{C3D37BBD-377B-478E-9F37-75DBE900EE8B}">
      <dgm:prSet/>
      <dgm:spPr/>
      <dgm:t>
        <a:bodyPr/>
        <a:lstStyle/>
        <a:p>
          <a:endParaRPr lang="en-US"/>
        </a:p>
      </dgm:t>
    </dgm:pt>
    <dgm:pt modelId="{DE74A7C5-7A77-4CB5-8E0E-A713A62A47A4}" type="sibTrans" cxnId="{C3D37BBD-377B-478E-9F37-75DBE900EE8B}">
      <dgm:prSet/>
      <dgm:spPr/>
      <dgm:t>
        <a:bodyPr/>
        <a:lstStyle/>
        <a:p>
          <a:endParaRPr lang="en-US"/>
        </a:p>
      </dgm:t>
    </dgm:pt>
    <dgm:pt modelId="{AE68E480-8400-4837-A6F2-47F58AA597D1}">
      <dgm:prSet phldrT="[Text]"/>
      <dgm:spPr/>
      <dgm:t>
        <a:bodyPr/>
        <a:lstStyle/>
        <a:p>
          <a:r>
            <a:rPr lang="en-US" dirty="0"/>
            <a:t>Tailored support for every family</a:t>
          </a:r>
        </a:p>
      </dgm:t>
    </dgm:pt>
    <dgm:pt modelId="{70CF7374-1803-440C-B244-637FB8F3E04D}" type="parTrans" cxnId="{94AD2123-0B63-4F1B-8FFD-AC3851D758EB}">
      <dgm:prSet/>
      <dgm:spPr/>
      <dgm:t>
        <a:bodyPr/>
        <a:lstStyle/>
        <a:p>
          <a:endParaRPr lang="en-US"/>
        </a:p>
      </dgm:t>
    </dgm:pt>
    <dgm:pt modelId="{7F8F7175-C2E0-4E61-864E-A7DAB337F14A}" type="sibTrans" cxnId="{94AD2123-0B63-4F1B-8FFD-AC3851D758EB}">
      <dgm:prSet/>
      <dgm:spPr/>
      <dgm:t>
        <a:bodyPr/>
        <a:lstStyle/>
        <a:p>
          <a:endParaRPr lang="en-US"/>
        </a:p>
      </dgm:t>
    </dgm:pt>
    <dgm:pt modelId="{4DBCA394-F468-405C-835D-87AD93FEFC0D}">
      <dgm:prSet phldrT="[Text]"/>
      <dgm:spPr/>
      <dgm:t>
        <a:bodyPr/>
        <a:lstStyle/>
        <a:p>
          <a:r>
            <a:rPr lang="en-US" dirty="0"/>
            <a:t>40 + Years and Counting</a:t>
          </a:r>
        </a:p>
      </dgm:t>
    </dgm:pt>
    <dgm:pt modelId="{CD71FE75-5530-4286-9608-5AD0DA0D5B66}" type="parTrans" cxnId="{07F464B0-B317-4A5C-87C3-5B7DACA31B6F}">
      <dgm:prSet/>
      <dgm:spPr/>
      <dgm:t>
        <a:bodyPr/>
        <a:lstStyle/>
        <a:p>
          <a:endParaRPr lang="en-US"/>
        </a:p>
      </dgm:t>
    </dgm:pt>
    <dgm:pt modelId="{E131DAC6-B0AA-4491-947D-78C7CD9A0695}" type="sibTrans" cxnId="{07F464B0-B317-4A5C-87C3-5B7DACA31B6F}">
      <dgm:prSet/>
      <dgm:spPr/>
      <dgm:t>
        <a:bodyPr/>
        <a:lstStyle/>
        <a:p>
          <a:endParaRPr lang="en-US"/>
        </a:p>
      </dgm:t>
    </dgm:pt>
    <dgm:pt modelId="{F5CE4511-940F-4F63-8DD9-6579AFC90826}">
      <dgm:prSet phldrT="[Text]"/>
      <dgm:spPr/>
      <dgm:t>
        <a:bodyPr/>
        <a:lstStyle/>
        <a:p>
          <a:r>
            <a:rPr lang="en-US" dirty="0"/>
            <a:t>Supported by extensive research base</a:t>
          </a:r>
        </a:p>
      </dgm:t>
    </dgm:pt>
    <dgm:pt modelId="{1E40111C-EB80-44B5-B77E-6556C8343DAC}" type="parTrans" cxnId="{0757C59F-D55C-4472-B7CD-F4B060EAE7D7}">
      <dgm:prSet/>
      <dgm:spPr/>
      <dgm:t>
        <a:bodyPr/>
        <a:lstStyle/>
        <a:p>
          <a:endParaRPr lang="en-US"/>
        </a:p>
      </dgm:t>
    </dgm:pt>
    <dgm:pt modelId="{0DADA0A8-744F-43DD-8948-AAD9FC06B890}" type="sibTrans" cxnId="{0757C59F-D55C-4472-B7CD-F4B060EAE7D7}">
      <dgm:prSet/>
      <dgm:spPr/>
      <dgm:t>
        <a:bodyPr/>
        <a:lstStyle/>
        <a:p>
          <a:endParaRPr lang="en-US"/>
        </a:p>
      </dgm:t>
    </dgm:pt>
    <dgm:pt modelId="{91D58D9F-04C1-4FD5-8DCE-6D53653D2911}">
      <dgm:prSet phldrT="[Text]"/>
      <dgm:spPr/>
      <dgm:t>
        <a:bodyPr/>
        <a:lstStyle/>
        <a:p>
          <a:r>
            <a:rPr lang="en-US" dirty="0"/>
            <a:t>Proven Results </a:t>
          </a:r>
        </a:p>
      </dgm:t>
    </dgm:pt>
    <dgm:pt modelId="{606110D9-4E70-428C-B9DF-8A08256AD6A6}" type="parTrans" cxnId="{52A04EE4-C5A8-416B-874F-DC231AB39557}">
      <dgm:prSet/>
      <dgm:spPr/>
      <dgm:t>
        <a:bodyPr/>
        <a:lstStyle/>
        <a:p>
          <a:endParaRPr lang="en-US"/>
        </a:p>
      </dgm:t>
    </dgm:pt>
    <dgm:pt modelId="{EBC805BF-8505-467F-A49A-E0240CD41BB9}" type="sibTrans" cxnId="{52A04EE4-C5A8-416B-874F-DC231AB39557}">
      <dgm:prSet/>
      <dgm:spPr/>
      <dgm:t>
        <a:bodyPr/>
        <a:lstStyle/>
        <a:p>
          <a:endParaRPr lang="en-US"/>
        </a:p>
      </dgm:t>
    </dgm:pt>
    <dgm:pt modelId="{C1B720DE-078E-416B-BA30-3F6F0EB5FE82}">
      <dgm:prSet phldrT="[Text]"/>
      <dgm:spPr/>
      <dgm:t>
        <a:bodyPr/>
        <a:lstStyle/>
        <a:p>
          <a:r>
            <a:rPr lang="en-US" dirty="0"/>
            <a:t>Improves parenting skills and confidence</a:t>
          </a:r>
        </a:p>
      </dgm:t>
    </dgm:pt>
    <dgm:pt modelId="{645BFCD4-E2BC-4392-9CC2-859893BD66A7}" type="parTrans" cxnId="{BAEF2DAD-AFDD-4DB2-8E46-5822D352F28B}">
      <dgm:prSet/>
      <dgm:spPr/>
      <dgm:t>
        <a:bodyPr/>
        <a:lstStyle/>
        <a:p>
          <a:endParaRPr lang="en-US"/>
        </a:p>
      </dgm:t>
    </dgm:pt>
    <dgm:pt modelId="{9E79427A-06F2-4DC4-9499-0D79517B180C}" type="sibTrans" cxnId="{BAEF2DAD-AFDD-4DB2-8E46-5822D352F28B}">
      <dgm:prSet/>
      <dgm:spPr/>
      <dgm:t>
        <a:bodyPr/>
        <a:lstStyle/>
        <a:p>
          <a:endParaRPr lang="en-US"/>
        </a:p>
      </dgm:t>
    </dgm:pt>
    <dgm:pt modelId="{B742CBB5-2FE9-42B2-B2C4-D5D3A37F7012}" type="pres">
      <dgm:prSet presAssocID="{E4B8A863-61A6-4EC1-9951-4FBDC80C7D13}" presName="list" presStyleCnt="0">
        <dgm:presLayoutVars>
          <dgm:dir/>
          <dgm:animLvl val="lvl"/>
        </dgm:presLayoutVars>
      </dgm:prSet>
      <dgm:spPr/>
    </dgm:pt>
    <dgm:pt modelId="{0E66647A-7FD2-4D0F-8522-754B329B2B37}" type="pres">
      <dgm:prSet presAssocID="{346A5F76-3AD8-4B5A-B324-7CA21FB83E61}" presName="posSpace" presStyleCnt="0"/>
      <dgm:spPr/>
    </dgm:pt>
    <dgm:pt modelId="{FB0BE308-E990-4E0B-B474-DF775D046BA2}" type="pres">
      <dgm:prSet presAssocID="{346A5F76-3AD8-4B5A-B324-7CA21FB83E61}" presName="vertFlow" presStyleCnt="0"/>
      <dgm:spPr/>
    </dgm:pt>
    <dgm:pt modelId="{8161FA70-39D2-454B-89C2-7B4FBFE2A92E}" type="pres">
      <dgm:prSet presAssocID="{346A5F76-3AD8-4B5A-B324-7CA21FB83E61}" presName="topSpace" presStyleCnt="0"/>
      <dgm:spPr/>
    </dgm:pt>
    <dgm:pt modelId="{C016FD64-22D8-465F-9E97-6C05A7B70599}" type="pres">
      <dgm:prSet presAssocID="{346A5F76-3AD8-4B5A-B324-7CA21FB83E61}" presName="firstComp" presStyleCnt="0"/>
      <dgm:spPr/>
    </dgm:pt>
    <dgm:pt modelId="{EB84ABC2-A862-4D89-9FB1-780D6623B8F7}" type="pres">
      <dgm:prSet presAssocID="{346A5F76-3AD8-4B5A-B324-7CA21FB83E61}" presName="firstChild" presStyleLbl="bgAccFollowNode1" presStyleIdx="0" presStyleCnt="3"/>
      <dgm:spPr/>
    </dgm:pt>
    <dgm:pt modelId="{D95CD77E-504B-45BB-AE14-D0E839030C80}" type="pres">
      <dgm:prSet presAssocID="{346A5F76-3AD8-4B5A-B324-7CA21FB83E61}" presName="firstChildTx" presStyleLbl="bgAccFollowNode1" presStyleIdx="0" presStyleCnt="3">
        <dgm:presLayoutVars>
          <dgm:bulletEnabled val="1"/>
        </dgm:presLayoutVars>
      </dgm:prSet>
      <dgm:spPr/>
    </dgm:pt>
    <dgm:pt modelId="{29E72560-AA5B-47B4-A008-35840934BA1B}" type="pres">
      <dgm:prSet presAssocID="{346A5F76-3AD8-4B5A-B324-7CA21FB83E61}" presName="negSpace" presStyleCnt="0"/>
      <dgm:spPr/>
    </dgm:pt>
    <dgm:pt modelId="{C4E9A12B-B2C8-43EA-9D12-D006059876BC}" type="pres">
      <dgm:prSet presAssocID="{346A5F76-3AD8-4B5A-B324-7CA21FB83E61}" presName="circle" presStyleLbl="node1" presStyleIdx="0" presStyleCnt="3"/>
      <dgm:spPr/>
    </dgm:pt>
    <dgm:pt modelId="{2AB06CD0-B52E-46F9-84A5-914D03470849}" type="pres">
      <dgm:prSet presAssocID="{DE74A7C5-7A77-4CB5-8E0E-A713A62A47A4}" presName="transSpace" presStyleCnt="0"/>
      <dgm:spPr/>
    </dgm:pt>
    <dgm:pt modelId="{3E0D2D39-470F-46BF-B8B8-190F9FCD6025}" type="pres">
      <dgm:prSet presAssocID="{4DBCA394-F468-405C-835D-87AD93FEFC0D}" presName="posSpace" presStyleCnt="0"/>
      <dgm:spPr/>
    </dgm:pt>
    <dgm:pt modelId="{EF40E4FD-2FFB-492C-854B-10C68409023C}" type="pres">
      <dgm:prSet presAssocID="{4DBCA394-F468-405C-835D-87AD93FEFC0D}" presName="vertFlow" presStyleCnt="0"/>
      <dgm:spPr/>
    </dgm:pt>
    <dgm:pt modelId="{5AFCFC37-190D-40D0-B923-F7BD20FB7BDF}" type="pres">
      <dgm:prSet presAssocID="{4DBCA394-F468-405C-835D-87AD93FEFC0D}" presName="topSpace" presStyleCnt="0"/>
      <dgm:spPr/>
    </dgm:pt>
    <dgm:pt modelId="{D170777B-589E-4CE3-9A16-861F987D3FC9}" type="pres">
      <dgm:prSet presAssocID="{4DBCA394-F468-405C-835D-87AD93FEFC0D}" presName="firstComp" presStyleCnt="0"/>
      <dgm:spPr/>
    </dgm:pt>
    <dgm:pt modelId="{F4446F1C-F773-4CDB-ABB8-EAB4C795A223}" type="pres">
      <dgm:prSet presAssocID="{4DBCA394-F468-405C-835D-87AD93FEFC0D}" presName="firstChild" presStyleLbl="bgAccFollowNode1" presStyleIdx="1" presStyleCnt="3"/>
      <dgm:spPr/>
    </dgm:pt>
    <dgm:pt modelId="{3CC9318B-DEFB-434A-84A6-3FDBB7A0D249}" type="pres">
      <dgm:prSet presAssocID="{4DBCA394-F468-405C-835D-87AD93FEFC0D}" presName="firstChildTx" presStyleLbl="bgAccFollowNode1" presStyleIdx="1" presStyleCnt="3">
        <dgm:presLayoutVars>
          <dgm:bulletEnabled val="1"/>
        </dgm:presLayoutVars>
      </dgm:prSet>
      <dgm:spPr/>
    </dgm:pt>
    <dgm:pt modelId="{076D9F62-D2BD-4183-A962-9793B5CA4D3E}" type="pres">
      <dgm:prSet presAssocID="{4DBCA394-F468-405C-835D-87AD93FEFC0D}" presName="negSpace" presStyleCnt="0"/>
      <dgm:spPr/>
    </dgm:pt>
    <dgm:pt modelId="{3D0F3A8C-A510-4222-ABF7-C9686221EFA9}" type="pres">
      <dgm:prSet presAssocID="{4DBCA394-F468-405C-835D-87AD93FEFC0D}" presName="circle" presStyleLbl="node1" presStyleIdx="1" presStyleCnt="3"/>
      <dgm:spPr/>
    </dgm:pt>
    <dgm:pt modelId="{CB22FE5D-B886-4580-856D-A93767F1F49B}" type="pres">
      <dgm:prSet presAssocID="{E131DAC6-B0AA-4491-947D-78C7CD9A0695}" presName="transSpace" presStyleCnt="0"/>
      <dgm:spPr/>
    </dgm:pt>
    <dgm:pt modelId="{F87D13E9-EB32-453E-8FC7-20FF7C6F28DC}" type="pres">
      <dgm:prSet presAssocID="{91D58D9F-04C1-4FD5-8DCE-6D53653D2911}" presName="posSpace" presStyleCnt="0"/>
      <dgm:spPr/>
    </dgm:pt>
    <dgm:pt modelId="{EE52A779-0675-4158-8E3A-FA5A46D43461}" type="pres">
      <dgm:prSet presAssocID="{91D58D9F-04C1-4FD5-8DCE-6D53653D2911}" presName="vertFlow" presStyleCnt="0"/>
      <dgm:spPr/>
    </dgm:pt>
    <dgm:pt modelId="{2BC89C2E-55F2-4AAC-B176-2697807D1A2A}" type="pres">
      <dgm:prSet presAssocID="{91D58D9F-04C1-4FD5-8DCE-6D53653D2911}" presName="topSpace" presStyleCnt="0"/>
      <dgm:spPr/>
    </dgm:pt>
    <dgm:pt modelId="{3A4F3EC6-EA4B-43A3-BF0E-ED832B7E6E2C}" type="pres">
      <dgm:prSet presAssocID="{91D58D9F-04C1-4FD5-8DCE-6D53653D2911}" presName="firstComp" presStyleCnt="0"/>
      <dgm:spPr/>
    </dgm:pt>
    <dgm:pt modelId="{F43A201C-4330-4373-94C2-AC3B93AC0767}" type="pres">
      <dgm:prSet presAssocID="{91D58D9F-04C1-4FD5-8DCE-6D53653D2911}" presName="firstChild" presStyleLbl="bgAccFollowNode1" presStyleIdx="2" presStyleCnt="3"/>
      <dgm:spPr/>
    </dgm:pt>
    <dgm:pt modelId="{5E44596C-6B85-408F-A3BD-69FD6E5F8618}" type="pres">
      <dgm:prSet presAssocID="{91D58D9F-04C1-4FD5-8DCE-6D53653D2911}" presName="firstChildTx" presStyleLbl="bgAccFollowNode1" presStyleIdx="2" presStyleCnt="3">
        <dgm:presLayoutVars>
          <dgm:bulletEnabled val="1"/>
        </dgm:presLayoutVars>
      </dgm:prSet>
      <dgm:spPr/>
    </dgm:pt>
    <dgm:pt modelId="{6B788187-DAA2-443A-BC54-6901E553498B}" type="pres">
      <dgm:prSet presAssocID="{91D58D9F-04C1-4FD5-8DCE-6D53653D2911}" presName="negSpace" presStyleCnt="0"/>
      <dgm:spPr/>
    </dgm:pt>
    <dgm:pt modelId="{9AC8D779-2B81-40F6-AC60-000E4E6C409E}" type="pres">
      <dgm:prSet presAssocID="{91D58D9F-04C1-4FD5-8DCE-6D53653D2911}" presName="circle" presStyleLbl="node1" presStyleIdx="2" presStyleCnt="3"/>
      <dgm:spPr/>
    </dgm:pt>
  </dgm:ptLst>
  <dgm:cxnLst>
    <dgm:cxn modelId="{1A6C930F-5883-4360-B9E3-F572C0A70021}" type="presOf" srcId="{F5CE4511-940F-4F63-8DD9-6579AFC90826}" destId="{F4446F1C-F773-4CDB-ABB8-EAB4C795A223}" srcOrd="0" destOrd="0" presId="urn:microsoft.com/office/officeart/2005/8/layout/hList9"/>
    <dgm:cxn modelId="{94AD2123-0B63-4F1B-8FFD-AC3851D758EB}" srcId="{346A5F76-3AD8-4B5A-B324-7CA21FB83E61}" destId="{AE68E480-8400-4837-A6F2-47F58AA597D1}" srcOrd="0" destOrd="0" parTransId="{70CF7374-1803-440C-B244-637FB8F3E04D}" sibTransId="{7F8F7175-C2E0-4E61-864E-A7DAB337F14A}"/>
    <dgm:cxn modelId="{1C9A4539-58D6-4A8E-A574-B03D49C6C7E2}" type="presOf" srcId="{E4B8A863-61A6-4EC1-9951-4FBDC80C7D13}" destId="{B742CBB5-2FE9-42B2-B2C4-D5D3A37F7012}" srcOrd="0" destOrd="0" presId="urn:microsoft.com/office/officeart/2005/8/layout/hList9"/>
    <dgm:cxn modelId="{2A20803A-A261-45AF-BA88-511F6D5F725C}" type="presOf" srcId="{F5CE4511-940F-4F63-8DD9-6579AFC90826}" destId="{3CC9318B-DEFB-434A-84A6-3FDBB7A0D249}" srcOrd="1" destOrd="0" presId="urn:microsoft.com/office/officeart/2005/8/layout/hList9"/>
    <dgm:cxn modelId="{F29C623D-EF06-4F3A-809D-59142E5B3526}" type="presOf" srcId="{4DBCA394-F468-405C-835D-87AD93FEFC0D}" destId="{3D0F3A8C-A510-4222-ABF7-C9686221EFA9}" srcOrd="0" destOrd="0" presId="urn:microsoft.com/office/officeart/2005/8/layout/hList9"/>
    <dgm:cxn modelId="{E7077258-912F-4271-AD5B-1B2066270505}" type="presOf" srcId="{C1B720DE-078E-416B-BA30-3F6F0EB5FE82}" destId="{F43A201C-4330-4373-94C2-AC3B93AC0767}" srcOrd="0" destOrd="0" presId="urn:microsoft.com/office/officeart/2005/8/layout/hList9"/>
    <dgm:cxn modelId="{DAD22384-1BD3-4CFF-A670-BDE7A997F883}" type="presOf" srcId="{AE68E480-8400-4837-A6F2-47F58AA597D1}" destId="{D95CD77E-504B-45BB-AE14-D0E839030C80}" srcOrd="1" destOrd="0" presId="urn:microsoft.com/office/officeart/2005/8/layout/hList9"/>
    <dgm:cxn modelId="{F5D1A785-1AA3-4422-B9FB-2319B0A5F297}" type="presOf" srcId="{346A5F76-3AD8-4B5A-B324-7CA21FB83E61}" destId="{C4E9A12B-B2C8-43EA-9D12-D006059876BC}" srcOrd="0" destOrd="0" presId="urn:microsoft.com/office/officeart/2005/8/layout/hList9"/>
    <dgm:cxn modelId="{01EE2487-4D15-42CC-AA4F-D3722105BEE7}" type="presOf" srcId="{91D58D9F-04C1-4FD5-8DCE-6D53653D2911}" destId="{9AC8D779-2B81-40F6-AC60-000E4E6C409E}" srcOrd="0" destOrd="0" presId="urn:microsoft.com/office/officeart/2005/8/layout/hList9"/>
    <dgm:cxn modelId="{2008809B-8C3F-4192-86F4-CE082CD9329E}" type="presOf" srcId="{AE68E480-8400-4837-A6F2-47F58AA597D1}" destId="{EB84ABC2-A862-4D89-9FB1-780D6623B8F7}" srcOrd="0" destOrd="0" presId="urn:microsoft.com/office/officeart/2005/8/layout/hList9"/>
    <dgm:cxn modelId="{0757C59F-D55C-4472-B7CD-F4B060EAE7D7}" srcId="{4DBCA394-F468-405C-835D-87AD93FEFC0D}" destId="{F5CE4511-940F-4F63-8DD9-6579AFC90826}" srcOrd="0" destOrd="0" parTransId="{1E40111C-EB80-44B5-B77E-6556C8343DAC}" sibTransId="{0DADA0A8-744F-43DD-8948-AAD9FC06B890}"/>
    <dgm:cxn modelId="{BAEF2DAD-AFDD-4DB2-8E46-5822D352F28B}" srcId="{91D58D9F-04C1-4FD5-8DCE-6D53653D2911}" destId="{C1B720DE-078E-416B-BA30-3F6F0EB5FE82}" srcOrd="0" destOrd="0" parTransId="{645BFCD4-E2BC-4392-9CC2-859893BD66A7}" sibTransId="{9E79427A-06F2-4DC4-9499-0D79517B180C}"/>
    <dgm:cxn modelId="{07F464B0-B317-4A5C-87C3-5B7DACA31B6F}" srcId="{E4B8A863-61A6-4EC1-9951-4FBDC80C7D13}" destId="{4DBCA394-F468-405C-835D-87AD93FEFC0D}" srcOrd="1" destOrd="0" parTransId="{CD71FE75-5530-4286-9608-5AD0DA0D5B66}" sibTransId="{E131DAC6-B0AA-4491-947D-78C7CD9A0695}"/>
    <dgm:cxn modelId="{A895C9B6-976A-48EB-B86C-B4D529360124}" type="presOf" srcId="{C1B720DE-078E-416B-BA30-3F6F0EB5FE82}" destId="{5E44596C-6B85-408F-A3BD-69FD6E5F8618}" srcOrd="1" destOrd="0" presId="urn:microsoft.com/office/officeart/2005/8/layout/hList9"/>
    <dgm:cxn modelId="{C3D37BBD-377B-478E-9F37-75DBE900EE8B}" srcId="{E4B8A863-61A6-4EC1-9951-4FBDC80C7D13}" destId="{346A5F76-3AD8-4B5A-B324-7CA21FB83E61}" srcOrd="0" destOrd="0" parTransId="{9208CDE8-EFD8-42AC-957F-34A23CC06395}" sibTransId="{DE74A7C5-7A77-4CB5-8E0E-A713A62A47A4}"/>
    <dgm:cxn modelId="{52A04EE4-C5A8-416B-874F-DC231AB39557}" srcId="{E4B8A863-61A6-4EC1-9951-4FBDC80C7D13}" destId="{91D58D9F-04C1-4FD5-8DCE-6D53653D2911}" srcOrd="2" destOrd="0" parTransId="{606110D9-4E70-428C-B9DF-8A08256AD6A6}" sibTransId="{EBC805BF-8505-467F-A49A-E0240CD41BB9}"/>
    <dgm:cxn modelId="{E9A6BD24-BB28-41CE-B596-1C33260F522E}" type="presParOf" srcId="{B742CBB5-2FE9-42B2-B2C4-D5D3A37F7012}" destId="{0E66647A-7FD2-4D0F-8522-754B329B2B37}" srcOrd="0" destOrd="0" presId="urn:microsoft.com/office/officeart/2005/8/layout/hList9"/>
    <dgm:cxn modelId="{FDA0A19E-BC80-41B9-B145-FDB7307E33F4}" type="presParOf" srcId="{B742CBB5-2FE9-42B2-B2C4-D5D3A37F7012}" destId="{FB0BE308-E990-4E0B-B474-DF775D046BA2}" srcOrd="1" destOrd="0" presId="urn:microsoft.com/office/officeart/2005/8/layout/hList9"/>
    <dgm:cxn modelId="{C25B5DCB-6369-4E22-A0FD-302EA84EE901}" type="presParOf" srcId="{FB0BE308-E990-4E0B-B474-DF775D046BA2}" destId="{8161FA70-39D2-454B-89C2-7B4FBFE2A92E}" srcOrd="0" destOrd="0" presId="urn:microsoft.com/office/officeart/2005/8/layout/hList9"/>
    <dgm:cxn modelId="{BD6FECFA-783C-4489-945F-CC880AF14B89}" type="presParOf" srcId="{FB0BE308-E990-4E0B-B474-DF775D046BA2}" destId="{C016FD64-22D8-465F-9E97-6C05A7B70599}" srcOrd="1" destOrd="0" presId="urn:microsoft.com/office/officeart/2005/8/layout/hList9"/>
    <dgm:cxn modelId="{2EE32FD0-BBC3-493E-A7DC-3E9EFCBFB062}" type="presParOf" srcId="{C016FD64-22D8-465F-9E97-6C05A7B70599}" destId="{EB84ABC2-A862-4D89-9FB1-780D6623B8F7}" srcOrd="0" destOrd="0" presId="urn:microsoft.com/office/officeart/2005/8/layout/hList9"/>
    <dgm:cxn modelId="{109C45E2-EC53-4F78-880B-64F83F6A4F29}" type="presParOf" srcId="{C016FD64-22D8-465F-9E97-6C05A7B70599}" destId="{D95CD77E-504B-45BB-AE14-D0E839030C80}" srcOrd="1" destOrd="0" presId="urn:microsoft.com/office/officeart/2005/8/layout/hList9"/>
    <dgm:cxn modelId="{FA718252-0778-468C-B80C-D4FE5589F844}" type="presParOf" srcId="{B742CBB5-2FE9-42B2-B2C4-D5D3A37F7012}" destId="{29E72560-AA5B-47B4-A008-35840934BA1B}" srcOrd="2" destOrd="0" presId="urn:microsoft.com/office/officeart/2005/8/layout/hList9"/>
    <dgm:cxn modelId="{00319316-C124-4430-8D01-26A37EBC24A9}" type="presParOf" srcId="{B742CBB5-2FE9-42B2-B2C4-D5D3A37F7012}" destId="{C4E9A12B-B2C8-43EA-9D12-D006059876BC}" srcOrd="3" destOrd="0" presId="urn:microsoft.com/office/officeart/2005/8/layout/hList9"/>
    <dgm:cxn modelId="{7BEF6985-D5AC-499D-9E1A-B855BAB0BB0A}" type="presParOf" srcId="{B742CBB5-2FE9-42B2-B2C4-D5D3A37F7012}" destId="{2AB06CD0-B52E-46F9-84A5-914D03470849}" srcOrd="4" destOrd="0" presId="urn:microsoft.com/office/officeart/2005/8/layout/hList9"/>
    <dgm:cxn modelId="{98F6CDF7-DBE7-4C3B-88A9-407431E9AD66}" type="presParOf" srcId="{B742CBB5-2FE9-42B2-B2C4-D5D3A37F7012}" destId="{3E0D2D39-470F-46BF-B8B8-190F9FCD6025}" srcOrd="5" destOrd="0" presId="urn:microsoft.com/office/officeart/2005/8/layout/hList9"/>
    <dgm:cxn modelId="{555C3D8D-8872-4927-AA58-46ED1E45DB4C}" type="presParOf" srcId="{B742CBB5-2FE9-42B2-B2C4-D5D3A37F7012}" destId="{EF40E4FD-2FFB-492C-854B-10C68409023C}" srcOrd="6" destOrd="0" presId="urn:microsoft.com/office/officeart/2005/8/layout/hList9"/>
    <dgm:cxn modelId="{580A2F12-BB07-4F4B-8C3D-3269CB6EF5D8}" type="presParOf" srcId="{EF40E4FD-2FFB-492C-854B-10C68409023C}" destId="{5AFCFC37-190D-40D0-B923-F7BD20FB7BDF}" srcOrd="0" destOrd="0" presId="urn:microsoft.com/office/officeart/2005/8/layout/hList9"/>
    <dgm:cxn modelId="{2ED1B641-1118-4360-9E16-15397CAFA92A}" type="presParOf" srcId="{EF40E4FD-2FFB-492C-854B-10C68409023C}" destId="{D170777B-589E-4CE3-9A16-861F987D3FC9}" srcOrd="1" destOrd="0" presId="urn:microsoft.com/office/officeart/2005/8/layout/hList9"/>
    <dgm:cxn modelId="{D2570C59-B0D2-40B0-8999-A5C04A8D80AC}" type="presParOf" srcId="{D170777B-589E-4CE3-9A16-861F987D3FC9}" destId="{F4446F1C-F773-4CDB-ABB8-EAB4C795A223}" srcOrd="0" destOrd="0" presId="urn:microsoft.com/office/officeart/2005/8/layout/hList9"/>
    <dgm:cxn modelId="{958F381D-90F4-4389-889C-E9DB4DA04692}" type="presParOf" srcId="{D170777B-589E-4CE3-9A16-861F987D3FC9}" destId="{3CC9318B-DEFB-434A-84A6-3FDBB7A0D249}" srcOrd="1" destOrd="0" presId="urn:microsoft.com/office/officeart/2005/8/layout/hList9"/>
    <dgm:cxn modelId="{B4AAAD84-3359-4D50-911C-0FBC57FF4A3C}" type="presParOf" srcId="{B742CBB5-2FE9-42B2-B2C4-D5D3A37F7012}" destId="{076D9F62-D2BD-4183-A962-9793B5CA4D3E}" srcOrd="7" destOrd="0" presId="urn:microsoft.com/office/officeart/2005/8/layout/hList9"/>
    <dgm:cxn modelId="{2B016034-0FDD-40DC-A6A5-174C2F49FA3D}" type="presParOf" srcId="{B742CBB5-2FE9-42B2-B2C4-D5D3A37F7012}" destId="{3D0F3A8C-A510-4222-ABF7-C9686221EFA9}" srcOrd="8" destOrd="0" presId="urn:microsoft.com/office/officeart/2005/8/layout/hList9"/>
    <dgm:cxn modelId="{7C93896A-CFE2-4A49-9593-2E2E5309F1A3}" type="presParOf" srcId="{B742CBB5-2FE9-42B2-B2C4-D5D3A37F7012}" destId="{CB22FE5D-B886-4580-856D-A93767F1F49B}" srcOrd="9" destOrd="0" presId="urn:microsoft.com/office/officeart/2005/8/layout/hList9"/>
    <dgm:cxn modelId="{060B3633-8CC1-4B06-AA51-DF60B756BED2}" type="presParOf" srcId="{B742CBB5-2FE9-42B2-B2C4-D5D3A37F7012}" destId="{F87D13E9-EB32-453E-8FC7-20FF7C6F28DC}" srcOrd="10" destOrd="0" presId="urn:microsoft.com/office/officeart/2005/8/layout/hList9"/>
    <dgm:cxn modelId="{3C0EE0E9-9F53-41B6-9FB6-735D549FE1FC}" type="presParOf" srcId="{B742CBB5-2FE9-42B2-B2C4-D5D3A37F7012}" destId="{EE52A779-0675-4158-8E3A-FA5A46D43461}" srcOrd="11" destOrd="0" presId="urn:microsoft.com/office/officeart/2005/8/layout/hList9"/>
    <dgm:cxn modelId="{4BE20D2A-D3BC-4D65-848D-4885863286C0}" type="presParOf" srcId="{EE52A779-0675-4158-8E3A-FA5A46D43461}" destId="{2BC89C2E-55F2-4AAC-B176-2697807D1A2A}" srcOrd="0" destOrd="0" presId="urn:microsoft.com/office/officeart/2005/8/layout/hList9"/>
    <dgm:cxn modelId="{C765B94E-A12C-4628-AEFE-D8350B8CC331}" type="presParOf" srcId="{EE52A779-0675-4158-8E3A-FA5A46D43461}" destId="{3A4F3EC6-EA4B-43A3-BF0E-ED832B7E6E2C}" srcOrd="1" destOrd="0" presId="urn:microsoft.com/office/officeart/2005/8/layout/hList9"/>
    <dgm:cxn modelId="{DB42B639-8295-40C3-8765-BB4AC4599715}" type="presParOf" srcId="{3A4F3EC6-EA4B-43A3-BF0E-ED832B7E6E2C}" destId="{F43A201C-4330-4373-94C2-AC3B93AC0767}" srcOrd="0" destOrd="0" presId="urn:microsoft.com/office/officeart/2005/8/layout/hList9"/>
    <dgm:cxn modelId="{AB4E392C-75AB-4C1A-8D20-EAAD7ABA7D4A}" type="presParOf" srcId="{3A4F3EC6-EA4B-43A3-BF0E-ED832B7E6E2C}" destId="{5E44596C-6B85-408F-A3BD-69FD6E5F8618}" srcOrd="1" destOrd="0" presId="urn:microsoft.com/office/officeart/2005/8/layout/hList9"/>
    <dgm:cxn modelId="{E9D54454-F52B-4F61-BE31-90890F7DFB79}" type="presParOf" srcId="{B742CBB5-2FE9-42B2-B2C4-D5D3A37F7012}" destId="{6B788187-DAA2-443A-BC54-6901E553498B}" srcOrd="12" destOrd="0" presId="urn:microsoft.com/office/officeart/2005/8/layout/hList9"/>
    <dgm:cxn modelId="{5F3665FC-1BD3-4F70-A185-05F17A8500AB}" type="presParOf" srcId="{B742CBB5-2FE9-42B2-B2C4-D5D3A37F7012}" destId="{9AC8D779-2B81-40F6-AC60-000E4E6C409E}"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245BD7-52DE-4CCC-8ACE-38A45DCA4C9A}"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5C6FA4BA-AE52-46F5-A76C-4ADF0112CE5B}">
      <dgm:prSet/>
      <dgm:spPr/>
      <dgm:t>
        <a:bodyPr/>
        <a:lstStyle/>
        <a:p>
          <a:r>
            <a:rPr lang="en-US"/>
            <a:t>Promote children’s social, emotional, developmental, and behavioral health</a:t>
          </a:r>
        </a:p>
      </dgm:t>
    </dgm:pt>
    <dgm:pt modelId="{01F6EC1F-4A5A-4F3A-AC51-F71CBB9D3FC1}" type="parTrans" cxnId="{F2CEF2F5-DE2B-4C5A-9801-676B8A830018}">
      <dgm:prSet/>
      <dgm:spPr/>
      <dgm:t>
        <a:bodyPr/>
        <a:lstStyle/>
        <a:p>
          <a:endParaRPr lang="en-US"/>
        </a:p>
      </dgm:t>
    </dgm:pt>
    <dgm:pt modelId="{32575B3C-B9B3-4D81-B8EE-8448C41D1952}" type="sibTrans" cxnId="{F2CEF2F5-DE2B-4C5A-9801-676B8A830018}">
      <dgm:prSet phldrT="1" phldr="0"/>
      <dgm:spPr/>
      <dgm:t>
        <a:bodyPr/>
        <a:lstStyle/>
        <a:p>
          <a:r>
            <a:rPr lang="en-US"/>
            <a:t>1</a:t>
          </a:r>
        </a:p>
      </dgm:t>
    </dgm:pt>
    <dgm:pt modelId="{89786780-8B84-40CB-A154-62A518851672}">
      <dgm:prSet/>
      <dgm:spPr/>
      <dgm:t>
        <a:bodyPr/>
        <a:lstStyle/>
        <a:p>
          <a:r>
            <a:rPr lang="en-US"/>
            <a:t>Reduce the incidence of child maltreatment in the community</a:t>
          </a:r>
        </a:p>
      </dgm:t>
    </dgm:pt>
    <dgm:pt modelId="{AB19B7C3-2878-4002-B4CA-CA41BBF23BA4}" type="parTrans" cxnId="{4A4B366F-4209-4B6D-980D-3AD8879F8AB8}">
      <dgm:prSet/>
      <dgm:spPr/>
      <dgm:t>
        <a:bodyPr/>
        <a:lstStyle/>
        <a:p>
          <a:endParaRPr lang="en-US"/>
        </a:p>
      </dgm:t>
    </dgm:pt>
    <dgm:pt modelId="{A53CEAE9-9C6B-444E-81DE-E11C17F36EF2}" type="sibTrans" cxnId="{4A4B366F-4209-4B6D-980D-3AD8879F8AB8}">
      <dgm:prSet phldrT="2" phldr="0"/>
      <dgm:spPr/>
      <dgm:t>
        <a:bodyPr/>
        <a:lstStyle/>
        <a:p>
          <a:r>
            <a:rPr lang="en-US"/>
            <a:t>2</a:t>
          </a:r>
        </a:p>
      </dgm:t>
    </dgm:pt>
    <dgm:pt modelId="{5CFBD5FC-BC45-4C4D-A0D2-238D2FDEE6CA}">
      <dgm:prSet/>
      <dgm:spPr/>
      <dgm:t>
        <a:bodyPr/>
        <a:lstStyle/>
        <a:p>
          <a:r>
            <a:rPr lang="en-US"/>
            <a:t>Enhance the knowledge, skills, and confidence of parents </a:t>
          </a:r>
        </a:p>
      </dgm:t>
    </dgm:pt>
    <dgm:pt modelId="{47300C7E-046E-4660-BFB3-A351CB4BA02F}" type="parTrans" cxnId="{592F8857-56C2-4472-9521-A6C2EA0686AA}">
      <dgm:prSet/>
      <dgm:spPr/>
      <dgm:t>
        <a:bodyPr/>
        <a:lstStyle/>
        <a:p>
          <a:endParaRPr lang="en-US"/>
        </a:p>
      </dgm:t>
    </dgm:pt>
    <dgm:pt modelId="{2ED5ED4A-14ED-4394-84A7-862E70041472}" type="sibTrans" cxnId="{592F8857-56C2-4472-9521-A6C2EA0686AA}">
      <dgm:prSet phldrT="3" phldr="0"/>
      <dgm:spPr/>
      <dgm:t>
        <a:bodyPr/>
        <a:lstStyle/>
        <a:p>
          <a:r>
            <a:rPr lang="en-US"/>
            <a:t>3</a:t>
          </a:r>
        </a:p>
      </dgm:t>
    </dgm:pt>
    <dgm:pt modelId="{92AE3CD5-C1F4-4E6C-A501-DAC14D7FB166}">
      <dgm:prSet/>
      <dgm:spPr/>
      <dgm:t>
        <a:bodyPr/>
        <a:lstStyle/>
        <a:p>
          <a:r>
            <a:rPr lang="en-US"/>
            <a:t>Build upon parent strengths and abilities to be self sufficient and self-reflective</a:t>
          </a:r>
        </a:p>
      </dgm:t>
    </dgm:pt>
    <dgm:pt modelId="{316F8BC6-69D1-4050-A8A5-C4855920995D}" type="parTrans" cxnId="{F12AFE14-B030-4863-9BEB-ABB3CBE94EDC}">
      <dgm:prSet/>
      <dgm:spPr/>
      <dgm:t>
        <a:bodyPr/>
        <a:lstStyle/>
        <a:p>
          <a:endParaRPr lang="en-US"/>
        </a:p>
      </dgm:t>
    </dgm:pt>
    <dgm:pt modelId="{1FF6F093-4279-47A8-B08E-8628034C9118}" type="sibTrans" cxnId="{F12AFE14-B030-4863-9BEB-ABB3CBE94EDC}">
      <dgm:prSet phldrT="4" phldr="0"/>
      <dgm:spPr/>
      <dgm:t>
        <a:bodyPr/>
        <a:lstStyle/>
        <a:p>
          <a:r>
            <a:rPr lang="en-US"/>
            <a:t>4</a:t>
          </a:r>
        </a:p>
      </dgm:t>
    </dgm:pt>
    <dgm:pt modelId="{7BB7A6DF-9FBE-4625-BEA4-CBB6C1756084}" type="pres">
      <dgm:prSet presAssocID="{97245BD7-52DE-4CCC-8ACE-38A45DCA4C9A}" presName="Name0" presStyleCnt="0">
        <dgm:presLayoutVars>
          <dgm:animLvl val="lvl"/>
          <dgm:resizeHandles val="exact"/>
        </dgm:presLayoutVars>
      </dgm:prSet>
      <dgm:spPr/>
    </dgm:pt>
    <dgm:pt modelId="{C1931F0E-E7BF-4A20-9C6A-53EF16F2E85D}" type="pres">
      <dgm:prSet presAssocID="{5C6FA4BA-AE52-46F5-A76C-4ADF0112CE5B}" presName="compositeNode" presStyleCnt="0">
        <dgm:presLayoutVars>
          <dgm:bulletEnabled val="1"/>
        </dgm:presLayoutVars>
      </dgm:prSet>
      <dgm:spPr/>
    </dgm:pt>
    <dgm:pt modelId="{EBF2B038-A9B6-44F2-BDDF-1C433BC51E5C}" type="pres">
      <dgm:prSet presAssocID="{5C6FA4BA-AE52-46F5-A76C-4ADF0112CE5B}" presName="bgRect" presStyleLbl="bgAccFollowNode1" presStyleIdx="0" presStyleCnt="4"/>
      <dgm:spPr/>
    </dgm:pt>
    <dgm:pt modelId="{4D52F77E-E9E6-48D5-8554-E8ADE471CF81}" type="pres">
      <dgm:prSet presAssocID="{32575B3C-B9B3-4D81-B8EE-8448C41D1952}" presName="sibTransNodeCircle" presStyleLbl="alignNode1" presStyleIdx="0" presStyleCnt="8">
        <dgm:presLayoutVars>
          <dgm:chMax val="0"/>
          <dgm:bulletEnabled/>
        </dgm:presLayoutVars>
      </dgm:prSet>
      <dgm:spPr/>
    </dgm:pt>
    <dgm:pt modelId="{8641135C-D24A-4D92-93A0-96AF8C665501}" type="pres">
      <dgm:prSet presAssocID="{5C6FA4BA-AE52-46F5-A76C-4ADF0112CE5B}" presName="bottomLine" presStyleLbl="alignNode1" presStyleIdx="1" presStyleCnt="8">
        <dgm:presLayoutVars/>
      </dgm:prSet>
      <dgm:spPr/>
    </dgm:pt>
    <dgm:pt modelId="{B1DE4F13-21D9-4C03-9BBC-AC84077D1D09}" type="pres">
      <dgm:prSet presAssocID="{5C6FA4BA-AE52-46F5-A76C-4ADF0112CE5B}" presName="nodeText" presStyleLbl="bgAccFollowNode1" presStyleIdx="0" presStyleCnt="4">
        <dgm:presLayoutVars>
          <dgm:bulletEnabled val="1"/>
        </dgm:presLayoutVars>
      </dgm:prSet>
      <dgm:spPr/>
    </dgm:pt>
    <dgm:pt modelId="{D66A8C5B-459B-4D15-BFEF-A739BD01151B}" type="pres">
      <dgm:prSet presAssocID="{32575B3C-B9B3-4D81-B8EE-8448C41D1952}" presName="sibTrans" presStyleCnt="0"/>
      <dgm:spPr/>
    </dgm:pt>
    <dgm:pt modelId="{E3CDB167-BFC4-4910-AFA8-3CF9B576CBF7}" type="pres">
      <dgm:prSet presAssocID="{89786780-8B84-40CB-A154-62A518851672}" presName="compositeNode" presStyleCnt="0">
        <dgm:presLayoutVars>
          <dgm:bulletEnabled val="1"/>
        </dgm:presLayoutVars>
      </dgm:prSet>
      <dgm:spPr/>
    </dgm:pt>
    <dgm:pt modelId="{869AEB24-0D87-4464-8891-2AB62552F3DC}" type="pres">
      <dgm:prSet presAssocID="{89786780-8B84-40CB-A154-62A518851672}" presName="bgRect" presStyleLbl="bgAccFollowNode1" presStyleIdx="1" presStyleCnt="4"/>
      <dgm:spPr/>
    </dgm:pt>
    <dgm:pt modelId="{79259ABA-91C7-4A6C-AA3D-C35B07F30C71}" type="pres">
      <dgm:prSet presAssocID="{A53CEAE9-9C6B-444E-81DE-E11C17F36EF2}" presName="sibTransNodeCircle" presStyleLbl="alignNode1" presStyleIdx="2" presStyleCnt="8">
        <dgm:presLayoutVars>
          <dgm:chMax val="0"/>
          <dgm:bulletEnabled/>
        </dgm:presLayoutVars>
      </dgm:prSet>
      <dgm:spPr/>
    </dgm:pt>
    <dgm:pt modelId="{CE44140C-0058-477F-9EE9-A1FC4A2E4290}" type="pres">
      <dgm:prSet presAssocID="{89786780-8B84-40CB-A154-62A518851672}" presName="bottomLine" presStyleLbl="alignNode1" presStyleIdx="3" presStyleCnt="8">
        <dgm:presLayoutVars/>
      </dgm:prSet>
      <dgm:spPr/>
    </dgm:pt>
    <dgm:pt modelId="{A3C74C38-B5E5-4404-8853-C2ACABD6478A}" type="pres">
      <dgm:prSet presAssocID="{89786780-8B84-40CB-A154-62A518851672}" presName="nodeText" presStyleLbl="bgAccFollowNode1" presStyleIdx="1" presStyleCnt="4">
        <dgm:presLayoutVars>
          <dgm:bulletEnabled val="1"/>
        </dgm:presLayoutVars>
      </dgm:prSet>
      <dgm:spPr/>
    </dgm:pt>
    <dgm:pt modelId="{6981B598-A14C-47CD-8525-322123CF914D}" type="pres">
      <dgm:prSet presAssocID="{A53CEAE9-9C6B-444E-81DE-E11C17F36EF2}" presName="sibTrans" presStyleCnt="0"/>
      <dgm:spPr/>
    </dgm:pt>
    <dgm:pt modelId="{69569360-D5D5-4F58-B989-A545936F9409}" type="pres">
      <dgm:prSet presAssocID="{5CFBD5FC-BC45-4C4D-A0D2-238D2FDEE6CA}" presName="compositeNode" presStyleCnt="0">
        <dgm:presLayoutVars>
          <dgm:bulletEnabled val="1"/>
        </dgm:presLayoutVars>
      </dgm:prSet>
      <dgm:spPr/>
    </dgm:pt>
    <dgm:pt modelId="{062D33FA-E7E9-4DBF-AD9D-8875F4BF185D}" type="pres">
      <dgm:prSet presAssocID="{5CFBD5FC-BC45-4C4D-A0D2-238D2FDEE6CA}" presName="bgRect" presStyleLbl="bgAccFollowNode1" presStyleIdx="2" presStyleCnt="4"/>
      <dgm:spPr/>
    </dgm:pt>
    <dgm:pt modelId="{B846C93C-6BEF-4731-82B3-99C69F8D51F6}" type="pres">
      <dgm:prSet presAssocID="{2ED5ED4A-14ED-4394-84A7-862E70041472}" presName="sibTransNodeCircle" presStyleLbl="alignNode1" presStyleIdx="4" presStyleCnt="8">
        <dgm:presLayoutVars>
          <dgm:chMax val="0"/>
          <dgm:bulletEnabled/>
        </dgm:presLayoutVars>
      </dgm:prSet>
      <dgm:spPr/>
    </dgm:pt>
    <dgm:pt modelId="{C1429D28-F1B1-4476-9EAC-044625FF12B7}" type="pres">
      <dgm:prSet presAssocID="{5CFBD5FC-BC45-4C4D-A0D2-238D2FDEE6CA}" presName="bottomLine" presStyleLbl="alignNode1" presStyleIdx="5" presStyleCnt="8">
        <dgm:presLayoutVars/>
      </dgm:prSet>
      <dgm:spPr/>
    </dgm:pt>
    <dgm:pt modelId="{AE84CD79-0348-4F16-A51D-6FD51D1A9A0D}" type="pres">
      <dgm:prSet presAssocID="{5CFBD5FC-BC45-4C4D-A0D2-238D2FDEE6CA}" presName="nodeText" presStyleLbl="bgAccFollowNode1" presStyleIdx="2" presStyleCnt="4">
        <dgm:presLayoutVars>
          <dgm:bulletEnabled val="1"/>
        </dgm:presLayoutVars>
      </dgm:prSet>
      <dgm:spPr/>
    </dgm:pt>
    <dgm:pt modelId="{179AF740-EE3B-4E70-ABC7-10ECA5D30642}" type="pres">
      <dgm:prSet presAssocID="{2ED5ED4A-14ED-4394-84A7-862E70041472}" presName="sibTrans" presStyleCnt="0"/>
      <dgm:spPr/>
    </dgm:pt>
    <dgm:pt modelId="{A335D241-A878-49FB-A3BE-685229CD1785}" type="pres">
      <dgm:prSet presAssocID="{92AE3CD5-C1F4-4E6C-A501-DAC14D7FB166}" presName="compositeNode" presStyleCnt="0">
        <dgm:presLayoutVars>
          <dgm:bulletEnabled val="1"/>
        </dgm:presLayoutVars>
      </dgm:prSet>
      <dgm:spPr/>
    </dgm:pt>
    <dgm:pt modelId="{8646D00C-C414-488C-B500-3EF3275BEE8B}" type="pres">
      <dgm:prSet presAssocID="{92AE3CD5-C1F4-4E6C-A501-DAC14D7FB166}" presName="bgRect" presStyleLbl="bgAccFollowNode1" presStyleIdx="3" presStyleCnt="4"/>
      <dgm:spPr/>
    </dgm:pt>
    <dgm:pt modelId="{2A63E745-9709-4361-9662-176BAD734C28}" type="pres">
      <dgm:prSet presAssocID="{1FF6F093-4279-47A8-B08E-8628034C9118}" presName="sibTransNodeCircle" presStyleLbl="alignNode1" presStyleIdx="6" presStyleCnt="8">
        <dgm:presLayoutVars>
          <dgm:chMax val="0"/>
          <dgm:bulletEnabled/>
        </dgm:presLayoutVars>
      </dgm:prSet>
      <dgm:spPr/>
    </dgm:pt>
    <dgm:pt modelId="{D64083D3-693F-45B2-BDA0-B59E59995036}" type="pres">
      <dgm:prSet presAssocID="{92AE3CD5-C1F4-4E6C-A501-DAC14D7FB166}" presName="bottomLine" presStyleLbl="alignNode1" presStyleIdx="7" presStyleCnt="8">
        <dgm:presLayoutVars/>
      </dgm:prSet>
      <dgm:spPr/>
    </dgm:pt>
    <dgm:pt modelId="{D87002F1-26DE-4CA9-9231-1E3E607C4C04}" type="pres">
      <dgm:prSet presAssocID="{92AE3CD5-C1F4-4E6C-A501-DAC14D7FB166}" presName="nodeText" presStyleLbl="bgAccFollowNode1" presStyleIdx="3" presStyleCnt="4">
        <dgm:presLayoutVars>
          <dgm:bulletEnabled val="1"/>
        </dgm:presLayoutVars>
      </dgm:prSet>
      <dgm:spPr/>
    </dgm:pt>
  </dgm:ptLst>
  <dgm:cxnLst>
    <dgm:cxn modelId="{F12AFE14-B030-4863-9BEB-ABB3CBE94EDC}" srcId="{97245BD7-52DE-4CCC-8ACE-38A45DCA4C9A}" destId="{92AE3CD5-C1F4-4E6C-A501-DAC14D7FB166}" srcOrd="3" destOrd="0" parTransId="{316F8BC6-69D1-4050-A8A5-C4855920995D}" sibTransId="{1FF6F093-4279-47A8-B08E-8628034C9118}"/>
    <dgm:cxn modelId="{BEF58A1B-EFE9-46A1-A00A-7D5437968D16}" type="presOf" srcId="{92AE3CD5-C1F4-4E6C-A501-DAC14D7FB166}" destId="{8646D00C-C414-488C-B500-3EF3275BEE8B}" srcOrd="0" destOrd="0" presId="urn:microsoft.com/office/officeart/2016/7/layout/BasicLinearProcessNumbered"/>
    <dgm:cxn modelId="{F7A7AE2F-C47C-470F-BDC8-A0EB813E672F}" type="presOf" srcId="{5C6FA4BA-AE52-46F5-A76C-4ADF0112CE5B}" destId="{B1DE4F13-21D9-4C03-9BBC-AC84077D1D09}" srcOrd="1" destOrd="0" presId="urn:microsoft.com/office/officeart/2016/7/layout/BasicLinearProcessNumbered"/>
    <dgm:cxn modelId="{4F7E083A-DEEC-43C7-A41E-E49FDB72CF08}" type="presOf" srcId="{89786780-8B84-40CB-A154-62A518851672}" destId="{A3C74C38-B5E5-4404-8853-C2ACABD6478A}" srcOrd="1" destOrd="0" presId="urn:microsoft.com/office/officeart/2016/7/layout/BasicLinearProcessNumbered"/>
    <dgm:cxn modelId="{37104445-E97F-4700-8F88-5B1B8499878F}" type="presOf" srcId="{97245BD7-52DE-4CCC-8ACE-38A45DCA4C9A}" destId="{7BB7A6DF-9FBE-4625-BEA4-CBB6C1756084}" srcOrd="0" destOrd="0" presId="urn:microsoft.com/office/officeart/2016/7/layout/BasicLinearProcessNumbered"/>
    <dgm:cxn modelId="{4A4B366F-4209-4B6D-980D-3AD8879F8AB8}" srcId="{97245BD7-52DE-4CCC-8ACE-38A45DCA4C9A}" destId="{89786780-8B84-40CB-A154-62A518851672}" srcOrd="1" destOrd="0" parTransId="{AB19B7C3-2878-4002-B4CA-CA41BBF23BA4}" sibTransId="{A53CEAE9-9C6B-444E-81DE-E11C17F36EF2}"/>
    <dgm:cxn modelId="{592F8857-56C2-4472-9521-A6C2EA0686AA}" srcId="{97245BD7-52DE-4CCC-8ACE-38A45DCA4C9A}" destId="{5CFBD5FC-BC45-4C4D-A0D2-238D2FDEE6CA}" srcOrd="2" destOrd="0" parTransId="{47300C7E-046E-4660-BFB3-A351CB4BA02F}" sibTransId="{2ED5ED4A-14ED-4394-84A7-862E70041472}"/>
    <dgm:cxn modelId="{A3290D81-3A23-491A-B9E4-4EE3B3B90FE5}" type="presOf" srcId="{2ED5ED4A-14ED-4394-84A7-862E70041472}" destId="{B846C93C-6BEF-4731-82B3-99C69F8D51F6}" srcOrd="0" destOrd="0" presId="urn:microsoft.com/office/officeart/2016/7/layout/BasicLinearProcessNumbered"/>
    <dgm:cxn modelId="{A551A9AB-2587-4F3D-A42A-E89A8405D4DA}" type="presOf" srcId="{A53CEAE9-9C6B-444E-81DE-E11C17F36EF2}" destId="{79259ABA-91C7-4A6C-AA3D-C35B07F30C71}" srcOrd="0" destOrd="0" presId="urn:microsoft.com/office/officeart/2016/7/layout/BasicLinearProcessNumbered"/>
    <dgm:cxn modelId="{F1C2EDBE-0477-464D-963F-5CA28F5E1E30}" type="presOf" srcId="{5C6FA4BA-AE52-46F5-A76C-4ADF0112CE5B}" destId="{EBF2B038-A9B6-44F2-BDDF-1C433BC51E5C}" srcOrd="0" destOrd="0" presId="urn:microsoft.com/office/officeart/2016/7/layout/BasicLinearProcessNumbered"/>
    <dgm:cxn modelId="{D0FF77BF-2A6B-41F1-98C8-D371B675478E}" type="presOf" srcId="{1FF6F093-4279-47A8-B08E-8628034C9118}" destId="{2A63E745-9709-4361-9662-176BAD734C28}" srcOrd="0" destOrd="0" presId="urn:microsoft.com/office/officeart/2016/7/layout/BasicLinearProcessNumbered"/>
    <dgm:cxn modelId="{42AA4CC2-45EC-4F8F-8DD3-E54285A358EA}" type="presOf" srcId="{32575B3C-B9B3-4D81-B8EE-8448C41D1952}" destId="{4D52F77E-E9E6-48D5-8554-E8ADE471CF81}" srcOrd="0" destOrd="0" presId="urn:microsoft.com/office/officeart/2016/7/layout/BasicLinearProcessNumbered"/>
    <dgm:cxn modelId="{3ADACEC6-42C5-462C-8BFA-E09A00D58E47}" type="presOf" srcId="{5CFBD5FC-BC45-4C4D-A0D2-238D2FDEE6CA}" destId="{AE84CD79-0348-4F16-A51D-6FD51D1A9A0D}" srcOrd="1" destOrd="0" presId="urn:microsoft.com/office/officeart/2016/7/layout/BasicLinearProcessNumbered"/>
    <dgm:cxn modelId="{46AF9DD0-B3B7-4511-9716-DCA466E6232E}" type="presOf" srcId="{89786780-8B84-40CB-A154-62A518851672}" destId="{869AEB24-0D87-4464-8891-2AB62552F3DC}" srcOrd="0" destOrd="0" presId="urn:microsoft.com/office/officeart/2016/7/layout/BasicLinearProcessNumbered"/>
    <dgm:cxn modelId="{208A03D1-8DD0-4535-92F6-FDB09CB2CD5C}" type="presOf" srcId="{92AE3CD5-C1F4-4E6C-A501-DAC14D7FB166}" destId="{D87002F1-26DE-4CA9-9231-1E3E607C4C04}" srcOrd="1" destOrd="0" presId="urn:microsoft.com/office/officeart/2016/7/layout/BasicLinearProcessNumbered"/>
    <dgm:cxn modelId="{DC0802E5-AFC8-46A5-B188-A91A425D9D97}" type="presOf" srcId="{5CFBD5FC-BC45-4C4D-A0D2-238D2FDEE6CA}" destId="{062D33FA-E7E9-4DBF-AD9D-8875F4BF185D}" srcOrd="0" destOrd="0" presId="urn:microsoft.com/office/officeart/2016/7/layout/BasicLinearProcessNumbered"/>
    <dgm:cxn modelId="{F2CEF2F5-DE2B-4C5A-9801-676B8A830018}" srcId="{97245BD7-52DE-4CCC-8ACE-38A45DCA4C9A}" destId="{5C6FA4BA-AE52-46F5-A76C-4ADF0112CE5B}" srcOrd="0" destOrd="0" parTransId="{01F6EC1F-4A5A-4F3A-AC51-F71CBB9D3FC1}" sibTransId="{32575B3C-B9B3-4D81-B8EE-8448C41D1952}"/>
    <dgm:cxn modelId="{D2CD4271-2EC6-4F68-8C7D-76A697124A27}" type="presParOf" srcId="{7BB7A6DF-9FBE-4625-BEA4-CBB6C1756084}" destId="{C1931F0E-E7BF-4A20-9C6A-53EF16F2E85D}" srcOrd="0" destOrd="0" presId="urn:microsoft.com/office/officeart/2016/7/layout/BasicLinearProcessNumbered"/>
    <dgm:cxn modelId="{D64EE4D0-D167-4671-8689-E5B83C5D7F73}" type="presParOf" srcId="{C1931F0E-E7BF-4A20-9C6A-53EF16F2E85D}" destId="{EBF2B038-A9B6-44F2-BDDF-1C433BC51E5C}" srcOrd="0" destOrd="0" presId="urn:microsoft.com/office/officeart/2016/7/layout/BasicLinearProcessNumbered"/>
    <dgm:cxn modelId="{67B92133-BC58-4A9E-AB03-EF40D4020787}" type="presParOf" srcId="{C1931F0E-E7BF-4A20-9C6A-53EF16F2E85D}" destId="{4D52F77E-E9E6-48D5-8554-E8ADE471CF81}" srcOrd="1" destOrd="0" presId="urn:microsoft.com/office/officeart/2016/7/layout/BasicLinearProcessNumbered"/>
    <dgm:cxn modelId="{7A00D918-F5A3-49BA-8FF9-03E185A568B3}" type="presParOf" srcId="{C1931F0E-E7BF-4A20-9C6A-53EF16F2E85D}" destId="{8641135C-D24A-4D92-93A0-96AF8C665501}" srcOrd="2" destOrd="0" presId="urn:microsoft.com/office/officeart/2016/7/layout/BasicLinearProcessNumbered"/>
    <dgm:cxn modelId="{42CCD63E-98E3-408A-A4E9-E91A9BD8E4B6}" type="presParOf" srcId="{C1931F0E-E7BF-4A20-9C6A-53EF16F2E85D}" destId="{B1DE4F13-21D9-4C03-9BBC-AC84077D1D09}" srcOrd="3" destOrd="0" presId="urn:microsoft.com/office/officeart/2016/7/layout/BasicLinearProcessNumbered"/>
    <dgm:cxn modelId="{EDC4C633-236E-4FE7-BD62-F174F4BC54D1}" type="presParOf" srcId="{7BB7A6DF-9FBE-4625-BEA4-CBB6C1756084}" destId="{D66A8C5B-459B-4D15-BFEF-A739BD01151B}" srcOrd="1" destOrd="0" presId="urn:microsoft.com/office/officeart/2016/7/layout/BasicLinearProcessNumbered"/>
    <dgm:cxn modelId="{0ABA0A77-D5ED-4085-B830-436BFAE00DA2}" type="presParOf" srcId="{7BB7A6DF-9FBE-4625-BEA4-CBB6C1756084}" destId="{E3CDB167-BFC4-4910-AFA8-3CF9B576CBF7}" srcOrd="2" destOrd="0" presId="urn:microsoft.com/office/officeart/2016/7/layout/BasicLinearProcessNumbered"/>
    <dgm:cxn modelId="{A51AC98B-FB91-46DF-A3D3-F8C904B621D2}" type="presParOf" srcId="{E3CDB167-BFC4-4910-AFA8-3CF9B576CBF7}" destId="{869AEB24-0D87-4464-8891-2AB62552F3DC}" srcOrd="0" destOrd="0" presId="urn:microsoft.com/office/officeart/2016/7/layout/BasicLinearProcessNumbered"/>
    <dgm:cxn modelId="{7124AC26-FE6C-4F37-A2C3-A91A4F38633F}" type="presParOf" srcId="{E3CDB167-BFC4-4910-AFA8-3CF9B576CBF7}" destId="{79259ABA-91C7-4A6C-AA3D-C35B07F30C71}" srcOrd="1" destOrd="0" presId="urn:microsoft.com/office/officeart/2016/7/layout/BasicLinearProcessNumbered"/>
    <dgm:cxn modelId="{00C519C0-0B5C-4F3C-8D25-30459FE0E0FD}" type="presParOf" srcId="{E3CDB167-BFC4-4910-AFA8-3CF9B576CBF7}" destId="{CE44140C-0058-477F-9EE9-A1FC4A2E4290}" srcOrd="2" destOrd="0" presId="urn:microsoft.com/office/officeart/2016/7/layout/BasicLinearProcessNumbered"/>
    <dgm:cxn modelId="{356F63E4-FC2F-448E-9FFE-0746F2B019CB}" type="presParOf" srcId="{E3CDB167-BFC4-4910-AFA8-3CF9B576CBF7}" destId="{A3C74C38-B5E5-4404-8853-C2ACABD6478A}" srcOrd="3" destOrd="0" presId="urn:microsoft.com/office/officeart/2016/7/layout/BasicLinearProcessNumbered"/>
    <dgm:cxn modelId="{3AD9FED9-3AED-4C9E-9BDD-BD6786A6B9A7}" type="presParOf" srcId="{7BB7A6DF-9FBE-4625-BEA4-CBB6C1756084}" destId="{6981B598-A14C-47CD-8525-322123CF914D}" srcOrd="3" destOrd="0" presId="urn:microsoft.com/office/officeart/2016/7/layout/BasicLinearProcessNumbered"/>
    <dgm:cxn modelId="{B668056F-D516-4D1F-8B80-D587858BB1DE}" type="presParOf" srcId="{7BB7A6DF-9FBE-4625-BEA4-CBB6C1756084}" destId="{69569360-D5D5-4F58-B989-A545936F9409}" srcOrd="4" destOrd="0" presId="urn:microsoft.com/office/officeart/2016/7/layout/BasicLinearProcessNumbered"/>
    <dgm:cxn modelId="{F8DF5DD6-B65B-4FCC-98E9-F70FC7A3F7FD}" type="presParOf" srcId="{69569360-D5D5-4F58-B989-A545936F9409}" destId="{062D33FA-E7E9-4DBF-AD9D-8875F4BF185D}" srcOrd="0" destOrd="0" presId="urn:microsoft.com/office/officeart/2016/7/layout/BasicLinearProcessNumbered"/>
    <dgm:cxn modelId="{50DCA006-AE5F-445B-8177-A43F3D830C4F}" type="presParOf" srcId="{69569360-D5D5-4F58-B989-A545936F9409}" destId="{B846C93C-6BEF-4731-82B3-99C69F8D51F6}" srcOrd="1" destOrd="0" presId="urn:microsoft.com/office/officeart/2016/7/layout/BasicLinearProcessNumbered"/>
    <dgm:cxn modelId="{2A5AF04A-D655-4C24-82CB-263AA6C5387F}" type="presParOf" srcId="{69569360-D5D5-4F58-B989-A545936F9409}" destId="{C1429D28-F1B1-4476-9EAC-044625FF12B7}" srcOrd="2" destOrd="0" presId="urn:microsoft.com/office/officeart/2016/7/layout/BasicLinearProcessNumbered"/>
    <dgm:cxn modelId="{F7F5CB60-E975-4B2F-BC96-D0F66D845219}" type="presParOf" srcId="{69569360-D5D5-4F58-B989-A545936F9409}" destId="{AE84CD79-0348-4F16-A51D-6FD51D1A9A0D}" srcOrd="3" destOrd="0" presId="urn:microsoft.com/office/officeart/2016/7/layout/BasicLinearProcessNumbered"/>
    <dgm:cxn modelId="{F3033FB3-1CA2-4BDB-A512-A88C1EC8FE55}" type="presParOf" srcId="{7BB7A6DF-9FBE-4625-BEA4-CBB6C1756084}" destId="{179AF740-EE3B-4E70-ABC7-10ECA5D30642}" srcOrd="5" destOrd="0" presId="urn:microsoft.com/office/officeart/2016/7/layout/BasicLinearProcessNumbered"/>
    <dgm:cxn modelId="{A99EBEED-7CF2-4F7C-92CF-14564FB0E4CD}" type="presParOf" srcId="{7BB7A6DF-9FBE-4625-BEA4-CBB6C1756084}" destId="{A335D241-A878-49FB-A3BE-685229CD1785}" srcOrd="6" destOrd="0" presId="urn:microsoft.com/office/officeart/2016/7/layout/BasicLinearProcessNumbered"/>
    <dgm:cxn modelId="{5F19616C-ACFE-4FCB-A7CB-17AA79060B90}" type="presParOf" srcId="{A335D241-A878-49FB-A3BE-685229CD1785}" destId="{8646D00C-C414-488C-B500-3EF3275BEE8B}" srcOrd="0" destOrd="0" presId="urn:microsoft.com/office/officeart/2016/7/layout/BasicLinearProcessNumbered"/>
    <dgm:cxn modelId="{8A5B6BA3-AB9E-4E0F-9A18-A9D145F31071}" type="presParOf" srcId="{A335D241-A878-49FB-A3BE-685229CD1785}" destId="{2A63E745-9709-4361-9662-176BAD734C28}" srcOrd="1" destOrd="0" presId="urn:microsoft.com/office/officeart/2016/7/layout/BasicLinearProcessNumbered"/>
    <dgm:cxn modelId="{0DA79B6E-4A0A-4DB5-94E8-06FED6FF9844}" type="presParOf" srcId="{A335D241-A878-49FB-A3BE-685229CD1785}" destId="{D64083D3-693F-45B2-BDA0-B59E59995036}" srcOrd="2" destOrd="0" presId="urn:microsoft.com/office/officeart/2016/7/layout/BasicLinearProcessNumbered"/>
    <dgm:cxn modelId="{7F848ED3-0901-4F79-A08D-855507E240F7}" type="presParOf" srcId="{A335D241-A878-49FB-A3BE-685229CD1785}" destId="{D87002F1-26DE-4CA9-9231-1E3E607C4C04}"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718D69-28DD-42AC-92E5-EF78EB14071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27FABC7-F4B9-439E-AE59-31FDE5F2EDEA}">
      <dgm:prSet/>
      <dgm:spPr/>
      <dgm:t>
        <a:bodyPr/>
        <a:lstStyle/>
        <a:p>
          <a:r>
            <a:rPr lang="en-US"/>
            <a:t>For parents of children 0-16 years.</a:t>
          </a:r>
        </a:p>
      </dgm:t>
    </dgm:pt>
    <dgm:pt modelId="{E892FB77-B0F0-47B5-AA30-48666CEDD7F1}" type="parTrans" cxnId="{074E82C7-95E9-48B6-B7E2-CF827B6FF099}">
      <dgm:prSet/>
      <dgm:spPr/>
      <dgm:t>
        <a:bodyPr/>
        <a:lstStyle/>
        <a:p>
          <a:endParaRPr lang="en-US"/>
        </a:p>
      </dgm:t>
    </dgm:pt>
    <dgm:pt modelId="{DC97BF62-AB87-42FC-8DD4-08BA3C1097A9}" type="sibTrans" cxnId="{074E82C7-95E9-48B6-B7E2-CF827B6FF099}">
      <dgm:prSet/>
      <dgm:spPr/>
      <dgm:t>
        <a:bodyPr/>
        <a:lstStyle/>
        <a:p>
          <a:endParaRPr lang="en-US"/>
        </a:p>
      </dgm:t>
    </dgm:pt>
    <dgm:pt modelId="{E90C8DEA-4FE9-49AE-82A5-1A701535B63D}">
      <dgm:prSet/>
      <dgm:spPr/>
      <dgm:t>
        <a:bodyPr/>
        <a:lstStyle/>
        <a:p>
          <a:r>
            <a:rPr lang="en-US"/>
            <a:t>Families with a range of needs, including:</a:t>
          </a:r>
        </a:p>
      </dgm:t>
    </dgm:pt>
    <dgm:pt modelId="{399ECC84-FCFB-4A6E-BBBA-94A49CA3F602}" type="parTrans" cxnId="{6429B2FB-01D1-4D4F-8F4E-259757465295}">
      <dgm:prSet/>
      <dgm:spPr/>
      <dgm:t>
        <a:bodyPr/>
        <a:lstStyle/>
        <a:p>
          <a:endParaRPr lang="en-US"/>
        </a:p>
      </dgm:t>
    </dgm:pt>
    <dgm:pt modelId="{85C21BD9-2795-411A-98A4-1EE31638E6A8}" type="sibTrans" cxnId="{6429B2FB-01D1-4D4F-8F4E-259757465295}">
      <dgm:prSet/>
      <dgm:spPr/>
      <dgm:t>
        <a:bodyPr/>
        <a:lstStyle/>
        <a:p>
          <a:endParaRPr lang="en-US"/>
        </a:p>
      </dgm:t>
    </dgm:pt>
    <dgm:pt modelId="{AF65E0AE-EE29-499C-9604-BEF859F6A693}">
      <dgm:prSet/>
      <dgm:spPr/>
      <dgm:t>
        <a:bodyPr/>
        <a:lstStyle/>
        <a:p>
          <a:r>
            <a:rPr lang="en-US"/>
            <a:t>Normal developmental concerns.</a:t>
          </a:r>
        </a:p>
      </dgm:t>
    </dgm:pt>
    <dgm:pt modelId="{0B81B3AA-65F8-4E4F-9CE7-D063B748F2F3}" type="parTrans" cxnId="{1C1ACC90-CE7D-4F42-82C3-27D396192495}">
      <dgm:prSet/>
      <dgm:spPr/>
      <dgm:t>
        <a:bodyPr/>
        <a:lstStyle/>
        <a:p>
          <a:endParaRPr lang="en-US"/>
        </a:p>
      </dgm:t>
    </dgm:pt>
    <dgm:pt modelId="{F0676D1C-0409-4A19-A919-0A3B587DA400}" type="sibTrans" cxnId="{1C1ACC90-CE7D-4F42-82C3-27D396192495}">
      <dgm:prSet/>
      <dgm:spPr/>
      <dgm:t>
        <a:bodyPr/>
        <a:lstStyle/>
        <a:p>
          <a:endParaRPr lang="en-US"/>
        </a:p>
      </dgm:t>
    </dgm:pt>
    <dgm:pt modelId="{C3316464-72FA-4D31-B86F-AC60667359B6}">
      <dgm:prSet/>
      <dgm:spPr/>
      <dgm:t>
        <a:bodyPr/>
        <a:lstStyle/>
        <a:p>
          <a:r>
            <a:rPr lang="en-US"/>
            <a:t>Internalizing and externalizing disorders.</a:t>
          </a:r>
        </a:p>
      </dgm:t>
    </dgm:pt>
    <dgm:pt modelId="{0CCE3A44-E167-48E8-8698-66632F45B1A8}" type="parTrans" cxnId="{71FB2EF4-6848-49ED-8ABD-FC170D9BDCD0}">
      <dgm:prSet/>
      <dgm:spPr/>
      <dgm:t>
        <a:bodyPr/>
        <a:lstStyle/>
        <a:p>
          <a:endParaRPr lang="en-US"/>
        </a:p>
      </dgm:t>
    </dgm:pt>
    <dgm:pt modelId="{D1DF6BBA-A402-477C-B758-794668C0E33D}" type="sibTrans" cxnId="{71FB2EF4-6848-49ED-8ABD-FC170D9BDCD0}">
      <dgm:prSet/>
      <dgm:spPr/>
      <dgm:t>
        <a:bodyPr/>
        <a:lstStyle/>
        <a:p>
          <a:endParaRPr lang="en-US"/>
        </a:p>
      </dgm:t>
    </dgm:pt>
    <dgm:pt modelId="{DDCD1375-8EED-40F6-8A4E-0E151D83B9CA}">
      <dgm:prSet/>
      <dgm:spPr/>
      <dgm:t>
        <a:bodyPr/>
        <a:lstStyle/>
        <a:p>
          <a:r>
            <a:rPr lang="en-US"/>
            <a:t>Developmental delays.</a:t>
          </a:r>
        </a:p>
      </dgm:t>
    </dgm:pt>
    <dgm:pt modelId="{835DA8EB-4DFB-4E02-9802-364844C9EC73}" type="parTrans" cxnId="{BB448F07-56C9-4337-8996-97266FACD228}">
      <dgm:prSet/>
      <dgm:spPr/>
      <dgm:t>
        <a:bodyPr/>
        <a:lstStyle/>
        <a:p>
          <a:endParaRPr lang="en-US"/>
        </a:p>
      </dgm:t>
    </dgm:pt>
    <dgm:pt modelId="{D725EF7B-555E-4C6B-AF92-73C71E813FA7}" type="sibTrans" cxnId="{BB448F07-56C9-4337-8996-97266FACD228}">
      <dgm:prSet/>
      <dgm:spPr/>
      <dgm:t>
        <a:bodyPr/>
        <a:lstStyle/>
        <a:p>
          <a:endParaRPr lang="en-US"/>
        </a:p>
      </dgm:t>
    </dgm:pt>
    <dgm:pt modelId="{D37A3AE4-CC7D-430E-90B7-80C5359A8FE6}">
      <dgm:prSet/>
      <dgm:spPr/>
      <dgm:t>
        <a:bodyPr/>
        <a:lstStyle/>
        <a:p>
          <a:r>
            <a:rPr lang="en-US"/>
            <a:t>Separation or divorce.</a:t>
          </a:r>
        </a:p>
      </dgm:t>
    </dgm:pt>
    <dgm:pt modelId="{16062C0F-6657-44BC-B0F0-ADE83B1C7637}" type="parTrans" cxnId="{61B9D7B4-AA38-4593-BB3A-CB5328DC8661}">
      <dgm:prSet/>
      <dgm:spPr/>
      <dgm:t>
        <a:bodyPr/>
        <a:lstStyle/>
        <a:p>
          <a:endParaRPr lang="en-US"/>
        </a:p>
      </dgm:t>
    </dgm:pt>
    <dgm:pt modelId="{8EC7E299-B73A-427A-9E51-AF1770D924B9}" type="sibTrans" cxnId="{61B9D7B4-AA38-4593-BB3A-CB5328DC8661}">
      <dgm:prSet/>
      <dgm:spPr/>
      <dgm:t>
        <a:bodyPr/>
        <a:lstStyle/>
        <a:p>
          <a:endParaRPr lang="en-US"/>
        </a:p>
      </dgm:t>
    </dgm:pt>
    <dgm:pt modelId="{B0373A8D-B9B0-4C9D-8176-2F261F02C851}">
      <dgm:prSet/>
      <dgm:spPr/>
      <dgm:t>
        <a:bodyPr/>
        <a:lstStyle/>
        <a:p>
          <a:r>
            <a:rPr lang="en-US"/>
            <a:t>Overweight/obese children.</a:t>
          </a:r>
        </a:p>
      </dgm:t>
    </dgm:pt>
    <dgm:pt modelId="{B72E6832-4C5D-458C-AF26-1070FB36EB02}" type="parTrans" cxnId="{9C183BFD-1DFB-40BB-9C14-BDE331539EB1}">
      <dgm:prSet/>
      <dgm:spPr/>
      <dgm:t>
        <a:bodyPr/>
        <a:lstStyle/>
        <a:p>
          <a:endParaRPr lang="en-US"/>
        </a:p>
      </dgm:t>
    </dgm:pt>
    <dgm:pt modelId="{313C54C3-FDDB-40B5-911C-D6A4A4628B20}" type="sibTrans" cxnId="{9C183BFD-1DFB-40BB-9C14-BDE331539EB1}">
      <dgm:prSet/>
      <dgm:spPr/>
      <dgm:t>
        <a:bodyPr/>
        <a:lstStyle/>
        <a:p>
          <a:endParaRPr lang="en-US"/>
        </a:p>
      </dgm:t>
    </dgm:pt>
    <dgm:pt modelId="{30EEDF79-E28C-41A8-B9A2-ED9A2B939FD3}">
      <dgm:prSet/>
      <dgm:spPr/>
      <dgm:t>
        <a:bodyPr/>
        <a:lstStyle/>
        <a:p>
          <a:r>
            <a:rPr lang="en-US"/>
            <a:t>Families from many cultures, socio-economic groups, and different family structures.</a:t>
          </a:r>
        </a:p>
      </dgm:t>
    </dgm:pt>
    <dgm:pt modelId="{C1147003-A209-4029-909B-B153CBD5A32E}" type="parTrans" cxnId="{E4A5F0C2-6C73-48AB-A97E-EDA6F4DB4D22}">
      <dgm:prSet/>
      <dgm:spPr/>
      <dgm:t>
        <a:bodyPr/>
        <a:lstStyle/>
        <a:p>
          <a:endParaRPr lang="en-US"/>
        </a:p>
      </dgm:t>
    </dgm:pt>
    <dgm:pt modelId="{559DB060-84FE-4E35-A814-F5E1293F5AD2}" type="sibTrans" cxnId="{E4A5F0C2-6C73-48AB-A97E-EDA6F4DB4D22}">
      <dgm:prSet/>
      <dgm:spPr/>
      <dgm:t>
        <a:bodyPr/>
        <a:lstStyle/>
        <a:p>
          <a:endParaRPr lang="en-US"/>
        </a:p>
      </dgm:t>
    </dgm:pt>
    <dgm:pt modelId="{CFAC2828-3355-40FF-BCBD-D0268B7AC841}" type="pres">
      <dgm:prSet presAssocID="{CE718D69-28DD-42AC-92E5-EF78EB140718}" presName="linear" presStyleCnt="0">
        <dgm:presLayoutVars>
          <dgm:animLvl val="lvl"/>
          <dgm:resizeHandles val="exact"/>
        </dgm:presLayoutVars>
      </dgm:prSet>
      <dgm:spPr/>
    </dgm:pt>
    <dgm:pt modelId="{42DC73DF-8900-41B8-AE9E-320854482CAD}" type="pres">
      <dgm:prSet presAssocID="{827FABC7-F4B9-439E-AE59-31FDE5F2EDEA}" presName="parentText" presStyleLbl="node1" presStyleIdx="0" presStyleCnt="3">
        <dgm:presLayoutVars>
          <dgm:chMax val="0"/>
          <dgm:bulletEnabled val="1"/>
        </dgm:presLayoutVars>
      </dgm:prSet>
      <dgm:spPr/>
    </dgm:pt>
    <dgm:pt modelId="{6DF653E7-30DE-4E2F-9D33-37802A1F845A}" type="pres">
      <dgm:prSet presAssocID="{DC97BF62-AB87-42FC-8DD4-08BA3C1097A9}" presName="spacer" presStyleCnt="0"/>
      <dgm:spPr/>
    </dgm:pt>
    <dgm:pt modelId="{E29083F1-A230-4C12-8553-D0F83FA8A3DB}" type="pres">
      <dgm:prSet presAssocID="{E90C8DEA-4FE9-49AE-82A5-1A701535B63D}" presName="parentText" presStyleLbl="node1" presStyleIdx="1" presStyleCnt="3">
        <dgm:presLayoutVars>
          <dgm:chMax val="0"/>
          <dgm:bulletEnabled val="1"/>
        </dgm:presLayoutVars>
      </dgm:prSet>
      <dgm:spPr/>
    </dgm:pt>
    <dgm:pt modelId="{8B70A6AB-BB64-41C6-BC9D-F8FC1ECA1158}" type="pres">
      <dgm:prSet presAssocID="{E90C8DEA-4FE9-49AE-82A5-1A701535B63D}" presName="childText" presStyleLbl="revTx" presStyleIdx="0" presStyleCnt="1">
        <dgm:presLayoutVars>
          <dgm:bulletEnabled val="1"/>
        </dgm:presLayoutVars>
      </dgm:prSet>
      <dgm:spPr/>
    </dgm:pt>
    <dgm:pt modelId="{B6784B88-13E0-44B1-95AD-B297A97FD813}" type="pres">
      <dgm:prSet presAssocID="{30EEDF79-E28C-41A8-B9A2-ED9A2B939FD3}" presName="parentText" presStyleLbl="node1" presStyleIdx="2" presStyleCnt="3">
        <dgm:presLayoutVars>
          <dgm:chMax val="0"/>
          <dgm:bulletEnabled val="1"/>
        </dgm:presLayoutVars>
      </dgm:prSet>
      <dgm:spPr/>
    </dgm:pt>
  </dgm:ptLst>
  <dgm:cxnLst>
    <dgm:cxn modelId="{BB448F07-56C9-4337-8996-97266FACD228}" srcId="{E90C8DEA-4FE9-49AE-82A5-1A701535B63D}" destId="{DDCD1375-8EED-40F6-8A4E-0E151D83B9CA}" srcOrd="2" destOrd="0" parTransId="{835DA8EB-4DFB-4E02-9802-364844C9EC73}" sibTransId="{D725EF7B-555E-4C6B-AF92-73C71E813FA7}"/>
    <dgm:cxn modelId="{0702C644-DEE8-440C-9A92-511D0DD33601}" type="presOf" srcId="{AF65E0AE-EE29-499C-9604-BEF859F6A693}" destId="{8B70A6AB-BB64-41C6-BC9D-F8FC1ECA1158}" srcOrd="0" destOrd="0" presId="urn:microsoft.com/office/officeart/2005/8/layout/vList2"/>
    <dgm:cxn modelId="{4060E974-0636-4DF6-B708-94AF996939C5}" type="presOf" srcId="{CE718D69-28DD-42AC-92E5-EF78EB140718}" destId="{CFAC2828-3355-40FF-BCBD-D0268B7AC841}" srcOrd="0" destOrd="0" presId="urn:microsoft.com/office/officeart/2005/8/layout/vList2"/>
    <dgm:cxn modelId="{BB4B1A88-A224-48C5-A962-AA1572AA30D1}" type="presOf" srcId="{E90C8DEA-4FE9-49AE-82A5-1A701535B63D}" destId="{E29083F1-A230-4C12-8553-D0F83FA8A3DB}" srcOrd="0" destOrd="0" presId="urn:microsoft.com/office/officeart/2005/8/layout/vList2"/>
    <dgm:cxn modelId="{1C1ACC90-CE7D-4F42-82C3-27D396192495}" srcId="{E90C8DEA-4FE9-49AE-82A5-1A701535B63D}" destId="{AF65E0AE-EE29-499C-9604-BEF859F6A693}" srcOrd="0" destOrd="0" parTransId="{0B81B3AA-65F8-4E4F-9CE7-D063B748F2F3}" sibTransId="{F0676D1C-0409-4A19-A919-0A3B587DA400}"/>
    <dgm:cxn modelId="{15A0739A-0550-437F-9369-2FB0F81AC598}" type="presOf" srcId="{DDCD1375-8EED-40F6-8A4E-0E151D83B9CA}" destId="{8B70A6AB-BB64-41C6-BC9D-F8FC1ECA1158}" srcOrd="0" destOrd="2" presId="urn:microsoft.com/office/officeart/2005/8/layout/vList2"/>
    <dgm:cxn modelId="{21C576B2-0AFA-49DF-B236-BDF51CED135B}" type="presOf" srcId="{B0373A8D-B9B0-4C9D-8176-2F261F02C851}" destId="{8B70A6AB-BB64-41C6-BC9D-F8FC1ECA1158}" srcOrd="0" destOrd="4" presId="urn:microsoft.com/office/officeart/2005/8/layout/vList2"/>
    <dgm:cxn modelId="{61B9D7B4-AA38-4593-BB3A-CB5328DC8661}" srcId="{E90C8DEA-4FE9-49AE-82A5-1A701535B63D}" destId="{D37A3AE4-CC7D-430E-90B7-80C5359A8FE6}" srcOrd="3" destOrd="0" parTransId="{16062C0F-6657-44BC-B0F0-ADE83B1C7637}" sibTransId="{8EC7E299-B73A-427A-9E51-AF1770D924B9}"/>
    <dgm:cxn modelId="{D96420B6-98A5-439E-B64A-485085116590}" type="presOf" srcId="{D37A3AE4-CC7D-430E-90B7-80C5359A8FE6}" destId="{8B70A6AB-BB64-41C6-BC9D-F8FC1ECA1158}" srcOrd="0" destOrd="3" presId="urn:microsoft.com/office/officeart/2005/8/layout/vList2"/>
    <dgm:cxn modelId="{CB72EABE-97F9-415F-BDD1-C69CD634B0F4}" type="presOf" srcId="{C3316464-72FA-4D31-B86F-AC60667359B6}" destId="{8B70A6AB-BB64-41C6-BC9D-F8FC1ECA1158}" srcOrd="0" destOrd="1" presId="urn:microsoft.com/office/officeart/2005/8/layout/vList2"/>
    <dgm:cxn modelId="{E4A5F0C2-6C73-48AB-A97E-EDA6F4DB4D22}" srcId="{CE718D69-28DD-42AC-92E5-EF78EB140718}" destId="{30EEDF79-E28C-41A8-B9A2-ED9A2B939FD3}" srcOrd="2" destOrd="0" parTransId="{C1147003-A209-4029-909B-B153CBD5A32E}" sibTransId="{559DB060-84FE-4E35-A814-F5E1293F5AD2}"/>
    <dgm:cxn modelId="{EB567FC6-C1DA-443C-B0E7-C84B84A5C086}" type="presOf" srcId="{827FABC7-F4B9-439E-AE59-31FDE5F2EDEA}" destId="{42DC73DF-8900-41B8-AE9E-320854482CAD}" srcOrd="0" destOrd="0" presId="urn:microsoft.com/office/officeart/2005/8/layout/vList2"/>
    <dgm:cxn modelId="{074E82C7-95E9-48B6-B7E2-CF827B6FF099}" srcId="{CE718D69-28DD-42AC-92E5-EF78EB140718}" destId="{827FABC7-F4B9-439E-AE59-31FDE5F2EDEA}" srcOrd="0" destOrd="0" parTransId="{E892FB77-B0F0-47B5-AA30-48666CEDD7F1}" sibTransId="{DC97BF62-AB87-42FC-8DD4-08BA3C1097A9}"/>
    <dgm:cxn modelId="{71FB2EF4-6848-49ED-8ABD-FC170D9BDCD0}" srcId="{E90C8DEA-4FE9-49AE-82A5-1A701535B63D}" destId="{C3316464-72FA-4D31-B86F-AC60667359B6}" srcOrd="1" destOrd="0" parTransId="{0CCE3A44-E167-48E8-8698-66632F45B1A8}" sibTransId="{D1DF6BBA-A402-477C-B758-794668C0E33D}"/>
    <dgm:cxn modelId="{6429B2FB-01D1-4D4F-8F4E-259757465295}" srcId="{CE718D69-28DD-42AC-92E5-EF78EB140718}" destId="{E90C8DEA-4FE9-49AE-82A5-1A701535B63D}" srcOrd="1" destOrd="0" parTransId="{399ECC84-FCFB-4A6E-BBBA-94A49CA3F602}" sibTransId="{85C21BD9-2795-411A-98A4-1EE31638E6A8}"/>
    <dgm:cxn modelId="{9C183BFD-1DFB-40BB-9C14-BDE331539EB1}" srcId="{E90C8DEA-4FE9-49AE-82A5-1A701535B63D}" destId="{B0373A8D-B9B0-4C9D-8176-2F261F02C851}" srcOrd="4" destOrd="0" parTransId="{B72E6832-4C5D-458C-AF26-1070FB36EB02}" sibTransId="{313C54C3-FDDB-40B5-911C-D6A4A4628B20}"/>
    <dgm:cxn modelId="{D26D68FE-37B0-4996-AA5F-0BDDFB368E95}" type="presOf" srcId="{30EEDF79-E28C-41A8-B9A2-ED9A2B939FD3}" destId="{B6784B88-13E0-44B1-95AD-B297A97FD813}" srcOrd="0" destOrd="0" presId="urn:microsoft.com/office/officeart/2005/8/layout/vList2"/>
    <dgm:cxn modelId="{DF5BD918-9286-4180-A477-5086EF20B035}" type="presParOf" srcId="{CFAC2828-3355-40FF-BCBD-D0268B7AC841}" destId="{42DC73DF-8900-41B8-AE9E-320854482CAD}" srcOrd="0" destOrd="0" presId="urn:microsoft.com/office/officeart/2005/8/layout/vList2"/>
    <dgm:cxn modelId="{9D76DEA1-6720-4DFA-A29C-496F8BFE4D39}" type="presParOf" srcId="{CFAC2828-3355-40FF-BCBD-D0268B7AC841}" destId="{6DF653E7-30DE-4E2F-9D33-37802A1F845A}" srcOrd="1" destOrd="0" presId="urn:microsoft.com/office/officeart/2005/8/layout/vList2"/>
    <dgm:cxn modelId="{96D8B477-E60F-42D2-AC3B-23A6C54082A4}" type="presParOf" srcId="{CFAC2828-3355-40FF-BCBD-D0268B7AC841}" destId="{E29083F1-A230-4C12-8553-D0F83FA8A3DB}" srcOrd="2" destOrd="0" presId="urn:microsoft.com/office/officeart/2005/8/layout/vList2"/>
    <dgm:cxn modelId="{82E828D0-0902-492D-8F6F-B6F69B7100E7}" type="presParOf" srcId="{CFAC2828-3355-40FF-BCBD-D0268B7AC841}" destId="{8B70A6AB-BB64-41C6-BC9D-F8FC1ECA1158}" srcOrd="3" destOrd="0" presId="urn:microsoft.com/office/officeart/2005/8/layout/vList2"/>
    <dgm:cxn modelId="{BCABD2D1-638E-404E-BB2B-B0AF16CD09C5}" type="presParOf" srcId="{CFAC2828-3355-40FF-BCBD-D0268B7AC841}" destId="{B6784B88-13E0-44B1-95AD-B297A97FD81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73B04A-BD0F-4493-AD85-D3636C82C69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FDDA27E-2C9F-4C8D-8458-571814EE597C}">
      <dgm:prSet/>
      <dgm:spPr/>
      <dgm:t>
        <a:bodyPr/>
        <a:lstStyle/>
        <a:p>
          <a:r>
            <a:rPr lang="en-US" dirty="0"/>
            <a:t>California Evidence Based Clearinghouse</a:t>
          </a:r>
        </a:p>
      </dgm:t>
    </dgm:pt>
    <dgm:pt modelId="{8BFA0C88-BA80-46D9-A888-9DF62A199B1F}" type="parTrans" cxnId="{A36A9A1D-F75D-4778-A071-762A37398A7C}">
      <dgm:prSet/>
      <dgm:spPr/>
      <dgm:t>
        <a:bodyPr/>
        <a:lstStyle/>
        <a:p>
          <a:endParaRPr lang="en-US"/>
        </a:p>
      </dgm:t>
    </dgm:pt>
    <dgm:pt modelId="{4F541ECF-CA59-4FF0-B2F9-994CDE5AB83C}" type="sibTrans" cxnId="{A36A9A1D-F75D-4778-A071-762A37398A7C}">
      <dgm:prSet/>
      <dgm:spPr/>
      <dgm:t>
        <a:bodyPr/>
        <a:lstStyle/>
        <a:p>
          <a:endParaRPr lang="en-US"/>
        </a:p>
      </dgm:t>
    </dgm:pt>
    <dgm:pt modelId="{C5F36CD4-BC02-48F2-811A-2D21E30D135A}">
      <dgm:prSet/>
      <dgm:spPr/>
      <dgm:t>
        <a:bodyPr/>
        <a:lstStyle/>
        <a:p>
          <a:r>
            <a:rPr lang="en-US">
              <a:hlinkClick xmlns:r="http://schemas.openxmlformats.org/officeDocument/2006/relationships" r:id="rId1"/>
            </a:rPr>
            <a:t>http://www.cebc4cw.org/</a:t>
          </a:r>
          <a:endParaRPr lang="en-US"/>
        </a:p>
      </dgm:t>
    </dgm:pt>
    <dgm:pt modelId="{AB4FF961-B096-4DC6-B26F-D15ECE972827}" type="parTrans" cxnId="{0309A7AF-3250-42AA-AC09-52DA6030E1BE}">
      <dgm:prSet/>
      <dgm:spPr/>
      <dgm:t>
        <a:bodyPr/>
        <a:lstStyle/>
        <a:p>
          <a:endParaRPr lang="en-US"/>
        </a:p>
      </dgm:t>
    </dgm:pt>
    <dgm:pt modelId="{A9F5B71F-3B9B-4273-8666-72DF72537320}" type="sibTrans" cxnId="{0309A7AF-3250-42AA-AC09-52DA6030E1BE}">
      <dgm:prSet/>
      <dgm:spPr/>
      <dgm:t>
        <a:bodyPr/>
        <a:lstStyle/>
        <a:p>
          <a:endParaRPr lang="en-US"/>
        </a:p>
      </dgm:t>
    </dgm:pt>
    <dgm:pt modelId="{12EC567A-8736-4DDC-A739-0CCFB10CFC26}">
      <dgm:prSet/>
      <dgm:spPr/>
      <dgm:t>
        <a:bodyPr/>
        <a:lstStyle/>
        <a:p>
          <a:r>
            <a:rPr lang="en-US"/>
            <a:t>Blueprints for Healthy Youth Development</a:t>
          </a:r>
        </a:p>
      </dgm:t>
    </dgm:pt>
    <dgm:pt modelId="{F393E8AE-23E3-4734-AFFF-F9C3F6BF4B3C}" type="parTrans" cxnId="{3388F710-28C2-4E89-94CD-20EEACA31718}">
      <dgm:prSet/>
      <dgm:spPr/>
      <dgm:t>
        <a:bodyPr/>
        <a:lstStyle/>
        <a:p>
          <a:endParaRPr lang="en-US"/>
        </a:p>
      </dgm:t>
    </dgm:pt>
    <dgm:pt modelId="{282F33D4-6D79-4999-91C7-1B3582CAA525}" type="sibTrans" cxnId="{3388F710-28C2-4E89-94CD-20EEACA31718}">
      <dgm:prSet/>
      <dgm:spPr/>
      <dgm:t>
        <a:bodyPr/>
        <a:lstStyle/>
        <a:p>
          <a:endParaRPr lang="en-US"/>
        </a:p>
      </dgm:t>
    </dgm:pt>
    <dgm:pt modelId="{F6446F90-6FEC-46EB-92A8-96BB0E5B415C}">
      <dgm:prSet/>
      <dgm:spPr/>
      <dgm:t>
        <a:bodyPr/>
        <a:lstStyle/>
        <a:p>
          <a:r>
            <a:rPr lang="en-US">
              <a:hlinkClick xmlns:r="http://schemas.openxmlformats.org/officeDocument/2006/relationships" r:id="rId2"/>
            </a:rPr>
            <a:t>http://www.blueprintsprograms.com/</a:t>
          </a:r>
          <a:endParaRPr lang="en-US"/>
        </a:p>
      </dgm:t>
    </dgm:pt>
    <dgm:pt modelId="{BB624041-B41F-4AFA-8B02-8E6EB0C9DF90}" type="parTrans" cxnId="{11B109A3-A485-40CB-B0AE-4904CEB6EA2A}">
      <dgm:prSet/>
      <dgm:spPr/>
      <dgm:t>
        <a:bodyPr/>
        <a:lstStyle/>
        <a:p>
          <a:endParaRPr lang="en-US"/>
        </a:p>
      </dgm:t>
    </dgm:pt>
    <dgm:pt modelId="{0615E1B9-26F2-439A-81DE-5454EA01B76A}" type="sibTrans" cxnId="{11B109A3-A485-40CB-B0AE-4904CEB6EA2A}">
      <dgm:prSet/>
      <dgm:spPr/>
      <dgm:t>
        <a:bodyPr/>
        <a:lstStyle/>
        <a:p>
          <a:endParaRPr lang="en-US"/>
        </a:p>
      </dgm:t>
    </dgm:pt>
    <dgm:pt modelId="{07B3DA95-3525-40B0-8648-66712ACA7CF8}">
      <dgm:prSet/>
      <dgm:spPr/>
      <dgm:t>
        <a:bodyPr/>
        <a:lstStyle/>
        <a:p>
          <a:r>
            <a:rPr lang="en-US"/>
            <a:t>Office of Juvenile Justice and Delinquency Prevention </a:t>
          </a:r>
        </a:p>
      </dgm:t>
    </dgm:pt>
    <dgm:pt modelId="{809F0D44-1428-4761-8F3A-4ADE959C064B}" type="parTrans" cxnId="{02BC5AC3-2BF1-4797-8675-4E4D3DE72F3F}">
      <dgm:prSet/>
      <dgm:spPr/>
      <dgm:t>
        <a:bodyPr/>
        <a:lstStyle/>
        <a:p>
          <a:endParaRPr lang="en-US"/>
        </a:p>
      </dgm:t>
    </dgm:pt>
    <dgm:pt modelId="{9B9C8FB7-F11C-4C54-A386-DDC0A401B046}" type="sibTrans" cxnId="{02BC5AC3-2BF1-4797-8675-4E4D3DE72F3F}">
      <dgm:prSet/>
      <dgm:spPr/>
      <dgm:t>
        <a:bodyPr/>
        <a:lstStyle/>
        <a:p>
          <a:endParaRPr lang="en-US"/>
        </a:p>
      </dgm:t>
    </dgm:pt>
    <dgm:pt modelId="{FD8580E7-8BD6-4FF2-B5F4-428F463B2236}">
      <dgm:prSet/>
      <dgm:spPr/>
      <dgm:t>
        <a:bodyPr/>
        <a:lstStyle/>
        <a:p>
          <a:r>
            <a:rPr lang="en-US">
              <a:hlinkClick xmlns:r="http://schemas.openxmlformats.org/officeDocument/2006/relationships" r:id="rId3"/>
            </a:rPr>
            <a:t>https://www.ojjdp.gov/mpg/</a:t>
          </a:r>
          <a:endParaRPr lang="en-US"/>
        </a:p>
      </dgm:t>
    </dgm:pt>
    <dgm:pt modelId="{BD8896AE-A602-4C2C-B71C-F47C931EFBCE}" type="parTrans" cxnId="{6EDDAD15-4F76-475B-AD18-8F6E677E0ED2}">
      <dgm:prSet/>
      <dgm:spPr/>
      <dgm:t>
        <a:bodyPr/>
        <a:lstStyle/>
        <a:p>
          <a:endParaRPr lang="en-US"/>
        </a:p>
      </dgm:t>
    </dgm:pt>
    <dgm:pt modelId="{E98BC5D7-E5DA-4B44-9B0B-5590A7C325F9}" type="sibTrans" cxnId="{6EDDAD15-4F76-475B-AD18-8F6E677E0ED2}">
      <dgm:prSet/>
      <dgm:spPr/>
      <dgm:t>
        <a:bodyPr/>
        <a:lstStyle/>
        <a:p>
          <a:endParaRPr lang="en-US"/>
        </a:p>
      </dgm:t>
    </dgm:pt>
    <dgm:pt modelId="{1AD6FDE8-B329-4195-978C-CA882941591B}">
      <dgm:prSet/>
      <dgm:spPr/>
      <dgm:t>
        <a:bodyPr/>
        <a:lstStyle/>
        <a:p>
          <a:r>
            <a:rPr lang="en-US"/>
            <a:t>Washington State Institute for Public Policy</a:t>
          </a:r>
        </a:p>
      </dgm:t>
    </dgm:pt>
    <dgm:pt modelId="{00B57F10-0077-4957-8DE0-4ADF65C8AE93}" type="parTrans" cxnId="{0348D133-6534-404B-AF55-39D4003AE865}">
      <dgm:prSet/>
      <dgm:spPr/>
      <dgm:t>
        <a:bodyPr/>
        <a:lstStyle/>
        <a:p>
          <a:endParaRPr lang="en-US"/>
        </a:p>
      </dgm:t>
    </dgm:pt>
    <dgm:pt modelId="{911D4572-D1F0-4FB4-9225-BB4583C35B3E}" type="sibTrans" cxnId="{0348D133-6534-404B-AF55-39D4003AE865}">
      <dgm:prSet/>
      <dgm:spPr/>
      <dgm:t>
        <a:bodyPr/>
        <a:lstStyle/>
        <a:p>
          <a:endParaRPr lang="en-US"/>
        </a:p>
      </dgm:t>
    </dgm:pt>
    <dgm:pt modelId="{8D169E90-0C6F-42FC-B319-D6C07255496F}">
      <dgm:prSet/>
      <dgm:spPr/>
      <dgm:t>
        <a:bodyPr/>
        <a:lstStyle/>
        <a:p>
          <a:r>
            <a:rPr lang="en-US">
              <a:hlinkClick xmlns:r="http://schemas.openxmlformats.org/officeDocument/2006/relationships" r:id="rId4"/>
            </a:rPr>
            <a:t>http://www.wsipp.wa.gov/BenefitCost</a:t>
          </a:r>
          <a:endParaRPr lang="en-US"/>
        </a:p>
      </dgm:t>
    </dgm:pt>
    <dgm:pt modelId="{3B587C11-5BC6-4DDB-B2BC-7476F23F1DC0}" type="parTrans" cxnId="{64927721-B5D0-446A-A6C7-321815821E94}">
      <dgm:prSet/>
      <dgm:spPr/>
      <dgm:t>
        <a:bodyPr/>
        <a:lstStyle/>
        <a:p>
          <a:endParaRPr lang="en-US"/>
        </a:p>
      </dgm:t>
    </dgm:pt>
    <dgm:pt modelId="{498F6921-78A1-47B6-A90C-F36BD793CB08}" type="sibTrans" cxnId="{64927721-B5D0-446A-A6C7-321815821E94}">
      <dgm:prSet/>
      <dgm:spPr/>
      <dgm:t>
        <a:bodyPr/>
        <a:lstStyle/>
        <a:p>
          <a:endParaRPr lang="en-US"/>
        </a:p>
      </dgm:t>
    </dgm:pt>
    <dgm:pt modelId="{450F6944-4D8B-498A-B96D-DF59D6D4E7B7}">
      <dgm:prSet/>
      <dgm:spPr/>
      <dgm:t>
        <a:bodyPr/>
        <a:lstStyle/>
        <a:p>
          <a:r>
            <a:rPr lang="en-US" dirty="0"/>
            <a:t>Title IV-E Prevention Services Clearinghouse (Families First Prevention Services Act)</a:t>
          </a:r>
        </a:p>
      </dgm:t>
    </dgm:pt>
    <dgm:pt modelId="{3DED6767-C910-48DC-8268-7634E524C140}" type="parTrans" cxnId="{871E51CF-AB6B-4A84-A9B3-437930C1097B}">
      <dgm:prSet/>
      <dgm:spPr/>
      <dgm:t>
        <a:bodyPr/>
        <a:lstStyle/>
        <a:p>
          <a:endParaRPr lang="en-US"/>
        </a:p>
      </dgm:t>
    </dgm:pt>
    <dgm:pt modelId="{AC1C163A-C83C-4DFD-AA9F-3378BCFE6384}" type="sibTrans" cxnId="{871E51CF-AB6B-4A84-A9B3-437930C1097B}">
      <dgm:prSet/>
      <dgm:spPr/>
      <dgm:t>
        <a:bodyPr/>
        <a:lstStyle/>
        <a:p>
          <a:endParaRPr lang="en-US"/>
        </a:p>
      </dgm:t>
    </dgm:pt>
    <dgm:pt modelId="{BCCB5C41-394C-45EA-ACAE-1F1E0DA91DE6}">
      <dgm:prSet/>
      <dgm:spPr/>
      <dgm:t>
        <a:bodyPr/>
        <a:lstStyle/>
        <a:p>
          <a:r>
            <a:rPr lang="en-US" dirty="0">
              <a:hlinkClick xmlns:r="http://schemas.openxmlformats.org/officeDocument/2006/relationships" r:id="rId5"/>
            </a:rPr>
            <a:t>https://preventionservices.acf.hhs.gov/</a:t>
          </a:r>
          <a:endParaRPr lang="en-US" dirty="0"/>
        </a:p>
      </dgm:t>
    </dgm:pt>
    <dgm:pt modelId="{C60A2D6B-23ED-4F59-AECE-EAA8BBE5A733}" type="parTrans" cxnId="{B7405902-162C-4A2E-8C27-FF6EA662D7F2}">
      <dgm:prSet/>
      <dgm:spPr/>
      <dgm:t>
        <a:bodyPr/>
        <a:lstStyle/>
        <a:p>
          <a:endParaRPr lang="en-US"/>
        </a:p>
      </dgm:t>
    </dgm:pt>
    <dgm:pt modelId="{1F4601F6-6524-4E32-9540-B9ADB8200C0F}" type="sibTrans" cxnId="{B7405902-162C-4A2E-8C27-FF6EA662D7F2}">
      <dgm:prSet/>
      <dgm:spPr/>
      <dgm:t>
        <a:bodyPr/>
        <a:lstStyle/>
        <a:p>
          <a:endParaRPr lang="en-US"/>
        </a:p>
      </dgm:t>
    </dgm:pt>
    <dgm:pt modelId="{6C9C4EEC-0E63-480A-8543-5C4C6F1717B7}" type="pres">
      <dgm:prSet presAssocID="{A473B04A-BD0F-4493-AD85-D3636C82C69B}" presName="linear" presStyleCnt="0">
        <dgm:presLayoutVars>
          <dgm:animLvl val="lvl"/>
          <dgm:resizeHandles val="exact"/>
        </dgm:presLayoutVars>
      </dgm:prSet>
      <dgm:spPr/>
    </dgm:pt>
    <dgm:pt modelId="{827140B8-3ABE-437C-B6B4-6ABCE35BEF01}" type="pres">
      <dgm:prSet presAssocID="{BFDDA27E-2C9F-4C8D-8458-571814EE597C}" presName="parentText" presStyleLbl="node1" presStyleIdx="0" presStyleCnt="5">
        <dgm:presLayoutVars>
          <dgm:chMax val="0"/>
          <dgm:bulletEnabled val="1"/>
        </dgm:presLayoutVars>
      </dgm:prSet>
      <dgm:spPr/>
    </dgm:pt>
    <dgm:pt modelId="{B502D669-2616-4258-802A-94DE16D43D6A}" type="pres">
      <dgm:prSet presAssocID="{BFDDA27E-2C9F-4C8D-8458-571814EE597C}" presName="childText" presStyleLbl="revTx" presStyleIdx="0" presStyleCnt="5">
        <dgm:presLayoutVars>
          <dgm:bulletEnabled val="1"/>
        </dgm:presLayoutVars>
      </dgm:prSet>
      <dgm:spPr/>
    </dgm:pt>
    <dgm:pt modelId="{7CBE55E1-7072-4198-9B9E-FCCD5201F2C3}" type="pres">
      <dgm:prSet presAssocID="{12EC567A-8736-4DDC-A739-0CCFB10CFC26}" presName="parentText" presStyleLbl="node1" presStyleIdx="1" presStyleCnt="5">
        <dgm:presLayoutVars>
          <dgm:chMax val="0"/>
          <dgm:bulletEnabled val="1"/>
        </dgm:presLayoutVars>
      </dgm:prSet>
      <dgm:spPr/>
    </dgm:pt>
    <dgm:pt modelId="{FE92FDF9-794C-43BD-8AF0-8A3B89C0D735}" type="pres">
      <dgm:prSet presAssocID="{12EC567A-8736-4DDC-A739-0CCFB10CFC26}" presName="childText" presStyleLbl="revTx" presStyleIdx="1" presStyleCnt="5">
        <dgm:presLayoutVars>
          <dgm:bulletEnabled val="1"/>
        </dgm:presLayoutVars>
      </dgm:prSet>
      <dgm:spPr/>
    </dgm:pt>
    <dgm:pt modelId="{B5862923-B7E9-4DC6-8E56-3AC464706C55}" type="pres">
      <dgm:prSet presAssocID="{07B3DA95-3525-40B0-8648-66712ACA7CF8}" presName="parentText" presStyleLbl="node1" presStyleIdx="2" presStyleCnt="5">
        <dgm:presLayoutVars>
          <dgm:chMax val="0"/>
          <dgm:bulletEnabled val="1"/>
        </dgm:presLayoutVars>
      </dgm:prSet>
      <dgm:spPr/>
    </dgm:pt>
    <dgm:pt modelId="{8A82F1DC-04B3-417D-B194-6F3A76203AE5}" type="pres">
      <dgm:prSet presAssocID="{07B3DA95-3525-40B0-8648-66712ACA7CF8}" presName="childText" presStyleLbl="revTx" presStyleIdx="2" presStyleCnt="5">
        <dgm:presLayoutVars>
          <dgm:bulletEnabled val="1"/>
        </dgm:presLayoutVars>
      </dgm:prSet>
      <dgm:spPr/>
    </dgm:pt>
    <dgm:pt modelId="{86CF45B4-A0BA-4748-AC09-EB550EFB619B}" type="pres">
      <dgm:prSet presAssocID="{450F6944-4D8B-498A-B96D-DF59D6D4E7B7}" presName="parentText" presStyleLbl="node1" presStyleIdx="3" presStyleCnt="5">
        <dgm:presLayoutVars>
          <dgm:chMax val="0"/>
          <dgm:bulletEnabled val="1"/>
        </dgm:presLayoutVars>
      </dgm:prSet>
      <dgm:spPr/>
    </dgm:pt>
    <dgm:pt modelId="{8E072DDB-764B-4465-A076-2EEEF52D4D21}" type="pres">
      <dgm:prSet presAssocID="{450F6944-4D8B-498A-B96D-DF59D6D4E7B7}" presName="childText" presStyleLbl="revTx" presStyleIdx="3" presStyleCnt="5">
        <dgm:presLayoutVars>
          <dgm:bulletEnabled val="1"/>
        </dgm:presLayoutVars>
      </dgm:prSet>
      <dgm:spPr/>
    </dgm:pt>
    <dgm:pt modelId="{10B5986E-5711-43A5-AA24-E98B06F14951}" type="pres">
      <dgm:prSet presAssocID="{1AD6FDE8-B329-4195-978C-CA882941591B}" presName="parentText" presStyleLbl="node1" presStyleIdx="4" presStyleCnt="5">
        <dgm:presLayoutVars>
          <dgm:chMax val="0"/>
          <dgm:bulletEnabled val="1"/>
        </dgm:presLayoutVars>
      </dgm:prSet>
      <dgm:spPr/>
    </dgm:pt>
    <dgm:pt modelId="{8C251B8C-D8DE-45B4-9A71-B2B949D9C4E2}" type="pres">
      <dgm:prSet presAssocID="{1AD6FDE8-B329-4195-978C-CA882941591B}" presName="childText" presStyleLbl="revTx" presStyleIdx="4" presStyleCnt="5">
        <dgm:presLayoutVars>
          <dgm:bulletEnabled val="1"/>
        </dgm:presLayoutVars>
      </dgm:prSet>
      <dgm:spPr/>
    </dgm:pt>
  </dgm:ptLst>
  <dgm:cxnLst>
    <dgm:cxn modelId="{B7405902-162C-4A2E-8C27-FF6EA662D7F2}" srcId="{450F6944-4D8B-498A-B96D-DF59D6D4E7B7}" destId="{BCCB5C41-394C-45EA-ACAE-1F1E0DA91DE6}" srcOrd="0" destOrd="0" parTransId="{C60A2D6B-23ED-4F59-AECE-EAA8BBE5A733}" sibTransId="{1F4601F6-6524-4E32-9540-B9ADB8200C0F}"/>
    <dgm:cxn modelId="{1AF2A90F-194B-4758-9E65-95E07BB7DA41}" type="presOf" srcId="{450F6944-4D8B-498A-B96D-DF59D6D4E7B7}" destId="{86CF45B4-A0BA-4748-AC09-EB550EFB619B}" srcOrd="0" destOrd="0" presId="urn:microsoft.com/office/officeart/2005/8/layout/vList2"/>
    <dgm:cxn modelId="{3388F710-28C2-4E89-94CD-20EEACA31718}" srcId="{A473B04A-BD0F-4493-AD85-D3636C82C69B}" destId="{12EC567A-8736-4DDC-A739-0CCFB10CFC26}" srcOrd="1" destOrd="0" parTransId="{F393E8AE-23E3-4734-AFFF-F9C3F6BF4B3C}" sibTransId="{282F33D4-6D79-4999-91C7-1B3582CAA525}"/>
    <dgm:cxn modelId="{6EDDAD15-4F76-475B-AD18-8F6E677E0ED2}" srcId="{07B3DA95-3525-40B0-8648-66712ACA7CF8}" destId="{FD8580E7-8BD6-4FF2-B5F4-428F463B2236}" srcOrd="0" destOrd="0" parTransId="{BD8896AE-A602-4C2C-B71C-F47C931EFBCE}" sibTransId="{E98BC5D7-E5DA-4B44-9B0B-5590A7C325F9}"/>
    <dgm:cxn modelId="{FF9D2E1A-C545-4920-BE53-FDAA12F401B1}" type="presOf" srcId="{07B3DA95-3525-40B0-8648-66712ACA7CF8}" destId="{B5862923-B7E9-4DC6-8E56-3AC464706C55}" srcOrd="0" destOrd="0" presId="urn:microsoft.com/office/officeart/2005/8/layout/vList2"/>
    <dgm:cxn modelId="{A36A9A1D-F75D-4778-A071-762A37398A7C}" srcId="{A473B04A-BD0F-4493-AD85-D3636C82C69B}" destId="{BFDDA27E-2C9F-4C8D-8458-571814EE597C}" srcOrd="0" destOrd="0" parTransId="{8BFA0C88-BA80-46D9-A888-9DF62A199B1F}" sibTransId="{4F541ECF-CA59-4FF0-B2F9-994CDE5AB83C}"/>
    <dgm:cxn modelId="{64927721-B5D0-446A-A6C7-321815821E94}" srcId="{1AD6FDE8-B329-4195-978C-CA882941591B}" destId="{8D169E90-0C6F-42FC-B319-D6C07255496F}" srcOrd="0" destOrd="0" parTransId="{3B587C11-5BC6-4DDB-B2BC-7476F23F1DC0}" sibTransId="{498F6921-78A1-47B6-A90C-F36BD793CB08}"/>
    <dgm:cxn modelId="{E254F524-748F-43D9-8E28-0259468B523E}" type="presOf" srcId="{BFDDA27E-2C9F-4C8D-8458-571814EE597C}" destId="{827140B8-3ABE-437C-B6B4-6ABCE35BEF01}" srcOrd="0" destOrd="0" presId="urn:microsoft.com/office/officeart/2005/8/layout/vList2"/>
    <dgm:cxn modelId="{FF6CB22B-E08E-410C-9813-2D0410B2EB61}" type="presOf" srcId="{FD8580E7-8BD6-4FF2-B5F4-428F463B2236}" destId="{8A82F1DC-04B3-417D-B194-6F3A76203AE5}" srcOrd="0" destOrd="0" presId="urn:microsoft.com/office/officeart/2005/8/layout/vList2"/>
    <dgm:cxn modelId="{F9536033-B77C-4060-B224-BF33FABBA866}" type="presOf" srcId="{8D169E90-0C6F-42FC-B319-D6C07255496F}" destId="{8C251B8C-D8DE-45B4-9A71-B2B949D9C4E2}" srcOrd="0" destOrd="0" presId="urn:microsoft.com/office/officeart/2005/8/layout/vList2"/>
    <dgm:cxn modelId="{0348D133-6534-404B-AF55-39D4003AE865}" srcId="{A473B04A-BD0F-4493-AD85-D3636C82C69B}" destId="{1AD6FDE8-B329-4195-978C-CA882941591B}" srcOrd="4" destOrd="0" parTransId="{00B57F10-0077-4957-8DE0-4ADF65C8AE93}" sibTransId="{911D4572-D1F0-4FB4-9225-BB4583C35B3E}"/>
    <dgm:cxn modelId="{3FF9D541-CE27-4A76-B727-775AE30ECB14}" type="presOf" srcId="{1AD6FDE8-B329-4195-978C-CA882941591B}" destId="{10B5986E-5711-43A5-AA24-E98B06F14951}" srcOrd="0" destOrd="0" presId="urn:microsoft.com/office/officeart/2005/8/layout/vList2"/>
    <dgm:cxn modelId="{0442E944-151B-458B-974C-77130DCC7873}" type="presOf" srcId="{A473B04A-BD0F-4493-AD85-D3636C82C69B}" destId="{6C9C4EEC-0E63-480A-8543-5C4C6F1717B7}" srcOrd="0" destOrd="0" presId="urn:microsoft.com/office/officeart/2005/8/layout/vList2"/>
    <dgm:cxn modelId="{C55FB471-356C-4D60-B99A-D568A4FECAE3}" type="presOf" srcId="{C5F36CD4-BC02-48F2-811A-2D21E30D135A}" destId="{B502D669-2616-4258-802A-94DE16D43D6A}" srcOrd="0" destOrd="0" presId="urn:microsoft.com/office/officeart/2005/8/layout/vList2"/>
    <dgm:cxn modelId="{D8D7E48E-A99C-454E-9CAC-C129779BFCCA}" type="presOf" srcId="{F6446F90-6FEC-46EB-92A8-96BB0E5B415C}" destId="{FE92FDF9-794C-43BD-8AF0-8A3B89C0D735}" srcOrd="0" destOrd="0" presId="urn:microsoft.com/office/officeart/2005/8/layout/vList2"/>
    <dgm:cxn modelId="{11B109A3-A485-40CB-B0AE-4904CEB6EA2A}" srcId="{12EC567A-8736-4DDC-A739-0CCFB10CFC26}" destId="{F6446F90-6FEC-46EB-92A8-96BB0E5B415C}" srcOrd="0" destOrd="0" parTransId="{BB624041-B41F-4AFA-8B02-8E6EB0C9DF90}" sibTransId="{0615E1B9-26F2-439A-81DE-5454EA01B76A}"/>
    <dgm:cxn modelId="{0309A7AF-3250-42AA-AC09-52DA6030E1BE}" srcId="{BFDDA27E-2C9F-4C8D-8458-571814EE597C}" destId="{C5F36CD4-BC02-48F2-811A-2D21E30D135A}" srcOrd="0" destOrd="0" parTransId="{AB4FF961-B096-4DC6-B26F-D15ECE972827}" sibTransId="{A9F5B71F-3B9B-4273-8666-72DF72537320}"/>
    <dgm:cxn modelId="{74655CC0-F915-4972-A4B1-6C1BC89D8A1D}" type="presOf" srcId="{BCCB5C41-394C-45EA-ACAE-1F1E0DA91DE6}" destId="{8E072DDB-764B-4465-A076-2EEEF52D4D21}" srcOrd="0" destOrd="0" presId="urn:microsoft.com/office/officeart/2005/8/layout/vList2"/>
    <dgm:cxn modelId="{02BC5AC3-2BF1-4797-8675-4E4D3DE72F3F}" srcId="{A473B04A-BD0F-4493-AD85-D3636C82C69B}" destId="{07B3DA95-3525-40B0-8648-66712ACA7CF8}" srcOrd="2" destOrd="0" parTransId="{809F0D44-1428-4761-8F3A-4ADE959C064B}" sibTransId="{9B9C8FB7-F11C-4C54-A386-DDC0A401B046}"/>
    <dgm:cxn modelId="{871E51CF-AB6B-4A84-A9B3-437930C1097B}" srcId="{A473B04A-BD0F-4493-AD85-D3636C82C69B}" destId="{450F6944-4D8B-498A-B96D-DF59D6D4E7B7}" srcOrd="3" destOrd="0" parTransId="{3DED6767-C910-48DC-8268-7634E524C140}" sibTransId="{AC1C163A-C83C-4DFD-AA9F-3378BCFE6384}"/>
    <dgm:cxn modelId="{AE3F6AF3-26B0-4354-B2E9-04CD5CF37CF4}" type="presOf" srcId="{12EC567A-8736-4DDC-A739-0CCFB10CFC26}" destId="{7CBE55E1-7072-4198-9B9E-FCCD5201F2C3}" srcOrd="0" destOrd="0" presId="urn:microsoft.com/office/officeart/2005/8/layout/vList2"/>
    <dgm:cxn modelId="{CAC8F9A6-9789-44A5-9535-2B4C60061144}" type="presParOf" srcId="{6C9C4EEC-0E63-480A-8543-5C4C6F1717B7}" destId="{827140B8-3ABE-437C-B6B4-6ABCE35BEF01}" srcOrd="0" destOrd="0" presId="urn:microsoft.com/office/officeart/2005/8/layout/vList2"/>
    <dgm:cxn modelId="{B1B3542E-A9F3-4E34-98F0-49C4A85C8556}" type="presParOf" srcId="{6C9C4EEC-0E63-480A-8543-5C4C6F1717B7}" destId="{B502D669-2616-4258-802A-94DE16D43D6A}" srcOrd="1" destOrd="0" presId="urn:microsoft.com/office/officeart/2005/8/layout/vList2"/>
    <dgm:cxn modelId="{3EE38B44-41CC-4358-A2A5-76E84343E168}" type="presParOf" srcId="{6C9C4EEC-0E63-480A-8543-5C4C6F1717B7}" destId="{7CBE55E1-7072-4198-9B9E-FCCD5201F2C3}" srcOrd="2" destOrd="0" presId="urn:microsoft.com/office/officeart/2005/8/layout/vList2"/>
    <dgm:cxn modelId="{AADA9720-51BE-4558-86C7-ABFFFECB564D}" type="presParOf" srcId="{6C9C4EEC-0E63-480A-8543-5C4C6F1717B7}" destId="{FE92FDF9-794C-43BD-8AF0-8A3B89C0D735}" srcOrd="3" destOrd="0" presId="urn:microsoft.com/office/officeart/2005/8/layout/vList2"/>
    <dgm:cxn modelId="{C1A9179E-8E76-463C-8FEE-A423CF120A5F}" type="presParOf" srcId="{6C9C4EEC-0E63-480A-8543-5C4C6F1717B7}" destId="{B5862923-B7E9-4DC6-8E56-3AC464706C55}" srcOrd="4" destOrd="0" presId="urn:microsoft.com/office/officeart/2005/8/layout/vList2"/>
    <dgm:cxn modelId="{30AD6F85-5871-4847-BA86-139820DCA382}" type="presParOf" srcId="{6C9C4EEC-0E63-480A-8543-5C4C6F1717B7}" destId="{8A82F1DC-04B3-417D-B194-6F3A76203AE5}" srcOrd="5" destOrd="0" presId="urn:microsoft.com/office/officeart/2005/8/layout/vList2"/>
    <dgm:cxn modelId="{7BD4985F-9147-4267-90A0-E8C42E4D0F75}" type="presParOf" srcId="{6C9C4EEC-0E63-480A-8543-5C4C6F1717B7}" destId="{86CF45B4-A0BA-4748-AC09-EB550EFB619B}" srcOrd="6" destOrd="0" presId="urn:microsoft.com/office/officeart/2005/8/layout/vList2"/>
    <dgm:cxn modelId="{CA6CB8BD-862C-4AE4-9ADB-033164D646CA}" type="presParOf" srcId="{6C9C4EEC-0E63-480A-8543-5C4C6F1717B7}" destId="{8E072DDB-764B-4465-A076-2EEEF52D4D21}" srcOrd="7" destOrd="0" presId="urn:microsoft.com/office/officeart/2005/8/layout/vList2"/>
    <dgm:cxn modelId="{6286C1B8-9AC0-4FAB-A437-D286B7E37B1F}" type="presParOf" srcId="{6C9C4EEC-0E63-480A-8543-5C4C6F1717B7}" destId="{10B5986E-5711-43A5-AA24-E98B06F14951}" srcOrd="8" destOrd="0" presId="urn:microsoft.com/office/officeart/2005/8/layout/vList2"/>
    <dgm:cxn modelId="{4BE50158-F699-4531-801E-15F69F8ECC4F}" type="presParOf" srcId="{6C9C4EEC-0E63-480A-8543-5C4C6F1717B7}" destId="{8C251B8C-D8DE-45B4-9A71-B2B949D9C4E2}"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DF149EE-2FCB-426D-8AD6-3736286E4F1F}"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BD2F0B07-56B2-4715-AC2F-8FECC15CBE05}">
      <dgm:prSet/>
      <dgm:spPr/>
      <dgm:t>
        <a:bodyPr/>
        <a:lstStyle/>
        <a:p>
          <a:r>
            <a:rPr lang="en-US"/>
            <a:t>Use of strength-based self-regulatory framework</a:t>
          </a:r>
        </a:p>
      </dgm:t>
    </dgm:pt>
    <dgm:pt modelId="{2B81A1A5-4D13-408A-B317-81CEA5AF7B94}" type="parTrans" cxnId="{2ECF0536-4441-4A72-AB2C-6BAA4FB643C6}">
      <dgm:prSet/>
      <dgm:spPr/>
      <dgm:t>
        <a:bodyPr/>
        <a:lstStyle/>
        <a:p>
          <a:endParaRPr lang="en-US"/>
        </a:p>
      </dgm:t>
    </dgm:pt>
    <dgm:pt modelId="{0B57FD91-4F00-4CC7-BF98-2F77720F7387}" type="sibTrans" cxnId="{2ECF0536-4441-4A72-AB2C-6BAA4FB643C6}">
      <dgm:prSet/>
      <dgm:spPr/>
      <dgm:t>
        <a:bodyPr/>
        <a:lstStyle/>
        <a:p>
          <a:endParaRPr lang="en-US"/>
        </a:p>
      </dgm:t>
    </dgm:pt>
    <dgm:pt modelId="{4E6B9738-A491-423D-923E-4D713315FAE6}">
      <dgm:prSet/>
      <dgm:spPr/>
      <dgm:t>
        <a:bodyPr/>
        <a:lstStyle/>
        <a:p>
          <a:r>
            <a:rPr lang="en-US"/>
            <a:t>Parents determine the goals</a:t>
          </a:r>
        </a:p>
      </dgm:t>
    </dgm:pt>
    <dgm:pt modelId="{D6A785F7-14C4-4822-B400-2AD8356D0E9C}" type="parTrans" cxnId="{304B8CF0-B7B4-44DB-85EA-EF163EC4A3BE}">
      <dgm:prSet/>
      <dgm:spPr/>
      <dgm:t>
        <a:bodyPr/>
        <a:lstStyle/>
        <a:p>
          <a:endParaRPr lang="en-US"/>
        </a:p>
      </dgm:t>
    </dgm:pt>
    <dgm:pt modelId="{65919E86-25DF-4FD0-B306-53F040320115}" type="sibTrans" cxnId="{304B8CF0-B7B4-44DB-85EA-EF163EC4A3BE}">
      <dgm:prSet/>
      <dgm:spPr/>
      <dgm:t>
        <a:bodyPr/>
        <a:lstStyle/>
        <a:p>
          <a:endParaRPr lang="en-US"/>
        </a:p>
      </dgm:t>
    </dgm:pt>
    <dgm:pt modelId="{120E7633-5C75-44A5-822A-B5F9B7D6333C}">
      <dgm:prSet/>
      <dgm:spPr/>
      <dgm:t>
        <a:bodyPr/>
        <a:lstStyle/>
        <a:p>
          <a:r>
            <a:rPr lang="en-US"/>
            <a:t>Practitioners use examples that are relevant to the family</a:t>
          </a:r>
        </a:p>
      </dgm:t>
    </dgm:pt>
    <dgm:pt modelId="{B2DDEFE1-44DF-48E5-919D-E6CE210B5A75}" type="parTrans" cxnId="{747EDF49-0D45-44BE-8FFF-7DE566FFF78E}">
      <dgm:prSet/>
      <dgm:spPr/>
      <dgm:t>
        <a:bodyPr/>
        <a:lstStyle/>
        <a:p>
          <a:endParaRPr lang="en-US"/>
        </a:p>
      </dgm:t>
    </dgm:pt>
    <dgm:pt modelId="{FB779147-6A54-4C2E-A3C8-2EA16D0271F2}" type="sibTrans" cxnId="{747EDF49-0D45-44BE-8FFF-7DE566FFF78E}">
      <dgm:prSet/>
      <dgm:spPr/>
      <dgm:t>
        <a:bodyPr/>
        <a:lstStyle/>
        <a:p>
          <a:endParaRPr lang="en-US"/>
        </a:p>
      </dgm:t>
    </dgm:pt>
    <dgm:pt modelId="{8116F851-0E70-45B6-841B-9B2F28221327}">
      <dgm:prSet/>
      <dgm:spPr/>
      <dgm:t>
        <a:bodyPr/>
        <a:lstStyle/>
        <a:p>
          <a:r>
            <a:rPr lang="en-US"/>
            <a:t>A menu of parenting strategies</a:t>
          </a:r>
        </a:p>
      </dgm:t>
    </dgm:pt>
    <dgm:pt modelId="{AD912A24-59DA-4174-B666-39573FE4F713}" type="parTrans" cxnId="{80E448AA-56FD-4431-A1FA-42B1A5BE8D67}">
      <dgm:prSet/>
      <dgm:spPr/>
      <dgm:t>
        <a:bodyPr/>
        <a:lstStyle/>
        <a:p>
          <a:endParaRPr lang="en-US"/>
        </a:p>
      </dgm:t>
    </dgm:pt>
    <dgm:pt modelId="{209C919D-E837-48F9-9042-BAA17C6550F3}" type="sibTrans" cxnId="{80E448AA-56FD-4431-A1FA-42B1A5BE8D67}">
      <dgm:prSet/>
      <dgm:spPr/>
      <dgm:t>
        <a:bodyPr/>
        <a:lstStyle/>
        <a:p>
          <a:endParaRPr lang="en-US"/>
        </a:p>
      </dgm:t>
    </dgm:pt>
    <dgm:pt modelId="{BE7E64AB-DFA2-4157-B9AE-36EBB322E4DA}">
      <dgm:prSet/>
      <dgm:spPr/>
      <dgm:t>
        <a:bodyPr/>
        <a:lstStyle/>
        <a:p>
          <a:r>
            <a:rPr lang="en-US"/>
            <a:t>Practitioner helps the parent to make informed choices</a:t>
          </a:r>
        </a:p>
      </dgm:t>
    </dgm:pt>
    <dgm:pt modelId="{5956324D-82E6-4E51-B039-6CC929FC84C9}" type="parTrans" cxnId="{A8FBB792-3D6D-489A-8FFE-2AB93B808886}">
      <dgm:prSet/>
      <dgm:spPr/>
      <dgm:t>
        <a:bodyPr/>
        <a:lstStyle/>
        <a:p>
          <a:endParaRPr lang="en-US"/>
        </a:p>
      </dgm:t>
    </dgm:pt>
    <dgm:pt modelId="{AEE227EA-985F-4688-802B-1A90181E7AFC}" type="sibTrans" cxnId="{A8FBB792-3D6D-489A-8FFE-2AB93B808886}">
      <dgm:prSet/>
      <dgm:spPr/>
      <dgm:t>
        <a:bodyPr/>
        <a:lstStyle/>
        <a:p>
          <a:endParaRPr lang="en-US"/>
        </a:p>
      </dgm:t>
    </dgm:pt>
    <dgm:pt modelId="{1039DCCF-CF38-47C2-9510-C794BB153B7C}" type="pres">
      <dgm:prSet presAssocID="{4DF149EE-2FCB-426D-8AD6-3736286E4F1F}" presName="vert0" presStyleCnt="0">
        <dgm:presLayoutVars>
          <dgm:dir/>
          <dgm:animOne val="branch"/>
          <dgm:animLvl val="lvl"/>
        </dgm:presLayoutVars>
      </dgm:prSet>
      <dgm:spPr/>
    </dgm:pt>
    <dgm:pt modelId="{D67F833C-AD51-4AE7-A737-7EF66A2031B9}" type="pres">
      <dgm:prSet presAssocID="{BD2F0B07-56B2-4715-AC2F-8FECC15CBE05}" presName="thickLine" presStyleLbl="alignNode1" presStyleIdx="0" presStyleCnt="5"/>
      <dgm:spPr/>
    </dgm:pt>
    <dgm:pt modelId="{600684B5-5B95-4588-A345-C2E0B58CDCF3}" type="pres">
      <dgm:prSet presAssocID="{BD2F0B07-56B2-4715-AC2F-8FECC15CBE05}" presName="horz1" presStyleCnt="0"/>
      <dgm:spPr/>
    </dgm:pt>
    <dgm:pt modelId="{5EC59E52-F220-4390-95C7-A1C3BCF84578}" type="pres">
      <dgm:prSet presAssocID="{BD2F0B07-56B2-4715-AC2F-8FECC15CBE05}" presName="tx1" presStyleLbl="revTx" presStyleIdx="0" presStyleCnt="5"/>
      <dgm:spPr/>
    </dgm:pt>
    <dgm:pt modelId="{8BDC887C-525E-4A83-90BA-6D1EABBABD1B}" type="pres">
      <dgm:prSet presAssocID="{BD2F0B07-56B2-4715-AC2F-8FECC15CBE05}" presName="vert1" presStyleCnt="0"/>
      <dgm:spPr/>
    </dgm:pt>
    <dgm:pt modelId="{14989526-2082-4421-B2CA-BDB10A1F13EE}" type="pres">
      <dgm:prSet presAssocID="{4E6B9738-A491-423D-923E-4D713315FAE6}" presName="thickLine" presStyleLbl="alignNode1" presStyleIdx="1" presStyleCnt="5"/>
      <dgm:spPr/>
    </dgm:pt>
    <dgm:pt modelId="{A5B564C6-5B8B-44C5-B320-4ACCAEAD29B5}" type="pres">
      <dgm:prSet presAssocID="{4E6B9738-A491-423D-923E-4D713315FAE6}" presName="horz1" presStyleCnt="0"/>
      <dgm:spPr/>
    </dgm:pt>
    <dgm:pt modelId="{B688CBAB-8486-4212-9C95-FAF0CE935F31}" type="pres">
      <dgm:prSet presAssocID="{4E6B9738-A491-423D-923E-4D713315FAE6}" presName="tx1" presStyleLbl="revTx" presStyleIdx="1" presStyleCnt="5"/>
      <dgm:spPr/>
    </dgm:pt>
    <dgm:pt modelId="{EF2C0A48-F4BE-4BBE-BD25-D4F885075743}" type="pres">
      <dgm:prSet presAssocID="{4E6B9738-A491-423D-923E-4D713315FAE6}" presName="vert1" presStyleCnt="0"/>
      <dgm:spPr/>
    </dgm:pt>
    <dgm:pt modelId="{E0E08C7F-70E7-4B33-BD39-C61105F27BBB}" type="pres">
      <dgm:prSet presAssocID="{120E7633-5C75-44A5-822A-B5F9B7D6333C}" presName="thickLine" presStyleLbl="alignNode1" presStyleIdx="2" presStyleCnt="5"/>
      <dgm:spPr/>
    </dgm:pt>
    <dgm:pt modelId="{BE9812CC-C630-4F99-A963-2A6D8FF590E3}" type="pres">
      <dgm:prSet presAssocID="{120E7633-5C75-44A5-822A-B5F9B7D6333C}" presName="horz1" presStyleCnt="0"/>
      <dgm:spPr/>
    </dgm:pt>
    <dgm:pt modelId="{B46A0D1C-F9DB-4830-9A97-4EA58AAD9B10}" type="pres">
      <dgm:prSet presAssocID="{120E7633-5C75-44A5-822A-B5F9B7D6333C}" presName="tx1" presStyleLbl="revTx" presStyleIdx="2" presStyleCnt="5"/>
      <dgm:spPr/>
    </dgm:pt>
    <dgm:pt modelId="{FC1039AF-F9BC-4E1A-9E4E-11E7B72F2A6E}" type="pres">
      <dgm:prSet presAssocID="{120E7633-5C75-44A5-822A-B5F9B7D6333C}" presName="vert1" presStyleCnt="0"/>
      <dgm:spPr/>
    </dgm:pt>
    <dgm:pt modelId="{EB076F09-C89C-4F6D-8D45-6AEE9F866743}" type="pres">
      <dgm:prSet presAssocID="{8116F851-0E70-45B6-841B-9B2F28221327}" presName="thickLine" presStyleLbl="alignNode1" presStyleIdx="3" presStyleCnt="5"/>
      <dgm:spPr/>
    </dgm:pt>
    <dgm:pt modelId="{2BACF92F-C581-42EA-8D44-D8D34C73E4E9}" type="pres">
      <dgm:prSet presAssocID="{8116F851-0E70-45B6-841B-9B2F28221327}" presName="horz1" presStyleCnt="0"/>
      <dgm:spPr/>
    </dgm:pt>
    <dgm:pt modelId="{82288731-A912-4588-9B93-BA47F6923E8B}" type="pres">
      <dgm:prSet presAssocID="{8116F851-0E70-45B6-841B-9B2F28221327}" presName="tx1" presStyleLbl="revTx" presStyleIdx="3" presStyleCnt="5"/>
      <dgm:spPr/>
    </dgm:pt>
    <dgm:pt modelId="{0487346A-F0BC-493E-B074-50722F741EAD}" type="pres">
      <dgm:prSet presAssocID="{8116F851-0E70-45B6-841B-9B2F28221327}" presName="vert1" presStyleCnt="0"/>
      <dgm:spPr/>
    </dgm:pt>
    <dgm:pt modelId="{93F81776-F764-470D-8AE1-3BBBBA074C2C}" type="pres">
      <dgm:prSet presAssocID="{BE7E64AB-DFA2-4157-B9AE-36EBB322E4DA}" presName="thickLine" presStyleLbl="alignNode1" presStyleIdx="4" presStyleCnt="5"/>
      <dgm:spPr/>
    </dgm:pt>
    <dgm:pt modelId="{91474571-2F69-4B45-83B8-A5E9E676437A}" type="pres">
      <dgm:prSet presAssocID="{BE7E64AB-DFA2-4157-B9AE-36EBB322E4DA}" presName="horz1" presStyleCnt="0"/>
      <dgm:spPr/>
    </dgm:pt>
    <dgm:pt modelId="{8CFBBB8C-CC40-4BF0-8080-609B98752DB2}" type="pres">
      <dgm:prSet presAssocID="{BE7E64AB-DFA2-4157-B9AE-36EBB322E4DA}" presName="tx1" presStyleLbl="revTx" presStyleIdx="4" presStyleCnt="5"/>
      <dgm:spPr/>
    </dgm:pt>
    <dgm:pt modelId="{E2160A1E-11E6-467A-B5AA-F241714E4661}" type="pres">
      <dgm:prSet presAssocID="{BE7E64AB-DFA2-4157-B9AE-36EBB322E4DA}" presName="vert1" presStyleCnt="0"/>
      <dgm:spPr/>
    </dgm:pt>
  </dgm:ptLst>
  <dgm:cxnLst>
    <dgm:cxn modelId="{4A265230-E10B-45C9-9B68-1570804D97FC}" type="presOf" srcId="{120E7633-5C75-44A5-822A-B5F9B7D6333C}" destId="{B46A0D1C-F9DB-4830-9A97-4EA58AAD9B10}" srcOrd="0" destOrd="0" presId="urn:microsoft.com/office/officeart/2008/layout/LinedList"/>
    <dgm:cxn modelId="{2ECF0536-4441-4A72-AB2C-6BAA4FB643C6}" srcId="{4DF149EE-2FCB-426D-8AD6-3736286E4F1F}" destId="{BD2F0B07-56B2-4715-AC2F-8FECC15CBE05}" srcOrd="0" destOrd="0" parTransId="{2B81A1A5-4D13-408A-B317-81CEA5AF7B94}" sibTransId="{0B57FD91-4F00-4CC7-BF98-2F77720F7387}"/>
    <dgm:cxn modelId="{747EDF49-0D45-44BE-8FFF-7DE566FFF78E}" srcId="{4DF149EE-2FCB-426D-8AD6-3736286E4F1F}" destId="{120E7633-5C75-44A5-822A-B5F9B7D6333C}" srcOrd="2" destOrd="0" parTransId="{B2DDEFE1-44DF-48E5-919D-E6CE210B5A75}" sibTransId="{FB779147-6A54-4C2E-A3C8-2EA16D0271F2}"/>
    <dgm:cxn modelId="{B0499F89-57D1-48E7-A184-F6DC971386AA}" type="presOf" srcId="{8116F851-0E70-45B6-841B-9B2F28221327}" destId="{82288731-A912-4588-9B93-BA47F6923E8B}" srcOrd="0" destOrd="0" presId="urn:microsoft.com/office/officeart/2008/layout/LinedList"/>
    <dgm:cxn modelId="{A8FBB792-3D6D-489A-8FFE-2AB93B808886}" srcId="{4DF149EE-2FCB-426D-8AD6-3736286E4F1F}" destId="{BE7E64AB-DFA2-4157-B9AE-36EBB322E4DA}" srcOrd="4" destOrd="0" parTransId="{5956324D-82E6-4E51-B039-6CC929FC84C9}" sibTransId="{AEE227EA-985F-4688-802B-1A90181E7AFC}"/>
    <dgm:cxn modelId="{850CB59A-4DD2-4DAA-8C3A-DD8E57D7579E}" type="presOf" srcId="{4DF149EE-2FCB-426D-8AD6-3736286E4F1F}" destId="{1039DCCF-CF38-47C2-9510-C794BB153B7C}" srcOrd="0" destOrd="0" presId="urn:microsoft.com/office/officeart/2008/layout/LinedList"/>
    <dgm:cxn modelId="{3A6EF6A0-46EB-4CBB-829A-300E8AFF64D7}" type="presOf" srcId="{4E6B9738-A491-423D-923E-4D713315FAE6}" destId="{B688CBAB-8486-4212-9C95-FAF0CE935F31}" srcOrd="0" destOrd="0" presId="urn:microsoft.com/office/officeart/2008/layout/LinedList"/>
    <dgm:cxn modelId="{80E448AA-56FD-4431-A1FA-42B1A5BE8D67}" srcId="{4DF149EE-2FCB-426D-8AD6-3736286E4F1F}" destId="{8116F851-0E70-45B6-841B-9B2F28221327}" srcOrd="3" destOrd="0" parTransId="{AD912A24-59DA-4174-B666-39573FE4F713}" sibTransId="{209C919D-E837-48F9-9042-BAA17C6550F3}"/>
    <dgm:cxn modelId="{85DB19C0-89AA-4C85-9089-7C03E22DA1E2}" type="presOf" srcId="{BD2F0B07-56B2-4715-AC2F-8FECC15CBE05}" destId="{5EC59E52-F220-4390-95C7-A1C3BCF84578}" srcOrd="0" destOrd="0" presId="urn:microsoft.com/office/officeart/2008/layout/LinedList"/>
    <dgm:cxn modelId="{A43138E7-19DA-47B4-8621-E8164B6116DA}" type="presOf" srcId="{BE7E64AB-DFA2-4157-B9AE-36EBB322E4DA}" destId="{8CFBBB8C-CC40-4BF0-8080-609B98752DB2}" srcOrd="0" destOrd="0" presId="urn:microsoft.com/office/officeart/2008/layout/LinedList"/>
    <dgm:cxn modelId="{304B8CF0-B7B4-44DB-85EA-EF163EC4A3BE}" srcId="{4DF149EE-2FCB-426D-8AD6-3736286E4F1F}" destId="{4E6B9738-A491-423D-923E-4D713315FAE6}" srcOrd="1" destOrd="0" parTransId="{D6A785F7-14C4-4822-B400-2AD8356D0E9C}" sibTransId="{65919E86-25DF-4FD0-B306-53F040320115}"/>
    <dgm:cxn modelId="{E36164E8-7357-45F4-9DB2-5FA679CFCA58}" type="presParOf" srcId="{1039DCCF-CF38-47C2-9510-C794BB153B7C}" destId="{D67F833C-AD51-4AE7-A737-7EF66A2031B9}" srcOrd="0" destOrd="0" presId="urn:microsoft.com/office/officeart/2008/layout/LinedList"/>
    <dgm:cxn modelId="{8D52569E-4E86-44AA-BF45-A0D8142C7C67}" type="presParOf" srcId="{1039DCCF-CF38-47C2-9510-C794BB153B7C}" destId="{600684B5-5B95-4588-A345-C2E0B58CDCF3}" srcOrd="1" destOrd="0" presId="urn:microsoft.com/office/officeart/2008/layout/LinedList"/>
    <dgm:cxn modelId="{0A3CAFD6-B0E5-4472-87B2-47D0AABAF569}" type="presParOf" srcId="{600684B5-5B95-4588-A345-C2E0B58CDCF3}" destId="{5EC59E52-F220-4390-95C7-A1C3BCF84578}" srcOrd="0" destOrd="0" presId="urn:microsoft.com/office/officeart/2008/layout/LinedList"/>
    <dgm:cxn modelId="{3F061177-E6A8-4D44-B11C-663FD3D7F742}" type="presParOf" srcId="{600684B5-5B95-4588-A345-C2E0B58CDCF3}" destId="{8BDC887C-525E-4A83-90BA-6D1EABBABD1B}" srcOrd="1" destOrd="0" presId="urn:microsoft.com/office/officeart/2008/layout/LinedList"/>
    <dgm:cxn modelId="{E3FE5126-0378-4647-A7C7-38165494C45B}" type="presParOf" srcId="{1039DCCF-CF38-47C2-9510-C794BB153B7C}" destId="{14989526-2082-4421-B2CA-BDB10A1F13EE}" srcOrd="2" destOrd="0" presId="urn:microsoft.com/office/officeart/2008/layout/LinedList"/>
    <dgm:cxn modelId="{AA45846A-D512-443F-8AF6-A3D4E95D90B6}" type="presParOf" srcId="{1039DCCF-CF38-47C2-9510-C794BB153B7C}" destId="{A5B564C6-5B8B-44C5-B320-4ACCAEAD29B5}" srcOrd="3" destOrd="0" presId="urn:microsoft.com/office/officeart/2008/layout/LinedList"/>
    <dgm:cxn modelId="{5AC5B950-6F44-4FAA-9382-741757C98240}" type="presParOf" srcId="{A5B564C6-5B8B-44C5-B320-4ACCAEAD29B5}" destId="{B688CBAB-8486-4212-9C95-FAF0CE935F31}" srcOrd="0" destOrd="0" presId="urn:microsoft.com/office/officeart/2008/layout/LinedList"/>
    <dgm:cxn modelId="{727A3632-2697-4073-9C60-305237D81410}" type="presParOf" srcId="{A5B564C6-5B8B-44C5-B320-4ACCAEAD29B5}" destId="{EF2C0A48-F4BE-4BBE-BD25-D4F885075743}" srcOrd="1" destOrd="0" presId="urn:microsoft.com/office/officeart/2008/layout/LinedList"/>
    <dgm:cxn modelId="{036AE9CA-D773-4147-957E-4B3BF0754642}" type="presParOf" srcId="{1039DCCF-CF38-47C2-9510-C794BB153B7C}" destId="{E0E08C7F-70E7-4B33-BD39-C61105F27BBB}" srcOrd="4" destOrd="0" presId="urn:microsoft.com/office/officeart/2008/layout/LinedList"/>
    <dgm:cxn modelId="{EF1C4632-8EDA-4EB3-ACAB-7BE5A3247B51}" type="presParOf" srcId="{1039DCCF-CF38-47C2-9510-C794BB153B7C}" destId="{BE9812CC-C630-4F99-A963-2A6D8FF590E3}" srcOrd="5" destOrd="0" presId="urn:microsoft.com/office/officeart/2008/layout/LinedList"/>
    <dgm:cxn modelId="{5972E93C-0FA9-428F-99BF-E8B3CA191A40}" type="presParOf" srcId="{BE9812CC-C630-4F99-A963-2A6D8FF590E3}" destId="{B46A0D1C-F9DB-4830-9A97-4EA58AAD9B10}" srcOrd="0" destOrd="0" presId="urn:microsoft.com/office/officeart/2008/layout/LinedList"/>
    <dgm:cxn modelId="{FF260E82-8DE3-4D00-AA3E-8A7EAC240AE7}" type="presParOf" srcId="{BE9812CC-C630-4F99-A963-2A6D8FF590E3}" destId="{FC1039AF-F9BC-4E1A-9E4E-11E7B72F2A6E}" srcOrd="1" destOrd="0" presId="urn:microsoft.com/office/officeart/2008/layout/LinedList"/>
    <dgm:cxn modelId="{6DC2BE00-9BB9-4F5B-883D-21C24B103495}" type="presParOf" srcId="{1039DCCF-CF38-47C2-9510-C794BB153B7C}" destId="{EB076F09-C89C-4F6D-8D45-6AEE9F866743}" srcOrd="6" destOrd="0" presId="urn:microsoft.com/office/officeart/2008/layout/LinedList"/>
    <dgm:cxn modelId="{A3532DD2-998A-4F10-A8F2-8001B8B0BF86}" type="presParOf" srcId="{1039DCCF-CF38-47C2-9510-C794BB153B7C}" destId="{2BACF92F-C581-42EA-8D44-D8D34C73E4E9}" srcOrd="7" destOrd="0" presId="urn:microsoft.com/office/officeart/2008/layout/LinedList"/>
    <dgm:cxn modelId="{A51AE828-B0DD-4289-BD18-9C392BAE937C}" type="presParOf" srcId="{2BACF92F-C581-42EA-8D44-D8D34C73E4E9}" destId="{82288731-A912-4588-9B93-BA47F6923E8B}" srcOrd="0" destOrd="0" presId="urn:microsoft.com/office/officeart/2008/layout/LinedList"/>
    <dgm:cxn modelId="{DB34595A-035F-4587-BD6A-865558E301A4}" type="presParOf" srcId="{2BACF92F-C581-42EA-8D44-D8D34C73E4E9}" destId="{0487346A-F0BC-493E-B074-50722F741EAD}" srcOrd="1" destOrd="0" presId="urn:microsoft.com/office/officeart/2008/layout/LinedList"/>
    <dgm:cxn modelId="{786C882A-8F55-4D18-B5E4-8841BBE346EB}" type="presParOf" srcId="{1039DCCF-CF38-47C2-9510-C794BB153B7C}" destId="{93F81776-F764-470D-8AE1-3BBBBA074C2C}" srcOrd="8" destOrd="0" presId="urn:microsoft.com/office/officeart/2008/layout/LinedList"/>
    <dgm:cxn modelId="{7EC16E1A-EA21-4E67-8CE0-55E895C31CAE}" type="presParOf" srcId="{1039DCCF-CF38-47C2-9510-C794BB153B7C}" destId="{91474571-2F69-4B45-83B8-A5E9E676437A}" srcOrd="9" destOrd="0" presId="urn:microsoft.com/office/officeart/2008/layout/LinedList"/>
    <dgm:cxn modelId="{C475DF83-DA79-49C4-AFEE-128F653ED63C}" type="presParOf" srcId="{91474571-2F69-4B45-83B8-A5E9E676437A}" destId="{8CFBBB8C-CC40-4BF0-8080-609B98752DB2}" srcOrd="0" destOrd="0" presId="urn:microsoft.com/office/officeart/2008/layout/LinedList"/>
    <dgm:cxn modelId="{3264CE24-169E-46E4-8988-DA18782969AC}" type="presParOf" srcId="{91474571-2F69-4B45-83B8-A5E9E676437A}" destId="{E2160A1E-11E6-467A-B5AA-F241714E466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4C423D-C1A7-4135-8FCA-9D5B5D7BC086}" type="doc">
      <dgm:prSet loTypeId="urn:microsoft.com/office/officeart/2005/8/layout/hProcess9" loCatId="process" qsTypeId="urn:microsoft.com/office/officeart/2005/8/quickstyle/simple1" qsCatId="simple" csTypeId="urn:microsoft.com/office/officeart/2005/8/colors/accent6_2" csCatId="accent6" phldr="1"/>
      <dgm:spPr/>
    </dgm:pt>
    <dgm:pt modelId="{FF993D96-8C5E-4E70-94D8-F506F2C651B1}">
      <dgm:prSet phldrT="[Text]"/>
      <dgm:spPr>
        <a:solidFill>
          <a:schemeClr val="accent1">
            <a:lumMod val="75000"/>
          </a:schemeClr>
        </a:solidFill>
      </dgm:spPr>
      <dgm:t>
        <a:bodyPr/>
        <a:lstStyle/>
        <a:p>
          <a:r>
            <a:rPr lang="en-AU" dirty="0"/>
            <a:t>Self-management</a:t>
          </a:r>
        </a:p>
      </dgm:t>
    </dgm:pt>
    <dgm:pt modelId="{A9ADB7F1-0D4F-4520-A48E-310A4B742832}" type="parTrans" cxnId="{E957C00D-2146-4E5E-AD78-2242E99D4FD6}">
      <dgm:prSet/>
      <dgm:spPr/>
      <dgm:t>
        <a:bodyPr/>
        <a:lstStyle/>
        <a:p>
          <a:endParaRPr lang="en-AU"/>
        </a:p>
      </dgm:t>
    </dgm:pt>
    <dgm:pt modelId="{12F3FCC0-A91C-48F7-A141-BDC61AB3482D}" type="sibTrans" cxnId="{E957C00D-2146-4E5E-AD78-2242E99D4FD6}">
      <dgm:prSet/>
      <dgm:spPr/>
      <dgm:t>
        <a:bodyPr/>
        <a:lstStyle/>
        <a:p>
          <a:endParaRPr lang="en-AU"/>
        </a:p>
      </dgm:t>
    </dgm:pt>
    <dgm:pt modelId="{86B8067B-C6E3-4D92-8A8B-56F2502DC971}">
      <dgm:prSet phldrT="[Text]"/>
      <dgm:spPr>
        <a:solidFill>
          <a:schemeClr val="accent1">
            <a:lumMod val="75000"/>
          </a:schemeClr>
        </a:solidFill>
      </dgm:spPr>
      <dgm:t>
        <a:bodyPr/>
        <a:lstStyle/>
        <a:p>
          <a:r>
            <a:rPr lang="en-AU" dirty="0">
              <a:solidFill>
                <a:schemeClr val="bg1"/>
              </a:solidFill>
            </a:rPr>
            <a:t>Self-efficacy</a:t>
          </a:r>
        </a:p>
      </dgm:t>
    </dgm:pt>
    <dgm:pt modelId="{1E343A8F-C763-4582-A167-65CDEA1BA0E6}" type="parTrans" cxnId="{1356F377-6704-450C-B08F-E1CE8AAA3544}">
      <dgm:prSet/>
      <dgm:spPr/>
      <dgm:t>
        <a:bodyPr/>
        <a:lstStyle/>
        <a:p>
          <a:endParaRPr lang="en-AU"/>
        </a:p>
      </dgm:t>
    </dgm:pt>
    <dgm:pt modelId="{75BB3172-1BFD-4901-A0B9-16E7D3FCB4FD}" type="sibTrans" cxnId="{1356F377-6704-450C-B08F-E1CE8AAA3544}">
      <dgm:prSet/>
      <dgm:spPr/>
      <dgm:t>
        <a:bodyPr/>
        <a:lstStyle/>
        <a:p>
          <a:endParaRPr lang="en-AU"/>
        </a:p>
      </dgm:t>
    </dgm:pt>
    <dgm:pt modelId="{C954CB49-213F-4921-963D-351BBBE9549C}">
      <dgm:prSet phldrT="[Text]"/>
      <dgm:spPr>
        <a:solidFill>
          <a:schemeClr val="accent1">
            <a:lumMod val="75000"/>
          </a:schemeClr>
        </a:solidFill>
      </dgm:spPr>
      <dgm:t>
        <a:bodyPr/>
        <a:lstStyle/>
        <a:p>
          <a:r>
            <a:rPr lang="en-AU" dirty="0"/>
            <a:t>Personal  agency</a:t>
          </a:r>
        </a:p>
      </dgm:t>
    </dgm:pt>
    <dgm:pt modelId="{BB5DC81E-AB3B-48D8-95EA-6D205C637204}" type="parTrans" cxnId="{2DF987BD-B108-4285-8AA7-9F813F619E86}">
      <dgm:prSet/>
      <dgm:spPr/>
      <dgm:t>
        <a:bodyPr/>
        <a:lstStyle/>
        <a:p>
          <a:endParaRPr lang="en-AU"/>
        </a:p>
      </dgm:t>
    </dgm:pt>
    <dgm:pt modelId="{C38A2FBC-3DC2-4849-AAFD-6B1D672A3116}" type="sibTrans" cxnId="{2DF987BD-B108-4285-8AA7-9F813F619E86}">
      <dgm:prSet/>
      <dgm:spPr/>
      <dgm:t>
        <a:bodyPr/>
        <a:lstStyle/>
        <a:p>
          <a:endParaRPr lang="en-AU"/>
        </a:p>
      </dgm:t>
    </dgm:pt>
    <dgm:pt modelId="{160E07B5-7DCA-48DA-B3E8-F67F92A9A84C}">
      <dgm:prSet/>
      <dgm:spPr>
        <a:solidFill>
          <a:schemeClr val="accent1">
            <a:lumMod val="75000"/>
          </a:schemeClr>
        </a:solidFill>
      </dgm:spPr>
      <dgm:t>
        <a:bodyPr/>
        <a:lstStyle/>
        <a:p>
          <a:r>
            <a:rPr lang="en-AU" dirty="0"/>
            <a:t>Self-sufficiency</a:t>
          </a:r>
        </a:p>
      </dgm:t>
    </dgm:pt>
    <dgm:pt modelId="{175F3B4F-85FD-4747-BC78-524B626635A4}" type="parTrans" cxnId="{B54FE88E-F09A-4BE7-8A44-B9D8C2699995}">
      <dgm:prSet/>
      <dgm:spPr/>
      <dgm:t>
        <a:bodyPr/>
        <a:lstStyle/>
        <a:p>
          <a:endParaRPr lang="en-AU"/>
        </a:p>
      </dgm:t>
    </dgm:pt>
    <dgm:pt modelId="{9CC2DF89-552C-4D5B-A01A-CB7571C06214}" type="sibTrans" cxnId="{B54FE88E-F09A-4BE7-8A44-B9D8C2699995}">
      <dgm:prSet/>
      <dgm:spPr/>
      <dgm:t>
        <a:bodyPr/>
        <a:lstStyle/>
        <a:p>
          <a:endParaRPr lang="en-AU"/>
        </a:p>
      </dgm:t>
    </dgm:pt>
    <dgm:pt modelId="{5CF73FF6-FA17-4ABF-90FC-27E17A1A3B13}">
      <dgm:prSet phldrT="[Text]"/>
      <dgm:spPr>
        <a:solidFill>
          <a:schemeClr val="accent1">
            <a:lumMod val="75000"/>
          </a:schemeClr>
        </a:solidFill>
      </dgm:spPr>
      <dgm:t>
        <a:bodyPr/>
        <a:lstStyle/>
        <a:p>
          <a:r>
            <a:rPr lang="en-AU" dirty="0"/>
            <a:t>Problem-solving</a:t>
          </a:r>
        </a:p>
      </dgm:t>
    </dgm:pt>
    <dgm:pt modelId="{525038CB-21FB-4A8C-AF00-DCD5111C8D21}" type="parTrans" cxnId="{BD969AC1-B5FA-488E-AE72-F0E8CEA02B27}">
      <dgm:prSet/>
      <dgm:spPr/>
      <dgm:t>
        <a:bodyPr/>
        <a:lstStyle/>
        <a:p>
          <a:endParaRPr lang="en-US"/>
        </a:p>
      </dgm:t>
    </dgm:pt>
    <dgm:pt modelId="{1D2A3D78-B18E-4B25-BDE8-CEC7498D5D06}" type="sibTrans" cxnId="{BD969AC1-B5FA-488E-AE72-F0E8CEA02B27}">
      <dgm:prSet/>
      <dgm:spPr/>
      <dgm:t>
        <a:bodyPr/>
        <a:lstStyle/>
        <a:p>
          <a:endParaRPr lang="en-US"/>
        </a:p>
      </dgm:t>
    </dgm:pt>
    <dgm:pt modelId="{220FBFC8-DF4D-4F22-A046-91D091F411DA}" type="pres">
      <dgm:prSet presAssocID="{124C423D-C1A7-4135-8FCA-9D5B5D7BC086}" presName="CompostProcess" presStyleCnt="0">
        <dgm:presLayoutVars>
          <dgm:dir/>
          <dgm:resizeHandles val="exact"/>
        </dgm:presLayoutVars>
      </dgm:prSet>
      <dgm:spPr/>
    </dgm:pt>
    <dgm:pt modelId="{1C1FBFFC-548D-4DA3-BC19-203A6F5C4312}" type="pres">
      <dgm:prSet presAssocID="{124C423D-C1A7-4135-8FCA-9D5B5D7BC086}" presName="arrow" presStyleLbl="bgShp" presStyleIdx="0" presStyleCnt="1" custLinFactX="4229" custLinFactY="18750" custLinFactNeighborX="100000" custLinFactNeighborY="100000"/>
      <dgm:spPr>
        <a:solidFill>
          <a:schemeClr val="accent1">
            <a:lumMod val="20000"/>
            <a:lumOff val="80000"/>
          </a:schemeClr>
        </a:solidFill>
      </dgm:spPr>
    </dgm:pt>
    <dgm:pt modelId="{AFA2F52C-E4A8-4A75-95A4-CD68E2528D67}" type="pres">
      <dgm:prSet presAssocID="{124C423D-C1A7-4135-8FCA-9D5B5D7BC086}" presName="linearProcess" presStyleCnt="0"/>
      <dgm:spPr/>
    </dgm:pt>
    <dgm:pt modelId="{69C970BA-DEB9-4853-828F-6B891C893847}" type="pres">
      <dgm:prSet presAssocID="{FF993D96-8C5E-4E70-94D8-F506F2C651B1}" presName="textNode" presStyleLbl="node1" presStyleIdx="0" presStyleCnt="5">
        <dgm:presLayoutVars>
          <dgm:bulletEnabled val="1"/>
        </dgm:presLayoutVars>
      </dgm:prSet>
      <dgm:spPr/>
    </dgm:pt>
    <dgm:pt modelId="{8620BA52-17A3-41E1-8303-B1259EA70EBE}" type="pres">
      <dgm:prSet presAssocID="{12F3FCC0-A91C-48F7-A141-BDC61AB3482D}" presName="sibTrans" presStyleCnt="0"/>
      <dgm:spPr/>
    </dgm:pt>
    <dgm:pt modelId="{42C89324-1EEC-4413-991B-64843EF0F165}" type="pres">
      <dgm:prSet presAssocID="{86B8067B-C6E3-4D92-8A8B-56F2502DC971}" presName="textNode" presStyleLbl="node1" presStyleIdx="1" presStyleCnt="5">
        <dgm:presLayoutVars>
          <dgm:bulletEnabled val="1"/>
        </dgm:presLayoutVars>
      </dgm:prSet>
      <dgm:spPr/>
    </dgm:pt>
    <dgm:pt modelId="{3BA4AAD5-D771-4247-9BAA-276406872167}" type="pres">
      <dgm:prSet presAssocID="{75BB3172-1BFD-4901-A0B9-16E7D3FCB4FD}" presName="sibTrans" presStyleCnt="0"/>
      <dgm:spPr/>
    </dgm:pt>
    <dgm:pt modelId="{79A3B797-10C6-4BF3-9E7E-304E1C972AA3}" type="pres">
      <dgm:prSet presAssocID="{C954CB49-213F-4921-963D-351BBBE9549C}" presName="textNode" presStyleLbl="node1" presStyleIdx="2" presStyleCnt="5">
        <dgm:presLayoutVars>
          <dgm:bulletEnabled val="1"/>
        </dgm:presLayoutVars>
      </dgm:prSet>
      <dgm:spPr/>
    </dgm:pt>
    <dgm:pt modelId="{4239248B-0B08-4B02-B000-22A7A06C912A}" type="pres">
      <dgm:prSet presAssocID="{C38A2FBC-3DC2-4849-AAFD-6B1D672A3116}" presName="sibTrans" presStyleCnt="0"/>
      <dgm:spPr/>
    </dgm:pt>
    <dgm:pt modelId="{DFC6CF86-CF55-4012-B2BF-2ECA019E958B}" type="pres">
      <dgm:prSet presAssocID="{5CF73FF6-FA17-4ABF-90FC-27E17A1A3B13}" presName="textNode" presStyleLbl="node1" presStyleIdx="3" presStyleCnt="5">
        <dgm:presLayoutVars>
          <dgm:bulletEnabled val="1"/>
        </dgm:presLayoutVars>
      </dgm:prSet>
      <dgm:spPr/>
    </dgm:pt>
    <dgm:pt modelId="{A66D5899-5EA0-4B1C-80A6-6E1F76F93C89}" type="pres">
      <dgm:prSet presAssocID="{1D2A3D78-B18E-4B25-BDE8-CEC7498D5D06}" presName="sibTrans" presStyleCnt="0"/>
      <dgm:spPr/>
    </dgm:pt>
    <dgm:pt modelId="{5C3E95CA-3637-41E9-AFC6-7D74E23930E9}" type="pres">
      <dgm:prSet presAssocID="{160E07B5-7DCA-48DA-B3E8-F67F92A9A84C}" presName="textNode" presStyleLbl="node1" presStyleIdx="4" presStyleCnt="5">
        <dgm:presLayoutVars>
          <dgm:bulletEnabled val="1"/>
        </dgm:presLayoutVars>
      </dgm:prSet>
      <dgm:spPr/>
    </dgm:pt>
  </dgm:ptLst>
  <dgm:cxnLst>
    <dgm:cxn modelId="{E957C00D-2146-4E5E-AD78-2242E99D4FD6}" srcId="{124C423D-C1A7-4135-8FCA-9D5B5D7BC086}" destId="{FF993D96-8C5E-4E70-94D8-F506F2C651B1}" srcOrd="0" destOrd="0" parTransId="{A9ADB7F1-0D4F-4520-A48E-310A4B742832}" sibTransId="{12F3FCC0-A91C-48F7-A141-BDC61AB3482D}"/>
    <dgm:cxn modelId="{4F27B53B-85F3-4A0A-A995-C675F49D3BDB}" type="presOf" srcId="{FF993D96-8C5E-4E70-94D8-F506F2C651B1}" destId="{69C970BA-DEB9-4853-828F-6B891C893847}" srcOrd="0" destOrd="0" presId="urn:microsoft.com/office/officeart/2005/8/layout/hProcess9"/>
    <dgm:cxn modelId="{35B26F74-B04C-4BBB-BFFE-FC10C3D19082}" type="presOf" srcId="{160E07B5-7DCA-48DA-B3E8-F67F92A9A84C}" destId="{5C3E95CA-3637-41E9-AFC6-7D74E23930E9}" srcOrd="0" destOrd="0" presId="urn:microsoft.com/office/officeart/2005/8/layout/hProcess9"/>
    <dgm:cxn modelId="{1356F377-6704-450C-B08F-E1CE8AAA3544}" srcId="{124C423D-C1A7-4135-8FCA-9D5B5D7BC086}" destId="{86B8067B-C6E3-4D92-8A8B-56F2502DC971}" srcOrd="1" destOrd="0" parTransId="{1E343A8F-C763-4582-A167-65CDEA1BA0E6}" sibTransId="{75BB3172-1BFD-4901-A0B9-16E7D3FCB4FD}"/>
    <dgm:cxn modelId="{3AE2737D-750B-4C15-BD42-F624C59F0C5B}" type="presOf" srcId="{C954CB49-213F-4921-963D-351BBBE9549C}" destId="{79A3B797-10C6-4BF3-9E7E-304E1C972AA3}" srcOrd="0" destOrd="0" presId="urn:microsoft.com/office/officeart/2005/8/layout/hProcess9"/>
    <dgm:cxn modelId="{6BB6A683-A3F5-44F1-94C1-DD7E623C0F22}" type="presOf" srcId="{86B8067B-C6E3-4D92-8A8B-56F2502DC971}" destId="{42C89324-1EEC-4413-991B-64843EF0F165}" srcOrd="0" destOrd="0" presId="urn:microsoft.com/office/officeart/2005/8/layout/hProcess9"/>
    <dgm:cxn modelId="{B54FE88E-F09A-4BE7-8A44-B9D8C2699995}" srcId="{124C423D-C1A7-4135-8FCA-9D5B5D7BC086}" destId="{160E07B5-7DCA-48DA-B3E8-F67F92A9A84C}" srcOrd="4" destOrd="0" parTransId="{175F3B4F-85FD-4747-BC78-524B626635A4}" sibTransId="{9CC2DF89-552C-4D5B-A01A-CB7571C06214}"/>
    <dgm:cxn modelId="{B7315498-D9D8-413E-B71C-62C5606D63A8}" type="presOf" srcId="{5CF73FF6-FA17-4ABF-90FC-27E17A1A3B13}" destId="{DFC6CF86-CF55-4012-B2BF-2ECA019E958B}" srcOrd="0" destOrd="0" presId="urn:microsoft.com/office/officeart/2005/8/layout/hProcess9"/>
    <dgm:cxn modelId="{2DF987BD-B108-4285-8AA7-9F813F619E86}" srcId="{124C423D-C1A7-4135-8FCA-9D5B5D7BC086}" destId="{C954CB49-213F-4921-963D-351BBBE9549C}" srcOrd="2" destOrd="0" parTransId="{BB5DC81E-AB3B-48D8-95EA-6D205C637204}" sibTransId="{C38A2FBC-3DC2-4849-AAFD-6B1D672A3116}"/>
    <dgm:cxn modelId="{BD969AC1-B5FA-488E-AE72-F0E8CEA02B27}" srcId="{124C423D-C1A7-4135-8FCA-9D5B5D7BC086}" destId="{5CF73FF6-FA17-4ABF-90FC-27E17A1A3B13}" srcOrd="3" destOrd="0" parTransId="{525038CB-21FB-4A8C-AF00-DCD5111C8D21}" sibTransId="{1D2A3D78-B18E-4B25-BDE8-CEC7498D5D06}"/>
    <dgm:cxn modelId="{F745D2D3-BC09-424B-9349-FF29E24FC47B}" type="presOf" srcId="{124C423D-C1A7-4135-8FCA-9D5B5D7BC086}" destId="{220FBFC8-DF4D-4F22-A046-91D091F411DA}" srcOrd="0" destOrd="0" presId="urn:microsoft.com/office/officeart/2005/8/layout/hProcess9"/>
    <dgm:cxn modelId="{C8609457-4B28-476F-8BBA-E609231A8ACF}" type="presParOf" srcId="{220FBFC8-DF4D-4F22-A046-91D091F411DA}" destId="{1C1FBFFC-548D-4DA3-BC19-203A6F5C4312}" srcOrd="0" destOrd="0" presId="urn:microsoft.com/office/officeart/2005/8/layout/hProcess9"/>
    <dgm:cxn modelId="{1D70839D-2307-471C-8F80-6BD7B305DD03}" type="presParOf" srcId="{220FBFC8-DF4D-4F22-A046-91D091F411DA}" destId="{AFA2F52C-E4A8-4A75-95A4-CD68E2528D67}" srcOrd="1" destOrd="0" presId="urn:microsoft.com/office/officeart/2005/8/layout/hProcess9"/>
    <dgm:cxn modelId="{6FBB5DDD-6BEA-40B4-9462-F74455A01914}" type="presParOf" srcId="{AFA2F52C-E4A8-4A75-95A4-CD68E2528D67}" destId="{69C970BA-DEB9-4853-828F-6B891C893847}" srcOrd="0" destOrd="0" presId="urn:microsoft.com/office/officeart/2005/8/layout/hProcess9"/>
    <dgm:cxn modelId="{47E939FE-AB2E-424C-B803-E89EEF065B83}" type="presParOf" srcId="{AFA2F52C-E4A8-4A75-95A4-CD68E2528D67}" destId="{8620BA52-17A3-41E1-8303-B1259EA70EBE}" srcOrd="1" destOrd="0" presId="urn:microsoft.com/office/officeart/2005/8/layout/hProcess9"/>
    <dgm:cxn modelId="{1FA33BF6-B13D-45FA-B414-A275067443BA}" type="presParOf" srcId="{AFA2F52C-E4A8-4A75-95A4-CD68E2528D67}" destId="{42C89324-1EEC-4413-991B-64843EF0F165}" srcOrd="2" destOrd="0" presId="urn:microsoft.com/office/officeart/2005/8/layout/hProcess9"/>
    <dgm:cxn modelId="{D498A3C6-1764-4660-815E-18F7B1D1FC9A}" type="presParOf" srcId="{AFA2F52C-E4A8-4A75-95A4-CD68E2528D67}" destId="{3BA4AAD5-D771-4247-9BAA-276406872167}" srcOrd="3" destOrd="0" presId="urn:microsoft.com/office/officeart/2005/8/layout/hProcess9"/>
    <dgm:cxn modelId="{1AD80080-248A-4F63-B49B-91C63C3AE594}" type="presParOf" srcId="{AFA2F52C-E4A8-4A75-95A4-CD68E2528D67}" destId="{79A3B797-10C6-4BF3-9E7E-304E1C972AA3}" srcOrd="4" destOrd="0" presId="urn:microsoft.com/office/officeart/2005/8/layout/hProcess9"/>
    <dgm:cxn modelId="{ED79A785-FB0C-4468-8B42-935C218E1917}" type="presParOf" srcId="{AFA2F52C-E4A8-4A75-95A4-CD68E2528D67}" destId="{4239248B-0B08-4B02-B000-22A7A06C912A}" srcOrd="5" destOrd="0" presId="urn:microsoft.com/office/officeart/2005/8/layout/hProcess9"/>
    <dgm:cxn modelId="{5489D7EA-CC92-4923-A65B-69DDD3331BD9}" type="presParOf" srcId="{AFA2F52C-E4A8-4A75-95A4-CD68E2528D67}" destId="{DFC6CF86-CF55-4012-B2BF-2ECA019E958B}" srcOrd="6" destOrd="0" presId="urn:microsoft.com/office/officeart/2005/8/layout/hProcess9"/>
    <dgm:cxn modelId="{EEBE9D61-F4D9-49E3-9CFC-1FB1AE9BF43E}" type="presParOf" srcId="{AFA2F52C-E4A8-4A75-95A4-CD68E2528D67}" destId="{A66D5899-5EA0-4B1C-80A6-6E1F76F93C89}" srcOrd="7" destOrd="0" presId="urn:microsoft.com/office/officeart/2005/8/layout/hProcess9"/>
    <dgm:cxn modelId="{B1474258-BD77-4ECB-8616-CB520A806548}" type="presParOf" srcId="{AFA2F52C-E4A8-4A75-95A4-CD68E2528D67}" destId="{5C3E95CA-3637-41E9-AFC6-7D74E23930E9}" srcOrd="8"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D249A-53CA-45B4-9383-DA70F5DCB9E9}">
      <dsp:nvSpPr>
        <dsp:cNvPr id="0" name=""/>
        <dsp:cNvSpPr/>
      </dsp:nvSpPr>
      <dsp:spPr>
        <a:xfrm>
          <a:off x="0" y="375"/>
          <a:ext cx="7886700" cy="877704"/>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5CEDC17-20FE-44C9-8A8D-A916296B95C4}">
      <dsp:nvSpPr>
        <dsp:cNvPr id="0" name=""/>
        <dsp:cNvSpPr/>
      </dsp:nvSpPr>
      <dsp:spPr>
        <a:xfrm>
          <a:off x="265505" y="197858"/>
          <a:ext cx="482737" cy="4827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E758365-7C3B-42BB-A111-05C734929253}">
      <dsp:nvSpPr>
        <dsp:cNvPr id="0" name=""/>
        <dsp:cNvSpPr/>
      </dsp:nvSpPr>
      <dsp:spPr>
        <a:xfrm>
          <a:off x="1013748" y="375"/>
          <a:ext cx="6872951" cy="877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890" tIns="92890" rIns="92890" bIns="92890" numCol="1" spcCol="1270" anchor="ctr" anchorCtr="0">
          <a:noAutofit/>
        </a:bodyPr>
        <a:lstStyle/>
        <a:p>
          <a:pPr marL="0" lvl="0" indent="0" algn="l" defTabSz="977900">
            <a:lnSpc>
              <a:spcPct val="100000"/>
            </a:lnSpc>
            <a:spcBef>
              <a:spcPct val="0"/>
            </a:spcBef>
            <a:spcAft>
              <a:spcPct val="35000"/>
            </a:spcAft>
            <a:buNone/>
          </a:pPr>
          <a:r>
            <a:rPr lang="en-US" sz="2200" kern="1200" dirty="0"/>
            <a:t>Triple P Refresher</a:t>
          </a:r>
        </a:p>
      </dsp:txBody>
      <dsp:txXfrm>
        <a:off x="1013748" y="375"/>
        <a:ext cx="6872951" cy="877704"/>
      </dsp:txXfrm>
    </dsp:sp>
    <dsp:sp modelId="{ADEAD368-9C31-488A-B596-BA6934458E73}">
      <dsp:nvSpPr>
        <dsp:cNvPr id="0" name=""/>
        <dsp:cNvSpPr/>
      </dsp:nvSpPr>
      <dsp:spPr>
        <a:xfrm>
          <a:off x="0" y="1097505"/>
          <a:ext cx="7886700" cy="877704"/>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2DA4CA8-6C7B-4A26-B70C-35B2E39AD3E7}">
      <dsp:nvSpPr>
        <dsp:cNvPr id="0" name=""/>
        <dsp:cNvSpPr/>
      </dsp:nvSpPr>
      <dsp:spPr>
        <a:xfrm>
          <a:off x="265505" y="1294988"/>
          <a:ext cx="482737" cy="4827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A81A419-D265-40F7-A083-2F5BD179B217}">
      <dsp:nvSpPr>
        <dsp:cNvPr id="0" name=""/>
        <dsp:cNvSpPr/>
      </dsp:nvSpPr>
      <dsp:spPr>
        <a:xfrm>
          <a:off x="1013748" y="1097505"/>
          <a:ext cx="6872951" cy="877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890" tIns="92890" rIns="92890" bIns="92890" numCol="1" spcCol="1270" anchor="ctr" anchorCtr="0">
          <a:noAutofit/>
        </a:bodyPr>
        <a:lstStyle/>
        <a:p>
          <a:pPr marL="0" lvl="0" indent="0" algn="l" defTabSz="977900">
            <a:lnSpc>
              <a:spcPct val="100000"/>
            </a:lnSpc>
            <a:spcBef>
              <a:spcPct val="0"/>
            </a:spcBef>
            <a:spcAft>
              <a:spcPct val="35000"/>
            </a:spcAft>
            <a:buNone/>
          </a:pPr>
          <a:r>
            <a:rPr lang="en-US" sz="2200" kern="1200" dirty="0"/>
            <a:t>Reviewing Triple P State Data Requirements</a:t>
          </a:r>
        </a:p>
      </dsp:txBody>
      <dsp:txXfrm>
        <a:off x="1013748" y="1097505"/>
        <a:ext cx="6872951" cy="877704"/>
      </dsp:txXfrm>
    </dsp:sp>
    <dsp:sp modelId="{27455F04-6054-424A-A2C3-8BFED29028D1}">
      <dsp:nvSpPr>
        <dsp:cNvPr id="0" name=""/>
        <dsp:cNvSpPr/>
      </dsp:nvSpPr>
      <dsp:spPr>
        <a:xfrm>
          <a:off x="0" y="2194635"/>
          <a:ext cx="7886700" cy="877704"/>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5BB260F-F9EE-4CA6-8B6C-0CEC3E0C785D}">
      <dsp:nvSpPr>
        <dsp:cNvPr id="0" name=""/>
        <dsp:cNvSpPr/>
      </dsp:nvSpPr>
      <dsp:spPr>
        <a:xfrm>
          <a:off x="265505" y="2392119"/>
          <a:ext cx="482737" cy="4827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1C6A305-EA8B-4787-9340-0ABDA3B603A3}">
      <dsp:nvSpPr>
        <dsp:cNvPr id="0" name=""/>
        <dsp:cNvSpPr/>
      </dsp:nvSpPr>
      <dsp:spPr>
        <a:xfrm>
          <a:off x="1013748" y="2194635"/>
          <a:ext cx="6872951" cy="877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890" tIns="92890" rIns="92890" bIns="92890" numCol="1" spcCol="1270" anchor="ctr" anchorCtr="0">
          <a:noAutofit/>
        </a:bodyPr>
        <a:lstStyle/>
        <a:p>
          <a:pPr marL="0" lvl="0" indent="0" algn="l" defTabSz="977900">
            <a:lnSpc>
              <a:spcPct val="100000"/>
            </a:lnSpc>
            <a:spcBef>
              <a:spcPct val="0"/>
            </a:spcBef>
            <a:spcAft>
              <a:spcPct val="35000"/>
            </a:spcAft>
            <a:buNone/>
          </a:pPr>
          <a:r>
            <a:rPr lang="en-US" sz="2200" kern="1200" dirty="0"/>
            <a:t>Discuss implementation challenges and successes among peers and broader NC Triple P network.</a:t>
          </a:r>
        </a:p>
      </dsp:txBody>
      <dsp:txXfrm>
        <a:off x="1013748" y="2194635"/>
        <a:ext cx="6872951" cy="8777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77B13-8680-472D-8891-8BCC04779C4F}">
      <dsp:nvSpPr>
        <dsp:cNvPr id="0" name=""/>
        <dsp:cNvSpPr/>
      </dsp:nvSpPr>
      <dsp:spPr>
        <a:xfrm rot="16200000">
          <a:off x="-1748805" y="1750238"/>
          <a:ext cx="4907280" cy="1406802"/>
        </a:xfrm>
        <a:prstGeom prst="flowChartManualOperation">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0846" bIns="0" numCol="1" spcCol="1270" anchor="t" anchorCtr="0">
          <a:noAutofit/>
        </a:bodyPr>
        <a:lstStyle/>
        <a:p>
          <a:pPr marL="0" lvl="0" indent="0" algn="l" defTabSz="711200">
            <a:lnSpc>
              <a:spcPct val="90000"/>
            </a:lnSpc>
            <a:spcBef>
              <a:spcPct val="0"/>
            </a:spcBef>
            <a:spcAft>
              <a:spcPct val="35000"/>
            </a:spcAft>
            <a:buNone/>
          </a:pPr>
          <a:r>
            <a:rPr lang="en-US" sz="1600" b="1" kern="1200" dirty="0"/>
            <a:t>Promoting Positive Relationships</a:t>
          </a:r>
        </a:p>
        <a:p>
          <a:pPr marL="114300" lvl="1" indent="-114300" algn="l" defTabSz="533400">
            <a:lnSpc>
              <a:spcPct val="90000"/>
            </a:lnSpc>
            <a:spcBef>
              <a:spcPct val="0"/>
            </a:spcBef>
            <a:spcAft>
              <a:spcPct val="15000"/>
            </a:spcAft>
            <a:buChar char="•"/>
          </a:pPr>
          <a:r>
            <a:rPr lang="en-US" sz="1200" kern="1200" dirty="0"/>
            <a:t>Brief quality time</a:t>
          </a:r>
        </a:p>
        <a:p>
          <a:pPr marL="114300" lvl="1" indent="-114300" algn="l" defTabSz="533400">
            <a:lnSpc>
              <a:spcPct val="90000"/>
            </a:lnSpc>
            <a:spcBef>
              <a:spcPct val="0"/>
            </a:spcBef>
            <a:spcAft>
              <a:spcPct val="15000"/>
            </a:spcAft>
            <a:buChar char="•"/>
          </a:pPr>
          <a:r>
            <a:rPr lang="en-US" sz="1200" kern="1200" dirty="0"/>
            <a:t>Talking with children</a:t>
          </a:r>
        </a:p>
        <a:p>
          <a:pPr marL="114300" lvl="1" indent="-114300" algn="l" defTabSz="533400">
            <a:lnSpc>
              <a:spcPct val="90000"/>
            </a:lnSpc>
            <a:spcBef>
              <a:spcPct val="0"/>
            </a:spcBef>
            <a:spcAft>
              <a:spcPct val="15000"/>
            </a:spcAft>
            <a:buChar char="•"/>
          </a:pPr>
          <a:r>
            <a:rPr lang="en-US" sz="1200" kern="1200" dirty="0"/>
            <a:t>Affection</a:t>
          </a:r>
        </a:p>
      </dsp:txBody>
      <dsp:txXfrm rot="5400000">
        <a:off x="1434" y="981455"/>
        <a:ext cx="1406802" cy="2944368"/>
      </dsp:txXfrm>
    </dsp:sp>
    <dsp:sp modelId="{ECF0A68D-ED74-4B6F-BC39-3FFCB151D401}">
      <dsp:nvSpPr>
        <dsp:cNvPr id="0" name=""/>
        <dsp:cNvSpPr/>
      </dsp:nvSpPr>
      <dsp:spPr>
        <a:xfrm rot="16200000">
          <a:off x="-236492" y="1750238"/>
          <a:ext cx="4907280" cy="1406802"/>
        </a:xfrm>
        <a:prstGeom prst="flowChartManualOperation">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0846" bIns="0" numCol="1" spcCol="1270" anchor="t" anchorCtr="0">
          <a:noAutofit/>
        </a:bodyPr>
        <a:lstStyle/>
        <a:p>
          <a:pPr marL="0" lvl="0" indent="0" algn="l" defTabSz="711200">
            <a:lnSpc>
              <a:spcPct val="90000"/>
            </a:lnSpc>
            <a:spcBef>
              <a:spcPct val="0"/>
            </a:spcBef>
            <a:spcAft>
              <a:spcPct val="35000"/>
            </a:spcAft>
            <a:buNone/>
          </a:pPr>
          <a:r>
            <a:rPr lang="en-US" sz="1600" b="1" kern="1200" dirty="0"/>
            <a:t>Encouraging Desirable Behavior</a:t>
          </a:r>
        </a:p>
        <a:p>
          <a:pPr marL="114300" lvl="1" indent="-114300" algn="l" defTabSz="533400">
            <a:lnSpc>
              <a:spcPct val="90000"/>
            </a:lnSpc>
            <a:spcBef>
              <a:spcPct val="0"/>
            </a:spcBef>
            <a:spcAft>
              <a:spcPct val="15000"/>
            </a:spcAft>
            <a:buChar char="•"/>
          </a:pPr>
          <a:r>
            <a:rPr lang="en-US" sz="1200" kern="1200" dirty="0"/>
            <a:t>Descriptive praise</a:t>
          </a:r>
        </a:p>
        <a:p>
          <a:pPr marL="114300" lvl="1" indent="-114300" algn="l" defTabSz="533400">
            <a:lnSpc>
              <a:spcPct val="90000"/>
            </a:lnSpc>
            <a:spcBef>
              <a:spcPct val="0"/>
            </a:spcBef>
            <a:spcAft>
              <a:spcPct val="15000"/>
            </a:spcAft>
            <a:buChar char="•"/>
          </a:pPr>
          <a:r>
            <a:rPr lang="en-US" sz="1200" kern="1200" dirty="0"/>
            <a:t>Positive attention</a:t>
          </a:r>
        </a:p>
        <a:p>
          <a:pPr marL="114300" lvl="1" indent="-114300" algn="l" defTabSz="533400">
            <a:lnSpc>
              <a:spcPct val="90000"/>
            </a:lnSpc>
            <a:spcBef>
              <a:spcPct val="0"/>
            </a:spcBef>
            <a:spcAft>
              <a:spcPct val="15000"/>
            </a:spcAft>
            <a:buChar char="•"/>
          </a:pPr>
          <a:r>
            <a:rPr lang="en-US" sz="1200" kern="1200" dirty="0"/>
            <a:t>Engaging activities</a:t>
          </a:r>
        </a:p>
      </dsp:txBody>
      <dsp:txXfrm rot="5400000">
        <a:off x="1513747" y="981455"/>
        <a:ext cx="1406802" cy="2944368"/>
      </dsp:txXfrm>
    </dsp:sp>
    <dsp:sp modelId="{514EC5EB-ED1F-4B9D-9919-966F8EF802E2}">
      <dsp:nvSpPr>
        <dsp:cNvPr id="0" name=""/>
        <dsp:cNvSpPr/>
      </dsp:nvSpPr>
      <dsp:spPr>
        <a:xfrm rot="16200000">
          <a:off x="1275820" y="1750238"/>
          <a:ext cx="4907280" cy="1406802"/>
        </a:xfrm>
        <a:prstGeom prst="flowChartManualOperation">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0846" bIns="0" numCol="1" spcCol="1270" anchor="t" anchorCtr="0">
          <a:noAutofit/>
        </a:bodyPr>
        <a:lstStyle/>
        <a:p>
          <a:pPr marL="0" lvl="0" indent="0" algn="l" defTabSz="711200">
            <a:lnSpc>
              <a:spcPct val="90000"/>
            </a:lnSpc>
            <a:spcBef>
              <a:spcPct val="0"/>
            </a:spcBef>
            <a:spcAft>
              <a:spcPct val="35000"/>
            </a:spcAft>
            <a:buNone/>
          </a:pPr>
          <a:r>
            <a:rPr lang="en-US" sz="1600" b="1" kern="1200" dirty="0"/>
            <a:t>Teaching New Skills and Behaviors</a:t>
          </a:r>
        </a:p>
        <a:p>
          <a:pPr marL="114300" lvl="1" indent="-114300" algn="l" defTabSz="533400">
            <a:lnSpc>
              <a:spcPct val="90000"/>
            </a:lnSpc>
            <a:spcBef>
              <a:spcPct val="0"/>
            </a:spcBef>
            <a:spcAft>
              <a:spcPct val="15000"/>
            </a:spcAft>
            <a:buChar char="•"/>
          </a:pPr>
          <a:r>
            <a:rPr lang="en-US" sz="1200" kern="1200" dirty="0"/>
            <a:t>Modeling</a:t>
          </a:r>
        </a:p>
        <a:p>
          <a:pPr marL="114300" lvl="1" indent="-114300" algn="l" defTabSz="533400">
            <a:lnSpc>
              <a:spcPct val="90000"/>
            </a:lnSpc>
            <a:spcBef>
              <a:spcPct val="0"/>
            </a:spcBef>
            <a:spcAft>
              <a:spcPct val="15000"/>
            </a:spcAft>
            <a:buChar char="•"/>
          </a:pPr>
          <a:r>
            <a:rPr lang="en-US" sz="1200" kern="1200" dirty="0"/>
            <a:t>Incidental teaching</a:t>
          </a:r>
        </a:p>
        <a:p>
          <a:pPr marL="114300" lvl="1" indent="-114300" algn="l" defTabSz="533400">
            <a:lnSpc>
              <a:spcPct val="90000"/>
            </a:lnSpc>
            <a:spcBef>
              <a:spcPct val="0"/>
            </a:spcBef>
            <a:spcAft>
              <a:spcPct val="15000"/>
            </a:spcAft>
            <a:buChar char="•"/>
          </a:pPr>
          <a:r>
            <a:rPr lang="en-US" sz="1200" kern="1200" dirty="0"/>
            <a:t>Ask, Say, Do</a:t>
          </a:r>
        </a:p>
        <a:p>
          <a:pPr marL="114300" lvl="1" indent="-114300" algn="l" defTabSz="533400">
            <a:lnSpc>
              <a:spcPct val="90000"/>
            </a:lnSpc>
            <a:spcBef>
              <a:spcPct val="0"/>
            </a:spcBef>
            <a:spcAft>
              <a:spcPct val="15000"/>
            </a:spcAft>
            <a:buChar char="•"/>
          </a:pPr>
          <a:r>
            <a:rPr lang="en-US" sz="1200" kern="1200" dirty="0"/>
            <a:t>Behavior Chart</a:t>
          </a:r>
        </a:p>
      </dsp:txBody>
      <dsp:txXfrm rot="5400000">
        <a:off x="3026059" y="981455"/>
        <a:ext cx="1406802" cy="2944368"/>
      </dsp:txXfrm>
    </dsp:sp>
    <dsp:sp modelId="{C5EC549D-8A9C-42DC-A07B-73ACDAFEBBBF}">
      <dsp:nvSpPr>
        <dsp:cNvPr id="0" name=""/>
        <dsp:cNvSpPr/>
      </dsp:nvSpPr>
      <dsp:spPr>
        <a:xfrm rot="16200000">
          <a:off x="2788133" y="1750238"/>
          <a:ext cx="4907280" cy="1406802"/>
        </a:xfrm>
        <a:prstGeom prst="flowChartManualOperation">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0846" bIns="0" numCol="1" spcCol="1270" anchor="t" anchorCtr="0">
          <a:noAutofit/>
        </a:bodyPr>
        <a:lstStyle/>
        <a:p>
          <a:pPr marL="0" lvl="0" indent="0" algn="l" defTabSz="711200">
            <a:lnSpc>
              <a:spcPct val="90000"/>
            </a:lnSpc>
            <a:spcBef>
              <a:spcPct val="0"/>
            </a:spcBef>
            <a:spcAft>
              <a:spcPct val="35000"/>
            </a:spcAft>
            <a:buNone/>
          </a:pPr>
          <a:r>
            <a:rPr lang="en-US" sz="1600" b="1" kern="1200" dirty="0"/>
            <a:t>Guiding Children’s  Behavior</a:t>
          </a:r>
        </a:p>
        <a:p>
          <a:pPr marL="114300" lvl="1" indent="-114300" algn="l" defTabSz="533400">
            <a:lnSpc>
              <a:spcPct val="90000"/>
            </a:lnSpc>
            <a:spcBef>
              <a:spcPct val="0"/>
            </a:spcBef>
            <a:spcAft>
              <a:spcPct val="15000"/>
            </a:spcAft>
            <a:buChar char="•"/>
          </a:pPr>
          <a:r>
            <a:rPr lang="en-AU" altLang="en-US" sz="1200" kern="1200" dirty="0"/>
            <a:t>Ground rules</a:t>
          </a:r>
          <a:endParaRPr lang="en-US" sz="1200" kern="1200" dirty="0"/>
        </a:p>
        <a:p>
          <a:pPr marL="114300" lvl="1" indent="-114300" algn="l" defTabSz="533400">
            <a:lnSpc>
              <a:spcPct val="90000"/>
            </a:lnSpc>
            <a:spcBef>
              <a:spcPct val="0"/>
            </a:spcBef>
            <a:spcAft>
              <a:spcPct val="15000"/>
            </a:spcAft>
            <a:buChar char="•"/>
          </a:pPr>
          <a:r>
            <a:rPr lang="en-AU" altLang="en-US" sz="1200" kern="1200" dirty="0"/>
            <a:t>Directed discussion</a:t>
          </a:r>
        </a:p>
        <a:p>
          <a:pPr marL="114300" lvl="1" indent="-114300" algn="l" defTabSz="533400">
            <a:lnSpc>
              <a:spcPct val="90000"/>
            </a:lnSpc>
            <a:spcBef>
              <a:spcPct val="0"/>
            </a:spcBef>
            <a:spcAft>
              <a:spcPct val="15000"/>
            </a:spcAft>
            <a:buChar char="•"/>
          </a:pPr>
          <a:r>
            <a:rPr lang="en-AU" altLang="en-US" sz="1200" kern="1200" dirty="0"/>
            <a:t>Planned ignoring</a:t>
          </a:r>
        </a:p>
        <a:p>
          <a:pPr marL="114300" lvl="1" indent="-114300" algn="l" defTabSz="533400">
            <a:lnSpc>
              <a:spcPct val="90000"/>
            </a:lnSpc>
            <a:spcBef>
              <a:spcPct val="0"/>
            </a:spcBef>
            <a:spcAft>
              <a:spcPct val="15000"/>
            </a:spcAft>
            <a:buChar char="•"/>
          </a:pPr>
          <a:r>
            <a:rPr lang="en-AU" altLang="en-US" sz="1200" kern="1200" dirty="0"/>
            <a:t>Clear, calm instructions</a:t>
          </a:r>
        </a:p>
        <a:p>
          <a:pPr marL="114300" lvl="1" indent="-114300" algn="l" defTabSz="533400">
            <a:lnSpc>
              <a:spcPct val="90000"/>
            </a:lnSpc>
            <a:spcBef>
              <a:spcPct val="0"/>
            </a:spcBef>
            <a:spcAft>
              <a:spcPct val="15000"/>
            </a:spcAft>
            <a:buChar char="•"/>
          </a:pPr>
          <a:r>
            <a:rPr lang="en-AU" altLang="en-US" sz="1200" kern="1200" dirty="0"/>
            <a:t>Logical consequences</a:t>
          </a:r>
        </a:p>
        <a:p>
          <a:pPr marL="114300" lvl="1" indent="-114300" algn="l" defTabSz="533400">
            <a:lnSpc>
              <a:spcPct val="90000"/>
            </a:lnSpc>
            <a:spcBef>
              <a:spcPct val="0"/>
            </a:spcBef>
            <a:spcAft>
              <a:spcPct val="15000"/>
            </a:spcAft>
            <a:buChar char="•"/>
          </a:pPr>
          <a:r>
            <a:rPr lang="en-AU" altLang="en-US" sz="1200" kern="1200" dirty="0"/>
            <a:t>Quiet time</a:t>
          </a:r>
        </a:p>
        <a:p>
          <a:pPr marL="114300" lvl="1" indent="-114300" algn="l" defTabSz="533400">
            <a:lnSpc>
              <a:spcPct val="90000"/>
            </a:lnSpc>
            <a:spcBef>
              <a:spcPct val="0"/>
            </a:spcBef>
            <a:spcAft>
              <a:spcPct val="15000"/>
            </a:spcAft>
            <a:buChar char="•"/>
          </a:pPr>
          <a:r>
            <a:rPr lang="en-AU" altLang="en-US" sz="1200" kern="1200" dirty="0"/>
            <a:t>Time out</a:t>
          </a:r>
          <a:endParaRPr lang="en-US" altLang="en-US" sz="1200" kern="1200" dirty="0">
            <a:latin typeface="Times" panose="02020603050405020304" pitchFamily="18" charset="0"/>
          </a:endParaRPr>
        </a:p>
      </dsp:txBody>
      <dsp:txXfrm rot="5400000">
        <a:off x="4538372" y="981455"/>
        <a:ext cx="1406802" cy="294436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9F51F-0AB4-4EFB-ABC0-6399D0B3EFA1}">
      <dsp:nvSpPr>
        <dsp:cNvPr id="0" name=""/>
        <dsp:cNvSpPr/>
      </dsp:nvSpPr>
      <dsp:spPr>
        <a:xfrm>
          <a:off x="771660" y="8379"/>
          <a:ext cx="1269562" cy="12695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56BFFB-C5C4-4382-8E1B-C8663E12E46A}">
      <dsp:nvSpPr>
        <dsp:cNvPr id="0" name=""/>
        <dsp:cNvSpPr/>
      </dsp:nvSpPr>
      <dsp:spPr>
        <a:xfrm>
          <a:off x="1042222" y="278942"/>
          <a:ext cx="728437" cy="728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C84A1E-CCF4-413E-94EC-7F4DB423EA86}">
      <dsp:nvSpPr>
        <dsp:cNvPr id="0" name=""/>
        <dsp:cNvSpPr/>
      </dsp:nvSpPr>
      <dsp:spPr>
        <a:xfrm>
          <a:off x="365816" y="1673380"/>
          <a:ext cx="20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What infrastructure exists?</a:t>
          </a:r>
        </a:p>
      </dsp:txBody>
      <dsp:txXfrm>
        <a:off x="365816" y="1673380"/>
        <a:ext cx="2081250" cy="720000"/>
      </dsp:txXfrm>
    </dsp:sp>
    <dsp:sp modelId="{B5D2D48B-074F-4C7C-88AB-236E419BF20B}">
      <dsp:nvSpPr>
        <dsp:cNvPr id="0" name=""/>
        <dsp:cNvSpPr/>
      </dsp:nvSpPr>
      <dsp:spPr>
        <a:xfrm>
          <a:off x="3217128" y="8379"/>
          <a:ext cx="1269562" cy="12695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3D2079-49E6-4F63-B684-EAAD3A2441D3}">
      <dsp:nvSpPr>
        <dsp:cNvPr id="0" name=""/>
        <dsp:cNvSpPr/>
      </dsp:nvSpPr>
      <dsp:spPr>
        <a:xfrm>
          <a:off x="3487691" y="278942"/>
          <a:ext cx="728437" cy="728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157580-718A-414A-83C5-3596D867CE1A}">
      <dsp:nvSpPr>
        <dsp:cNvPr id="0" name=""/>
        <dsp:cNvSpPr/>
      </dsp:nvSpPr>
      <dsp:spPr>
        <a:xfrm>
          <a:off x="2811285" y="1673380"/>
          <a:ext cx="20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Who are the partners at the table?</a:t>
          </a:r>
        </a:p>
      </dsp:txBody>
      <dsp:txXfrm>
        <a:off x="2811285" y="1673380"/>
        <a:ext cx="2081250" cy="720000"/>
      </dsp:txXfrm>
    </dsp:sp>
    <dsp:sp modelId="{3941DFF6-088C-4A78-809A-DE8BAA0028FA}">
      <dsp:nvSpPr>
        <dsp:cNvPr id="0" name=""/>
        <dsp:cNvSpPr/>
      </dsp:nvSpPr>
      <dsp:spPr>
        <a:xfrm>
          <a:off x="5662597" y="8379"/>
          <a:ext cx="1269562" cy="12695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928B9F-73FE-4B60-9DA4-FCFFF9AF7B2C}">
      <dsp:nvSpPr>
        <dsp:cNvPr id="0" name=""/>
        <dsp:cNvSpPr/>
      </dsp:nvSpPr>
      <dsp:spPr>
        <a:xfrm>
          <a:off x="5933160" y="278942"/>
          <a:ext cx="728437" cy="728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BE98BA-384E-47FF-9C43-3B13E2FB8652}">
      <dsp:nvSpPr>
        <dsp:cNvPr id="0" name=""/>
        <dsp:cNvSpPr/>
      </dsp:nvSpPr>
      <dsp:spPr>
        <a:xfrm>
          <a:off x="5256753" y="1673380"/>
          <a:ext cx="20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What are the state goals for Triple P in NC? </a:t>
          </a:r>
        </a:p>
      </dsp:txBody>
      <dsp:txXfrm>
        <a:off x="5256753" y="1673380"/>
        <a:ext cx="2081250" cy="72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2D2D9-DB1D-481F-9F88-92C191AF8427}">
      <dsp:nvSpPr>
        <dsp:cNvPr id="0" name=""/>
        <dsp:cNvSpPr/>
      </dsp:nvSpPr>
      <dsp:spPr>
        <a:xfrm>
          <a:off x="37" y="72819"/>
          <a:ext cx="3599880" cy="345600"/>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a:t>Partnership for Strategy and Governance</a:t>
          </a:r>
        </a:p>
      </dsp:txBody>
      <dsp:txXfrm>
        <a:off x="37" y="72819"/>
        <a:ext cx="3599880" cy="345600"/>
      </dsp:txXfrm>
    </dsp:sp>
    <dsp:sp modelId="{15B3229D-2D9E-4AC7-B1C5-9447B080CFC8}">
      <dsp:nvSpPr>
        <dsp:cNvPr id="0" name=""/>
        <dsp:cNvSpPr/>
      </dsp:nvSpPr>
      <dsp:spPr>
        <a:xfrm>
          <a:off x="37" y="418419"/>
          <a:ext cx="3599880" cy="1910520"/>
        </a:xfrm>
        <a:prstGeom prst="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t>NC Department of Health and Human Services</a:t>
          </a:r>
        </a:p>
        <a:p>
          <a:pPr marL="228600" lvl="2" indent="-114300" algn="l" defTabSz="533400">
            <a:lnSpc>
              <a:spcPct val="90000"/>
            </a:lnSpc>
            <a:spcBef>
              <a:spcPct val="0"/>
            </a:spcBef>
            <a:spcAft>
              <a:spcPct val="15000"/>
            </a:spcAft>
            <a:buChar char="•"/>
          </a:pPr>
          <a:r>
            <a:rPr lang="en-US" sz="1200" kern="1200"/>
            <a:t>NC Division of Public Health</a:t>
          </a:r>
        </a:p>
        <a:p>
          <a:pPr marL="228600" lvl="2" indent="-114300" algn="l" defTabSz="533400">
            <a:lnSpc>
              <a:spcPct val="90000"/>
            </a:lnSpc>
            <a:spcBef>
              <a:spcPct val="0"/>
            </a:spcBef>
            <a:spcAft>
              <a:spcPct val="15000"/>
            </a:spcAft>
            <a:buChar char="•"/>
          </a:pPr>
          <a:r>
            <a:rPr lang="en-US" sz="1200" kern="1200"/>
            <a:t>NC Department of Social Services </a:t>
          </a:r>
        </a:p>
        <a:p>
          <a:pPr marL="114300" lvl="1" indent="-114300" algn="l" defTabSz="533400">
            <a:lnSpc>
              <a:spcPct val="90000"/>
            </a:lnSpc>
            <a:spcBef>
              <a:spcPct val="0"/>
            </a:spcBef>
            <a:spcAft>
              <a:spcPct val="15000"/>
            </a:spcAft>
            <a:buChar char="•"/>
          </a:pPr>
          <a:r>
            <a:rPr lang="en-US" sz="1200" kern="1200"/>
            <a:t>Duke Endowment</a:t>
          </a:r>
        </a:p>
        <a:p>
          <a:pPr marL="114300" lvl="1" indent="-114300" algn="l" defTabSz="533400">
            <a:lnSpc>
              <a:spcPct val="90000"/>
            </a:lnSpc>
            <a:spcBef>
              <a:spcPct val="0"/>
            </a:spcBef>
            <a:spcAft>
              <a:spcPct val="15000"/>
            </a:spcAft>
            <a:buChar char="•"/>
          </a:pPr>
          <a:r>
            <a:rPr lang="en-US" sz="1200" kern="1200"/>
            <a:t>NC Partnership for Children</a:t>
          </a:r>
        </a:p>
        <a:p>
          <a:pPr marL="114300" lvl="1" indent="-114300" algn="l" defTabSz="533400">
            <a:lnSpc>
              <a:spcPct val="90000"/>
            </a:lnSpc>
            <a:spcBef>
              <a:spcPct val="0"/>
            </a:spcBef>
            <a:spcAft>
              <a:spcPct val="15000"/>
            </a:spcAft>
            <a:buChar char="•"/>
          </a:pPr>
          <a:r>
            <a:rPr lang="en-US" sz="1200" kern="1200"/>
            <a:t>NC Mental Health</a:t>
          </a:r>
        </a:p>
        <a:p>
          <a:pPr marL="114300" lvl="1" indent="-114300" algn="l" defTabSz="533400">
            <a:lnSpc>
              <a:spcPct val="90000"/>
            </a:lnSpc>
            <a:spcBef>
              <a:spcPct val="0"/>
            </a:spcBef>
            <a:spcAft>
              <a:spcPct val="15000"/>
            </a:spcAft>
            <a:buChar char="•"/>
          </a:pPr>
          <a:r>
            <a:rPr lang="en-US" sz="1200" kern="1200"/>
            <a:t>NC Juvenile Justice</a:t>
          </a:r>
        </a:p>
        <a:p>
          <a:pPr marL="114300" lvl="1" indent="-114300" algn="l" defTabSz="533400">
            <a:lnSpc>
              <a:spcPct val="90000"/>
            </a:lnSpc>
            <a:spcBef>
              <a:spcPct val="0"/>
            </a:spcBef>
            <a:spcAft>
              <a:spcPct val="15000"/>
            </a:spcAft>
            <a:buChar char="•"/>
          </a:pPr>
          <a:r>
            <a:rPr lang="en-US" sz="1200" kern="1200"/>
            <a:t>LIA Representatives (2)</a:t>
          </a:r>
        </a:p>
        <a:p>
          <a:pPr marL="114300" lvl="1" indent="-114300" algn="l" defTabSz="533400">
            <a:lnSpc>
              <a:spcPct val="90000"/>
            </a:lnSpc>
            <a:spcBef>
              <a:spcPct val="0"/>
            </a:spcBef>
            <a:spcAft>
              <a:spcPct val="15000"/>
            </a:spcAft>
            <a:buChar char="•"/>
          </a:pPr>
          <a:r>
            <a:rPr lang="en-US" sz="1200" kern="1200"/>
            <a:t>Parent Representatives (2)</a:t>
          </a:r>
        </a:p>
      </dsp:txBody>
      <dsp:txXfrm>
        <a:off x="37" y="418419"/>
        <a:ext cx="3599880" cy="1910520"/>
      </dsp:txXfrm>
    </dsp:sp>
    <dsp:sp modelId="{0A4E2A9E-B559-4DC1-9B36-33EC7C18BDE3}">
      <dsp:nvSpPr>
        <dsp:cNvPr id="0" name=""/>
        <dsp:cNvSpPr/>
      </dsp:nvSpPr>
      <dsp:spPr>
        <a:xfrm>
          <a:off x="4103901" y="72819"/>
          <a:ext cx="3599880" cy="345600"/>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a:t>North Carolina Learning Collaborative</a:t>
          </a:r>
        </a:p>
      </dsp:txBody>
      <dsp:txXfrm>
        <a:off x="4103901" y="72819"/>
        <a:ext cx="3599880" cy="345600"/>
      </dsp:txXfrm>
    </dsp:sp>
    <dsp:sp modelId="{3195828D-F275-4311-BBAE-8797713DF638}">
      <dsp:nvSpPr>
        <dsp:cNvPr id="0" name=""/>
        <dsp:cNvSpPr/>
      </dsp:nvSpPr>
      <dsp:spPr>
        <a:xfrm>
          <a:off x="4103901" y="418419"/>
          <a:ext cx="3599880" cy="1910520"/>
        </a:xfrm>
        <a:prstGeom prst="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t>Members include coordinators and supervisors from lead implementing agencies</a:t>
          </a:r>
        </a:p>
        <a:p>
          <a:pPr marL="114300" lvl="1" indent="-114300" algn="l" defTabSz="533400">
            <a:lnSpc>
              <a:spcPct val="90000"/>
            </a:lnSpc>
            <a:spcBef>
              <a:spcPct val="0"/>
            </a:spcBef>
            <a:spcAft>
              <a:spcPct val="15000"/>
            </a:spcAft>
            <a:buChar char="•"/>
          </a:pPr>
          <a:r>
            <a:rPr lang="en-US" sz="1200" kern="1200"/>
            <a:t>Attendance from representatives from PSG and Support System</a:t>
          </a:r>
        </a:p>
        <a:p>
          <a:pPr marL="114300" lvl="1" indent="-114300" algn="l" defTabSz="533400">
            <a:lnSpc>
              <a:spcPct val="90000"/>
            </a:lnSpc>
            <a:spcBef>
              <a:spcPct val="0"/>
            </a:spcBef>
            <a:spcAft>
              <a:spcPct val="15000"/>
            </a:spcAft>
            <a:buChar char="•"/>
          </a:pPr>
          <a:r>
            <a:rPr lang="en-US" sz="1200" kern="1200"/>
            <a:t>Stakeholders invited to attend as desired/relevant</a:t>
          </a:r>
        </a:p>
      </dsp:txBody>
      <dsp:txXfrm>
        <a:off x="4103901" y="418419"/>
        <a:ext cx="3599880" cy="19105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D5C7-CF20-4659-8682-6314A602DB9F}">
      <dsp:nvSpPr>
        <dsp:cNvPr id="0" name=""/>
        <dsp:cNvSpPr/>
      </dsp:nvSpPr>
      <dsp:spPr>
        <a:xfrm>
          <a:off x="2633" y="274202"/>
          <a:ext cx="1425658" cy="85539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Albemarle Regional Health Systems</a:t>
          </a:r>
        </a:p>
      </dsp:txBody>
      <dsp:txXfrm>
        <a:off x="2633" y="274202"/>
        <a:ext cx="1425658" cy="855394"/>
      </dsp:txXfrm>
    </dsp:sp>
    <dsp:sp modelId="{C303AE52-5550-47C5-946D-1B644E93F71C}">
      <dsp:nvSpPr>
        <dsp:cNvPr id="0" name=""/>
        <dsp:cNvSpPr/>
      </dsp:nvSpPr>
      <dsp:spPr>
        <a:xfrm>
          <a:off x="1570857" y="274202"/>
          <a:ext cx="1425658" cy="85539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AppHealthCare</a:t>
          </a:r>
        </a:p>
      </dsp:txBody>
      <dsp:txXfrm>
        <a:off x="1570857" y="274202"/>
        <a:ext cx="1425658" cy="855394"/>
      </dsp:txXfrm>
    </dsp:sp>
    <dsp:sp modelId="{5F7DCCF7-0842-485F-9D9C-FAB1F0320029}">
      <dsp:nvSpPr>
        <dsp:cNvPr id="0" name=""/>
        <dsp:cNvSpPr/>
      </dsp:nvSpPr>
      <dsp:spPr>
        <a:xfrm>
          <a:off x="3139080" y="274202"/>
          <a:ext cx="1425658" cy="85539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Cabarrus Health Alliance</a:t>
          </a:r>
        </a:p>
      </dsp:txBody>
      <dsp:txXfrm>
        <a:off x="3139080" y="274202"/>
        <a:ext cx="1425658" cy="855394"/>
      </dsp:txXfrm>
    </dsp:sp>
    <dsp:sp modelId="{A8032495-880A-4105-A2A6-57003B795221}">
      <dsp:nvSpPr>
        <dsp:cNvPr id="0" name=""/>
        <dsp:cNvSpPr/>
      </dsp:nvSpPr>
      <dsp:spPr>
        <a:xfrm>
          <a:off x="4707304" y="274202"/>
          <a:ext cx="1425658" cy="85539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Cumberland Health Department</a:t>
          </a:r>
        </a:p>
      </dsp:txBody>
      <dsp:txXfrm>
        <a:off x="4707304" y="274202"/>
        <a:ext cx="1425658" cy="855394"/>
      </dsp:txXfrm>
    </dsp:sp>
    <dsp:sp modelId="{6B3E622A-FA5E-4CBF-B70D-C424A47EA902}">
      <dsp:nvSpPr>
        <dsp:cNvPr id="0" name=""/>
        <dsp:cNvSpPr/>
      </dsp:nvSpPr>
      <dsp:spPr>
        <a:xfrm>
          <a:off x="6275528" y="274202"/>
          <a:ext cx="1425658" cy="85539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Durham County Health Department</a:t>
          </a:r>
        </a:p>
      </dsp:txBody>
      <dsp:txXfrm>
        <a:off x="6275528" y="274202"/>
        <a:ext cx="1425658" cy="855394"/>
      </dsp:txXfrm>
    </dsp:sp>
    <dsp:sp modelId="{7B502FDF-4AE9-4E04-9F24-67D9F47E4E68}">
      <dsp:nvSpPr>
        <dsp:cNvPr id="0" name=""/>
        <dsp:cNvSpPr/>
      </dsp:nvSpPr>
      <dsp:spPr>
        <a:xfrm>
          <a:off x="2633" y="1272162"/>
          <a:ext cx="1425658" cy="85539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Halifax County Health Department</a:t>
          </a:r>
        </a:p>
      </dsp:txBody>
      <dsp:txXfrm>
        <a:off x="2633" y="1272162"/>
        <a:ext cx="1425658" cy="855394"/>
      </dsp:txXfrm>
    </dsp:sp>
    <dsp:sp modelId="{2360E8C9-4E85-4D12-9986-9A44CB839B2C}">
      <dsp:nvSpPr>
        <dsp:cNvPr id="0" name=""/>
        <dsp:cNvSpPr/>
      </dsp:nvSpPr>
      <dsp:spPr>
        <a:xfrm>
          <a:off x="1570857" y="1272162"/>
          <a:ext cx="1425658" cy="85539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MAHEC</a:t>
          </a:r>
        </a:p>
      </dsp:txBody>
      <dsp:txXfrm>
        <a:off x="1570857" y="1272162"/>
        <a:ext cx="1425658" cy="855394"/>
      </dsp:txXfrm>
    </dsp:sp>
    <dsp:sp modelId="{6C9D7ED5-0886-457C-B8E0-E23F50259869}">
      <dsp:nvSpPr>
        <dsp:cNvPr id="0" name=""/>
        <dsp:cNvSpPr/>
      </dsp:nvSpPr>
      <dsp:spPr>
        <a:xfrm>
          <a:off x="3139080" y="1272162"/>
          <a:ext cx="1425658" cy="85539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Mecklenburg County Health Department</a:t>
          </a:r>
        </a:p>
      </dsp:txBody>
      <dsp:txXfrm>
        <a:off x="3139080" y="1272162"/>
        <a:ext cx="1425658" cy="855394"/>
      </dsp:txXfrm>
    </dsp:sp>
    <dsp:sp modelId="{5970755D-5E38-443B-9E61-532AD4114923}">
      <dsp:nvSpPr>
        <dsp:cNvPr id="0" name=""/>
        <dsp:cNvSpPr/>
      </dsp:nvSpPr>
      <dsp:spPr>
        <a:xfrm>
          <a:off x="4707304" y="1272162"/>
          <a:ext cx="1425658" cy="85539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Pitt County Health Department</a:t>
          </a:r>
        </a:p>
      </dsp:txBody>
      <dsp:txXfrm>
        <a:off x="4707304" y="1272162"/>
        <a:ext cx="1425658" cy="855394"/>
      </dsp:txXfrm>
    </dsp:sp>
    <dsp:sp modelId="{3B5C34AB-6266-42A6-9770-875F6F02CE2D}">
      <dsp:nvSpPr>
        <dsp:cNvPr id="0" name=""/>
        <dsp:cNvSpPr/>
      </dsp:nvSpPr>
      <dsp:spPr>
        <a:xfrm>
          <a:off x="6275528" y="1272162"/>
          <a:ext cx="1425658" cy="85539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Project Enlightenment (Wake County)</a:t>
          </a:r>
        </a:p>
      </dsp:txBody>
      <dsp:txXfrm>
        <a:off x="6275528" y="1272162"/>
        <a:ext cx="1425658" cy="8553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E2BB6-2B82-48BC-BFE2-BC5A2B005394}">
      <dsp:nvSpPr>
        <dsp:cNvPr id="0" name=""/>
        <dsp:cNvSpPr/>
      </dsp:nvSpPr>
      <dsp:spPr>
        <a:xfrm>
          <a:off x="0" y="557715"/>
          <a:ext cx="7886700" cy="9786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25663CF-01D5-4AE9-B520-8E902DCC70F5}">
      <dsp:nvSpPr>
        <dsp:cNvPr id="0" name=""/>
        <dsp:cNvSpPr/>
      </dsp:nvSpPr>
      <dsp:spPr>
        <a:xfrm>
          <a:off x="296054" y="750331"/>
          <a:ext cx="538281" cy="5382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A6D1A8F-FB5F-493C-93EA-A71E04CDDA6B}">
      <dsp:nvSpPr>
        <dsp:cNvPr id="0" name=""/>
        <dsp:cNvSpPr/>
      </dsp:nvSpPr>
      <dsp:spPr>
        <a:xfrm>
          <a:off x="1130391" y="530125"/>
          <a:ext cx="6756308" cy="978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78" tIns="103578" rIns="103578" bIns="103578" numCol="1" spcCol="1270" anchor="ctr" anchorCtr="0">
          <a:noAutofit/>
        </a:bodyPr>
        <a:lstStyle/>
        <a:p>
          <a:pPr marL="0" lvl="0" indent="0" algn="l" defTabSz="844550">
            <a:lnSpc>
              <a:spcPct val="100000"/>
            </a:lnSpc>
            <a:spcBef>
              <a:spcPct val="0"/>
            </a:spcBef>
            <a:spcAft>
              <a:spcPct val="35000"/>
            </a:spcAft>
            <a:buNone/>
          </a:pPr>
          <a:r>
            <a:rPr lang="en-US" sz="1900" kern="1200" dirty="0"/>
            <a:t>A success you want to share</a:t>
          </a:r>
        </a:p>
      </dsp:txBody>
      <dsp:txXfrm>
        <a:off x="1130391" y="530125"/>
        <a:ext cx="6756308" cy="978693"/>
      </dsp:txXfrm>
    </dsp:sp>
    <dsp:sp modelId="{DF435FE3-7372-401C-9820-FE49F7C5EFB7}">
      <dsp:nvSpPr>
        <dsp:cNvPr id="0" name=""/>
        <dsp:cNvSpPr/>
      </dsp:nvSpPr>
      <dsp:spPr>
        <a:xfrm>
          <a:off x="0" y="1706192"/>
          <a:ext cx="7886700" cy="9786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A70B19B-FEC5-49C3-9F43-42EC0C7A26AE}">
      <dsp:nvSpPr>
        <dsp:cNvPr id="0" name=""/>
        <dsp:cNvSpPr/>
      </dsp:nvSpPr>
      <dsp:spPr>
        <a:xfrm>
          <a:off x="296054" y="1973698"/>
          <a:ext cx="538281" cy="53828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325893F-4D1F-486B-8A5E-BB5A1B5ACA45}">
      <dsp:nvSpPr>
        <dsp:cNvPr id="0" name=""/>
        <dsp:cNvSpPr/>
      </dsp:nvSpPr>
      <dsp:spPr>
        <a:xfrm>
          <a:off x="1077972" y="1831543"/>
          <a:ext cx="3653852" cy="822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78" tIns="103578" rIns="103578" bIns="103578" numCol="1" spcCol="1270" anchor="ctr" anchorCtr="0">
          <a:noAutofit/>
        </a:bodyPr>
        <a:lstStyle/>
        <a:p>
          <a:pPr marL="0" lvl="0" indent="0" algn="l" defTabSz="844550">
            <a:lnSpc>
              <a:spcPct val="100000"/>
            </a:lnSpc>
            <a:spcBef>
              <a:spcPct val="0"/>
            </a:spcBef>
            <a:spcAft>
              <a:spcPct val="35000"/>
            </a:spcAft>
            <a:buNone/>
          </a:pPr>
          <a:r>
            <a:rPr lang="en-US" sz="1900" b="0" i="0" kern="1200" dirty="0"/>
            <a:t>A challenge you need support for. </a:t>
          </a:r>
          <a:endParaRPr lang="en-US" sz="1900" kern="1200" dirty="0"/>
        </a:p>
      </dsp:txBody>
      <dsp:txXfrm>
        <a:off x="1077972" y="1831543"/>
        <a:ext cx="3653852" cy="822591"/>
      </dsp:txXfrm>
    </dsp:sp>
    <dsp:sp modelId="{8F2B0470-61EB-47D2-833A-BE4FA86B1442}">
      <dsp:nvSpPr>
        <dsp:cNvPr id="0" name=""/>
        <dsp:cNvSpPr/>
      </dsp:nvSpPr>
      <dsp:spPr>
        <a:xfrm>
          <a:off x="4679406" y="1753492"/>
          <a:ext cx="3207293" cy="978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78" tIns="103578" rIns="103578" bIns="103578" numCol="1" spcCol="1270" anchor="ctr" anchorCtr="0">
          <a:noAutofit/>
        </a:bodyPr>
        <a:lstStyle/>
        <a:p>
          <a:pPr marL="0" lvl="0" indent="0" algn="l" defTabSz="622300">
            <a:lnSpc>
              <a:spcPct val="100000"/>
            </a:lnSpc>
            <a:spcBef>
              <a:spcPct val="0"/>
            </a:spcBef>
            <a:spcAft>
              <a:spcPct val="35000"/>
            </a:spcAft>
            <a:buNone/>
          </a:pPr>
          <a:endParaRPr lang="en-US" sz="1400" kern="1200" dirty="0"/>
        </a:p>
      </dsp:txBody>
      <dsp:txXfrm>
        <a:off x="4679406" y="1753492"/>
        <a:ext cx="3207293" cy="97869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DFABA-BA23-438A-85E8-EA65935E6724}">
      <dsp:nvSpPr>
        <dsp:cNvPr id="0" name=""/>
        <dsp:cNvSpPr/>
      </dsp:nvSpPr>
      <dsp:spPr>
        <a:xfrm>
          <a:off x="320986" y="1159108"/>
          <a:ext cx="728164" cy="728164"/>
        </a:xfrm>
        <a:prstGeom prst="ellipse">
          <a:avLst/>
        </a:prstGeom>
        <a:gradFill rotWithShape="0">
          <a:gsLst>
            <a:gs pos="0">
              <a:schemeClr val="accent2">
                <a:alpha val="50000"/>
                <a:hueOff val="0"/>
                <a:satOff val="0"/>
                <a:lumOff val="0"/>
                <a:alphaOff val="0"/>
                <a:lumMod val="110000"/>
                <a:satMod val="105000"/>
                <a:tint val="67000"/>
              </a:schemeClr>
            </a:gs>
            <a:gs pos="50000">
              <a:schemeClr val="accent2">
                <a:alpha val="50000"/>
                <a:hueOff val="0"/>
                <a:satOff val="0"/>
                <a:lumOff val="0"/>
                <a:alphaOff val="0"/>
                <a:lumMod val="105000"/>
                <a:satMod val="103000"/>
                <a:tint val="73000"/>
              </a:schemeClr>
            </a:gs>
            <a:gs pos="100000">
              <a:schemeClr val="accent2">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1133A1D8-64EA-4566-A199-1D8C7DCFACBC}">
      <dsp:nvSpPr>
        <dsp:cNvPr id="0" name=""/>
        <dsp:cNvSpPr/>
      </dsp:nvSpPr>
      <dsp:spPr>
        <a:xfrm>
          <a:off x="1122557" y="1112309"/>
          <a:ext cx="3317462" cy="72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marL="0" lvl="0" indent="0" algn="l" defTabSz="622300">
            <a:lnSpc>
              <a:spcPct val="90000"/>
            </a:lnSpc>
            <a:spcBef>
              <a:spcPct val="0"/>
            </a:spcBef>
            <a:spcAft>
              <a:spcPct val="35000"/>
            </a:spcAft>
            <a:buNone/>
          </a:pPr>
          <a:r>
            <a:rPr lang="en-US" sz="1400" b="1" u="sng" kern="1200" dirty="0"/>
            <a:t>Prevent Child Abuse NC </a:t>
          </a:r>
        </a:p>
        <a:p>
          <a:pPr marL="0" lvl="0" indent="0" algn="l" defTabSz="622300">
            <a:lnSpc>
              <a:spcPct val="90000"/>
            </a:lnSpc>
            <a:spcBef>
              <a:spcPct val="0"/>
            </a:spcBef>
            <a:spcAft>
              <a:spcPct val="35000"/>
            </a:spcAft>
            <a:buNone/>
          </a:pPr>
          <a:r>
            <a:rPr lang="en-US" sz="1400" kern="1200" dirty="0"/>
            <a:t>Coaching/Peer Support</a:t>
          </a:r>
        </a:p>
      </dsp:txBody>
      <dsp:txXfrm>
        <a:off x="1122557" y="1112309"/>
        <a:ext cx="3317462" cy="728164"/>
      </dsp:txXfrm>
    </dsp:sp>
    <dsp:sp modelId="{E6730635-2717-4CAD-AB82-0968789380E2}">
      <dsp:nvSpPr>
        <dsp:cNvPr id="0" name=""/>
        <dsp:cNvSpPr/>
      </dsp:nvSpPr>
      <dsp:spPr>
        <a:xfrm>
          <a:off x="304286" y="2080404"/>
          <a:ext cx="728164" cy="728164"/>
        </a:xfrm>
        <a:prstGeom prst="ellipse">
          <a:avLst/>
        </a:prstGeom>
        <a:gradFill rotWithShape="0">
          <a:gsLst>
            <a:gs pos="0">
              <a:schemeClr val="accent2">
                <a:alpha val="50000"/>
                <a:hueOff val="0"/>
                <a:satOff val="0"/>
                <a:lumOff val="0"/>
                <a:alphaOff val="0"/>
                <a:lumMod val="110000"/>
                <a:satMod val="105000"/>
                <a:tint val="67000"/>
              </a:schemeClr>
            </a:gs>
            <a:gs pos="50000">
              <a:schemeClr val="accent2">
                <a:alpha val="50000"/>
                <a:hueOff val="0"/>
                <a:satOff val="0"/>
                <a:lumOff val="0"/>
                <a:alphaOff val="0"/>
                <a:lumMod val="105000"/>
                <a:satMod val="103000"/>
                <a:tint val="73000"/>
              </a:schemeClr>
            </a:gs>
            <a:gs pos="100000">
              <a:schemeClr val="accent2">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9AD6E6CD-D833-4DEC-9A6B-D1580E842B36}">
      <dsp:nvSpPr>
        <dsp:cNvPr id="0" name=""/>
        <dsp:cNvSpPr/>
      </dsp:nvSpPr>
      <dsp:spPr>
        <a:xfrm>
          <a:off x="1170994" y="2040989"/>
          <a:ext cx="3068937" cy="72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marL="0" lvl="0" indent="0" algn="l" defTabSz="622300">
            <a:lnSpc>
              <a:spcPct val="90000"/>
            </a:lnSpc>
            <a:spcBef>
              <a:spcPct val="0"/>
            </a:spcBef>
            <a:spcAft>
              <a:spcPct val="35000"/>
            </a:spcAft>
            <a:buNone/>
          </a:pPr>
          <a:r>
            <a:rPr lang="en-US" sz="1400" b="1" u="sng" kern="1200" dirty="0"/>
            <a:t>Triple P America</a:t>
          </a:r>
        </a:p>
        <a:p>
          <a:pPr marL="0" lvl="0" indent="0" algn="l" defTabSz="622300">
            <a:lnSpc>
              <a:spcPct val="90000"/>
            </a:lnSpc>
            <a:spcBef>
              <a:spcPct val="0"/>
            </a:spcBef>
            <a:spcAft>
              <a:spcPct val="35000"/>
            </a:spcAft>
            <a:buNone/>
          </a:pPr>
          <a:r>
            <a:rPr lang="en-US" sz="1400" kern="1200" dirty="0"/>
            <a:t>Programmatic Expert</a:t>
          </a:r>
        </a:p>
      </dsp:txBody>
      <dsp:txXfrm>
        <a:off x="1170994" y="2040989"/>
        <a:ext cx="3068937" cy="728164"/>
      </dsp:txXfrm>
    </dsp:sp>
    <dsp:sp modelId="{FF9A69EF-3F46-4887-9692-5E6B03E8383F}">
      <dsp:nvSpPr>
        <dsp:cNvPr id="0" name=""/>
        <dsp:cNvSpPr/>
      </dsp:nvSpPr>
      <dsp:spPr>
        <a:xfrm>
          <a:off x="316468" y="2969676"/>
          <a:ext cx="728164" cy="728164"/>
        </a:xfrm>
        <a:prstGeom prst="ellipse">
          <a:avLst/>
        </a:prstGeom>
        <a:gradFill rotWithShape="0">
          <a:gsLst>
            <a:gs pos="0">
              <a:schemeClr val="accent2">
                <a:alpha val="50000"/>
                <a:hueOff val="0"/>
                <a:satOff val="0"/>
                <a:lumOff val="0"/>
                <a:alphaOff val="0"/>
                <a:lumMod val="110000"/>
                <a:satMod val="105000"/>
                <a:tint val="67000"/>
              </a:schemeClr>
            </a:gs>
            <a:gs pos="50000">
              <a:schemeClr val="accent2">
                <a:alpha val="50000"/>
                <a:hueOff val="0"/>
                <a:satOff val="0"/>
                <a:lumOff val="0"/>
                <a:alphaOff val="0"/>
                <a:lumMod val="105000"/>
                <a:satMod val="103000"/>
                <a:tint val="73000"/>
              </a:schemeClr>
            </a:gs>
            <a:gs pos="100000">
              <a:schemeClr val="accent2">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192859CA-BC6F-4B00-A85F-A3C18E02728C}">
      <dsp:nvSpPr>
        <dsp:cNvPr id="0" name=""/>
        <dsp:cNvSpPr/>
      </dsp:nvSpPr>
      <dsp:spPr>
        <a:xfrm>
          <a:off x="1160251" y="3001693"/>
          <a:ext cx="2768003" cy="72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marL="0" lvl="0" indent="0" algn="l" defTabSz="622300">
            <a:lnSpc>
              <a:spcPct val="90000"/>
            </a:lnSpc>
            <a:spcBef>
              <a:spcPct val="0"/>
            </a:spcBef>
            <a:spcAft>
              <a:spcPct val="35000"/>
            </a:spcAft>
            <a:buNone/>
          </a:pPr>
          <a:r>
            <a:rPr lang="en-US" sz="1400" b="1" u="sng" kern="1200" dirty="0"/>
            <a:t>Impact Center</a:t>
          </a:r>
        </a:p>
        <a:p>
          <a:pPr marL="0" lvl="0" indent="0" algn="l" defTabSz="622300">
            <a:lnSpc>
              <a:spcPct val="90000"/>
            </a:lnSpc>
            <a:spcBef>
              <a:spcPct val="0"/>
            </a:spcBef>
            <a:spcAft>
              <a:spcPct val="35000"/>
            </a:spcAft>
            <a:buNone/>
          </a:pPr>
          <a:r>
            <a:rPr lang="en-US" sz="1400" kern="1200" dirty="0"/>
            <a:t>Implementation Design/Consultation </a:t>
          </a:r>
        </a:p>
      </dsp:txBody>
      <dsp:txXfrm>
        <a:off x="1160251" y="3001693"/>
        <a:ext cx="2768003" cy="728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9F8BE-9C43-4550-B827-3D07600A4DA6}">
      <dsp:nvSpPr>
        <dsp:cNvPr id="0" name=""/>
        <dsp:cNvSpPr/>
      </dsp:nvSpPr>
      <dsp:spPr>
        <a:xfrm>
          <a:off x="4" y="0"/>
          <a:ext cx="8497728" cy="35071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0B8B64-0A33-48E1-92F2-8413D7BB659A}">
      <dsp:nvSpPr>
        <dsp:cNvPr id="0" name=""/>
        <dsp:cNvSpPr/>
      </dsp:nvSpPr>
      <dsp:spPr>
        <a:xfrm>
          <a:off x="9128" y="1052147"/>
          <a:ext cx="2735207" cy="14028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Increased awareness of Triple P and fit with child welfare needs. </a:t>
          </a:r>
        </a:p>
      </dsp:txBody>
      <dsp:txXfrm>
        <a:off x="77610" y="1120629"/>
        <a:ext cx="2598243" cy="1265899"/>
      </dsp:txXfrm>
    </dsp:sp>
    <dsp:sp modelId="{517EC0C4-7C55-4FA4-922C-5543F7744283}">
      <dsp:nvSpPr>
        <dsp:cNvPr id="0" name=""/>
        <dsp:cNvSpPr/>
      </dsp:nvSpPr>
      <dsp:spPr>
        <a:xfrm>
          <a:off x="2881262" y="1052147"/>
          <a:ext cx="2735207" cy="14028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Increased knowledge of practices and structures that support successful program delivery. </a:t>
          </a:r>
        </a:p>
      </dsp:txBody>
      <dsp:txXfrm>
        <a:off x="2949744" y="1120629"/>
        <a:ext cx="2598243" cy="1265899"/>
      </dsp:txXfrm>
    </dsp:sp>
    <dsp:sp modelId="{0254FD75-5A7E-437B-B550-DA894E07634D}">
      <dsp:nvSpPr>
        <dsp:cNvPr id="0" name=""/>
        <dsp:cNvSpPr/>
      </dsp:nvSpPr>
      <dsp:spPr>
        <a:xfrm>
          <a:off x="5753396" y="1052147"/>
          <a:ext cx="2735207" cy="14028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Increased use of implementation tools, resources, and support.</a:t>
          </a:r>
        </a:p>
      </dsp:txBody>
      <dsp:txXfrm>
        <a:off x="5821878" y="1120629"/>
        <a:ext cx="2598243" cy="12658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A8693-CA15-4551-B714-644124C05D6B}">
      <dsp:nvSpPr>
        <dsp:cNvPr id="0" name=""/>
        <dsp:cNvSpPr/>
      </dsp:nvSpPr>
      <dsp:spPr>
        <a:xfrm>
          <a:off x="520359" y="312936"/>
          <a:ext cx="1544062" cy="154406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3E56BD-2326-4E19-B4B2-E36D0BE45D9C}">
      <dsp:nvSpPr>
        <dsp:cNvPr id="0" name=""/>
        <dsp:cNvSpPr/>
      </dsp:nvSpPr>
      <dsp:spPr>
        <a:xfrm>
          <a:off x="849422" y="641998"/>
          <a:ext cx="885937" cy="885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288DA1-3DA4-4532-851D-2E05487C80B6}">
      <dsp:nvSpPr>
        <dsp:cNvPr id="0" name=""/>
        <dsp:cNvSpPr/>
      </dsp:nvSpPr>
      <dsp:spPr>
        <a:xfrm>
          <a:off x="26765" y="2337936"/>
          <a:ext cx="25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Attending ongoing readiness</a:t>
          </a:r>
        </a:p>
      </dsp:txBody>
      <dsp:txXfrm>
        <a:off x="26765" y="2337936"/>
        <a:ext cx="2531250" cy="720000"/>
      </dsp:txXfrm>
    </dsp:sp>
    <dsp:sp modelId="{749385D3-F460-4717-A476-FA0D2856BDB2}">
      <dsp:nvSpPr>
        <dsp:cNvPr id="0" name=""/>
        <dsp:cNvSpPr/>
      </dsp:nvSpPr>
      <dsp:spPr>
        <a:xfrm>
          <a:off x="3494578" y="312936"/>
          <a:ext cx="1544062" cy="154406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C9CBC1-E3A2-4F01-A90B-5630CEAD1CB5}">
      <dsp:nvSpPr>
        <dsp:cNvPr id="0" name=""/>
        <dsp:cNvSpPr/>
      </dsp:nvSpPr>
      <dsp:spPr>
        <a:xfrm>
          <a:off x="3823640" y="641998"/>
          <a:ext cx="885937" cy="8859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839BE3-099D-4AD5-A38B-871896BC9577}">
      <dsp:nvSpPr>
        <dsp:cNvPr id="0" name=""/>
        <dsp:cNvSpPr/>
      </dsp:nvSpPr>
      <dsp:spPr>
        <a:xfrm>
          <a:off x="3163022" y="2337936"/>
          <a:ext cx="220717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Importance of recruitment &amp; selection of practitioners </a:t>
          </a:r>
        </a:p>
      </dsp:txBody>
      <dsp:txXfrm>
        <a:off x="3163022" y="2337936"/>
        <a:ext cx="2207174" cy="720000"/>
      </dsp:txXfrm>
    </dsp:sp>
    <dsp:sp modelId="{EDE490C7-5F12-47B4-A934-0603B6CD044B}">
      <dsp:nvSpPr>
        <dsp:cNvPr id="0" name=""/>
        <dsp:cNvSpPr/>
      </dsp:nvSpPr>
      <dsp:spPr>
        <a:xfrm>
          <a:off x="6468797" y="312936"/>
          <a:ext cx="1544062" cy="154406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611283-9336-4F91-956F-6B9D75E02D79}">
      <dsp:nvSpPr>
        <dsp:cNvPr id="0" name=""/>
        <dsp:cNvSpPr/>
      </dsp:nvSpPr>
      <dsp:spPr>
        <a:xfrm>
          <a:off x="6797859" y="641998"/>
          <a:ext cx="885937" cy="88593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9C30DB-9F4E-4BF4-9505-A2C667901D57}">
      <dsp:nvSpPr>
        <dsp:cNvPr id="0" name=""/>
        <dsp:cNvSpPr/>
      </dsp:nvSpPr>
      <dsp:spPr>
        <a:xfrm>
          <a:off x="6264892" y="2337936"/>
          <a:ext cx="195187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Value of supports &amp; Resources </a:t>
          </a:r>
        </a:p>
      </dsp:txBody>
      <dsp:txXfrm>
        <a:off x="6264892" y="2337936"/>
        <a:ext cx="1951872"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4ABC2-A862-4D89-9FB1-780D6623B8F7}">
      <dsp:nvSpPr>
        <dsp:cNvPr id="0" name=""/>
        <dsp:cNvSpPr/>
      </dsp:nvSpPr>
      <dsp:spPr>
        <a:xfrm>
          <a:off x="610871" y="889772"/>
          <a:ext cx="1144490" cy="763375"/>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marL="0" lvl="0" indent="0" algn="l" defTabSz="488950">
            <a:lnSpc>
              <a:spcPct val="90000"/>
            </a:lnSpc>
            <a:spcBef>
              <a:spcPct val="0"/>
            </a:spcBef>
            <a:spcAft>
              <a:spcPct val="35000"/>
            </a:spcAft>
            <a:buNone/>
          </a:pPr>
          <a:r>
            <a:rPr lang="en-US" sz="1100" kern="1200" dirty="0"/>
            <a:t>Tailored support for every family</a:t>
          </a:r>
        </a:p>
      </dsp:txBody>
      <dsp:txXfrm>
        <a:off x="793989" y="889772"/>
        <a:ext cx="961372" cy="763375"/>
      </dsp:txXfrm>
    </dsp:sp>
    <dsp:sp modelId="{C4E9A12B-B2C8-43EA-9D12-D006059876BC}">
      <dsp:nvSpPr>
        <dsp:cNvPr id="0" name=""/>
        <dsp:cNvSpPr/>
      </dsp:nvSpPr>
      <dsp:spPr>
        <a:xfrm>
          <a:off x="476" y="584575"/>
          <a:ext cx="762993" cy="762993"/>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kern="1200" dirty="0"/>
            <a:t>Population Health Approach</a:t>
          </a:r>
        </a:p>
      </dsp:txBody>
      <dsp:txXfrm>
        <a:off x="112214" y="696313"/>
        <a:ext cx="539517" cy="539517"/>
      </dsp:txXfrm>
    </dsp:sp>
    <dsp:sp modelId="{F4446F1C-F773-4CDB-ABB8-EAB4C795A223}">
      <dsp:nvSpPr>
        <dsp:cNvPr id="0" name=""/>
        <dsp:cNvSpPr/>
      </dsp:nvSpPr>
      <dsp:spPr>
        <a:xfrm>
          <a:off x="2518355" y="889772"/>
          <a:ext cx="1144490" cy="763375"/>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marL="0" lvl="0" indent="0" algn="l" defTabSz="488950">
            <a:lnSpc>
              <a:spcPct val="90000"/>
            </a:lnSpc>
            <a:spcBef>
              <a:spcPct val="0"/>
            </a:spcBef>
            <a:spcAft>
              <a:spcPct val="35000"/>
            </a:spcAft>
            <a:buNone/>
          </a:pPr>
          <a:r>
            <a:rPr lang="en-US" sz="1100" kern="1200" dirty="0"/>
            <a:t>Supported by extensive research base</a:t>
          </a:r>
        </a:p>
      </dsp:txBody>
      <dsp:txXfrm>
        <a:off x="2701474" y="889772"/>
        <a:ext cx="961372" cy="763375"/>
      </dsp:txXfrm>
    </dsp:sp>
    <dsp:sp modelId="{3D0F3A8C-A510-4222-ABF7-C9686221EFA9}">
      <dsp:nvSpPr>
        <dsp:cNvPr id="0" name=""/>
        <dsp:cNvSpPr/>
      </dsp:nvSpPr>
      <dsp:spPr>
        <a:xfrm>
          <a:off x="1907960" y="584575"/>
          <a:ext cx="762993" cy="762993"/>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kern="1200" dirty="0"/>
            <a:t>40 + Years and Counting</a:t>
          </a:r>
        </a:p>
      </dsp:txBody>
      <dsp:txXfrm>
        <a:off x="2019698" y="696313"/>
        <a:ext cx="539517" cy="539517"/>
      </dsp:txXfrm>
    </dsp:sp>
    <dsp:sp modelId="{F43A201C-4330-4373-94C2-AC3B93AC0767}">
      <dsp:nvSpPr>
        <dsp:cNvPr id="0" name=""/>
        <dsp:cNvSpPr/>
      </dsp:nvSpPr>
      <dsp:spPr>
        <a:xfrm>
          <a:off x="4425840" y="889772"/>
          <a:ext cx="1144490" cy="763375"/>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marL="0" lvl="0" indent="0" algn="l" defTabSz="488950">
            <a:lnSpc>
              <a:spcPct val="90000"/>
            </a:lnSpc>
            <a:spcBef>
              <a:spcPct val="0"/>
            </a:spcBef>
            <a:spcAft>
              <a:spcPct val="35000"/>
            </a:spcAft>
            <a:buNone/>
          </a:pPr>
          <a:r>
            <a:rPr lang="en-US" sz="1100" kern="1200" dirty="0"/>
            <a:t>Improves parenting skills and confidence</a:t>
          </a:r>
        </a:p>
      </dsp:txBody>
      <dsp:txXfrm>
        <a:off x="4608958" y="889772"/>
        <a:ext cx="961372" cy="763375"/>
      </dsp:txXfrm>
    </dsp:sp>
    <dsp:sp modelId="{9AC8D779-2B81-40F6-AC60-000E4E6C409E}">
      <dsp:nvSpPr>
        <dsp:cNvPr id="0" name=""/>
        <dsp:cNvSpPr/>
      </dsp:nvSpPr>
      <dsp:spPr>
        <a:xfrm>
          <a:off x="3815445" y="584575"/>
          <a:ext cx="762993" cy="762993"/>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kern="1200" dirty="0"/>
            <a:t>Proven Results </a:t>
          </a:r>
        </a:p>
      </dsp:txBody>
      <dsp:txXfrm>
        <a:off x="3927183" y="696313"/>
        <a:ext cx="539517" cy="5395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2B038-A9B6-44F2-BDDF-1C433BC51E5C}">
      <dsp:nvSpPr>
        <dsp:cNvPr id="0" name=""/>
        <dsp:cNvSpPr/>
      </dsp:nvSpPr>
      <dsp:spPr>
        <a:xfrm>
          <a:off x="2370" y="0"/>
          <a:ext cx="1880272" cy="258307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6593" tIns="330200" rIns="146593" bIns="330200" numCol="1" spcCol="1270" anchor="t" anchorCtr="0">
          <a:noAutofit/>
        </a:bodyPr>
        <a:lstStyle/>
        <a:p>
          <a:pPr marL="0" lvl="0" indent="0" algn="l" defTabSz="577850">
            <a:lnSpc>
              <a:spcPct val="90000"/>
            </a:lnSpc>
            <a:spcBef>
              <a:spcPct val="0"/>
            </a:spcBef>
            <a:spcAft>
              <a:spcPct val="35000"/>
            </a:spcAft>
            <a:buNone/>
          </a:pPr>
          <a:r>
            <a:rPr lang="en-US" sz="1300" kern="1200"/>
            <a:t>Promote children’s social, emotional, developmental, and behavioral health</a:t>
          </a:r>
        </a:p>
      </dsp:txBody>
      <dsp:txXfrm>
        <a:off x="2370" y="981570"/>
        <a:ext cx="1880272" cy="1549847"/>
      </dsp:txXfrm>
    </dsp:sp>
    <dsp:sp modelId="{4D52F77E-E9E6-48D5-8554-E8ADE471CF81}">
      <dsp:nvSpPr>
        <dsp:cNvPr id="0" name=""/>
        <dsp:cNvSpPr/>
      </dsp:nvSpPr>
      <dsp:spPr>
        <a:xfrm>
          <a:off x="555044" y="258307"/>
          <a:ext cx="774923" cy="77492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416" tIns="12700" rIns="60416" bIns="12700" numCol="1" spcCol="1270" anchor="ctr" anchorCtr="0">
          <a:noAutofit/>
        </a:bodyPr>
        <a:lstStyle/>
        <a:p>
          <a:pPr marL="0" lvl="0" indent="0" algn="ctr" defTabSz="1644650">
            <a:lnSpc>
              <a:spcPct val="90000"/>
            </a:lnSpc>
            <a:spcBef>
              <a:spcPct val="0"/>
            </a:spcBef>
            <a:spcAft>
              <a:spcPct val="35000"/>
            </a:spcAft>
            <a:buNone/>
          </a:pPr>
          <a:r>
            <a:rPr lang="en-US" sz="3700" kern="1200"/>
            <a:t>1</a:t>
          </a:r>
        </a:p>
      </dsp:txBody>
      <dsp:txXfrm>
        <a:off x="668529" y="371792"/>
        <a:ext cx="547953" cy="547953"/>
      </dsp:txXfrm>
    </dsp:sp>
    <dsp:sp modelId="{8641135C-D24A-4D92-93A0-96AF8C665501}">
      <dsp:nvSpPr>
        <dsp:cNvPr id="0" name=""/>
        <dsp:cNvSpPr/>
      </dsp:nvSpPr>
      <dsp:spPr>
        <a:xfrm>
          <a:off x="2370" y="2583007"/>
          <a:ext cx="1880272" cy="72"/>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9AEB24-0D87-4464-8891-2AB62552F3DC}">
      <dsp:nvSpPr>
        <dsp:cNvPr id="0" name=""/>
        <dsp:cNvSpPr/>
      </dsp:nvSpPr>
      <dsp:spPr>
        <a:xfrm>
          <a:off x="2070669" y="0"/>
          <a:ext cx="1880272" cy="258307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6593" tIns="330200" rIns="146593" bIns="330200" numCol="1" spcCol="1270" anchor="t" anchorCtr="0">
          <a:noAutofit/>
        </a:bodyPr>
        <a:lstStyle/>
        <a:p>
          <a:pPr marL="0" lvl="0" indent="0" algn="l" defTabSz="577850">
            <a:lnSpc>
              <a:spcPct val="90000"/>
            </a:lnSpc>
            <a:spcBef>
              <a:spcPct val="0"/>
            </a:spcBef>
            <a:spcAft>
              <a:spcPct val="35000"/>
            </a:spcAft>
            <a:buNone/>
          </a:pPr>
          <a:r>
            <a:rPr lang="en-US" sz="1300" kern="1200"/>
            <a:t>Reduce the incidence of child maltreatment in the community</a:t>
          </a:r>
        </a:p>
      </dsp:txBody>
      <dsp:txXfrm>
        <a:off x="2070669" y="981570"/>
        <a:ext cx="1880272" cy="1549847"/>
      </dsp:txXfrm>
    </dsp:sp>
    <dsp:sp modelId="{79259ABA-91C7-4A6C-AA3D-C35B07F30C71}">
      <dsp:nvSpPr>
        <dsp:cNvPr id="0" name=""/>
        <dsp:cNvSpPr/>
      </dsp:nvSpPr>
      <dsp:spPr>
        <a:xfrm>
          <a:off x="2623343" y="258307"/>
          <a:ext cx="774923" cy="77492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416" tIns="12700" rIns="60416" bIns="12700" numCol="1" spcCol="1270" anchor="ctr" anchorCtr="0">
          <a:noAutofit/>
        </a:bodyPr>
        <a:lstStyle/>
        <a:p>
          <a:pPr marL="0" lvl="0" indent="0" algn="ctr" defTabSz="1644650">
            <a:lnSpc>
              <a:spcPct val="90000"/>
            </a:lnSpc>
            <a:spcBef>
              <a:spcPct val="0"/>
            </a:spcBef>
            <a:spcAft>
              <a:spcPct val="35000"/>
            </a:spcAft>
            <a:buNone/>
          </a:pPr>
          <a:r>
            <a:rPr lang="en-US" sz="3700" kern="1200"/>
            <a:t>2</a:t>
          </a:r>
        </a:p>
      </dsp:txBody>
      <dsp:txXfrm>
        <a:off x="2736828" y="371792"/>
        <a:ext cx="547953" cy="547953"/>
      </dsp:txXfrm>
    </dsp:sp>
    <dsp:sp modelId="{CE44140C-0058-477F-9EE9-A1FC4A2E4290}">
      <dsp:nvSpPr>
        <dsp:cNvPr id="0" name=""/>
        <dsp:cNvSpPr/>
      </dsp:nvSpPr>
      <dsp:spPr>
        <a:xfrm>
          <a:off x="2070669" y="2583007"/>
          <a:ext cx="1880272" cy="72"/>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2D33FA-E7E9-4DBF-AD9D-8875F4BF185D}">
      <dsp:nvSpPr>
        <dsp:cNvPr id="0" name=""/>
        <dsp:cNvSpPr/>
      </dsp:nvSpPr>
      <dsp:spPr>
        <a:xfrm>
          <a:off x="4138968" y="0"/>
          <a:ext cx="1880272" cy="258307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6593" tIns="330200" rIns="146593" bIns="330200" numCol="1" spcCol="1270" anchor="t" anchorCtr="0">
          <a:noAutofit/>
        </a:bodyPr>
        <a:lstStyle/>
        <a:p>
          <a:pPr marL="0" lvl="0" indent="0" algn="l" defTabSz="577850">
            <a:lnSpc>
              <a:spcPct val="90000"/>
            </a:lnSpc>
            <a:spcBef>
              <a:spcPct val="0"/>
            </a:spcBef>
            <a:spcAft>
              <a:spcPct val="35000"/>
            </a:spcAft>
            <a:buNone/>
          </a:pPr>
          <a:r>
            <a:rPr lang="en-US" sz="1300" kern="1200"/>
            <a:t>Enhance the knowledge, skills, and confidence of parents </a:t>
          </a:r>
        </a:p>
      </dsp:txBody>
      <dsp:txXfrm>
        <a:off x="4138968" y="981570"/>
        <a:ext cx="1880272" cy="1549847"/>
      </dsp:txXfrm>
    </dsp:sp>
    <dsp:sp modelId="{B846C93C-6BEF-4731-82B3-99C69F8D51F6}">
      <dsp:nvSpPr>
        <dsp:cNvPr id="0" name=""/>
        <dsp:cNvSpPr/>
      </dsp:nvSpPr>
      <dsp:spPr>
        <a:xfrm>
          <a:off x="4691642" y="258307"/>
          <a:ext cx="774923" cy="77492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416" tIns="12700" rIns="60416" bIns="12700" numCol="1" spcCol="1270" anchor="ctr" anchorCtr="0">
          <a:noAutofit/>
        </a:bodyPr>
        <a:lstStyle/>
        <a:p>
          <a:pPr marL="0" lvl="0" indent="0" algn="ctr" defTabSz="1644650">
            <a:lnSpc>
              <a:spcPct val="90000"/>
            </a:lnSpc>
            <a:spcBef>
              <a:spcPct val="0"/>
            </a:spcBef>
            <a:spcAft>
              <a:spcPct val="35000"/>
            </a:spcAft>
            <a:buNone/>
          </a:pPr>
          <a:r>
            <a:rPr lang="en-US" sz="3700" kern="1200"/>
            <a:t>3</a:t>
          </a:r>
        </a:p>
      </dsp:txBody>
      <dsp:txXfrm>
        <a:off x="4805127" y="371792"/>
        <a:ext cx="547953" cy="547953"/>
      </dsp:txXfrm>
    </dsp:sp>
    <dsp:sp modelId="{C1429D28-F1B1-4476-9EAC-044625FF12B7}">
      <dsp:nvSpPr>
        <dsp:cNvPr id="0" name=""/>
        <dsp:cNvSpPr/>
      </dsp:nvSpPr>
      <dsp:spPr>
        <a:xfrm>
          <a:off x="4138968" y="2583007"/>
          <a:ext cx="1880272" cy="72"/>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46D00C-C414-488C-B500-3EF3275BEE8B}">
      <dsp:nvSpPr>
        <dsp:cNvPr id="0" name=""/>
        <dsp:cNvSpPr/>
      </dsp:nvSpPr>
      <dsp:spPr>
        <a:xfrm>
          <a:off x="6207267" y="0"/>
          <a:ext cx="1880272" cy="258307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6593" tIns="330200" rIns="146593" bIns="330200" numCol="1" spcCol="1270" anchor="t" anchorCtr="0">
          <a:noAutofit/>
        </a:bodyPr>
        <a:lstStyle/>
        <a:p>
          <a:pPr marL="0" lvl="0" indent="0" algn="l" defTabSz="577850">
            <a:lnSpc>
              <a:spcPct val="90000"/>
            </a:lnSpc>
            <a:spcBef>
              <a:spcPct val="0"/>
            </a:spcBef>
            <a:spcAft>
              <a:spcPct val="35000"/>
            </a:spcAft>
            <a:buNone/>
          </a:pPr>
          <a:r>
            <a:rPr lang="en-US" sz="1300" kern="1200"/>
            <a:t>Build upon parent strengths and abilities to be self sufficient and self-reflective</a:t>
          </a:r>
        </a:p>
      </dsp:txBody>
      <dsp:txXfrm>
        <a:off x="6207267" y="981570"/>
        <a:ext cx="1880272" cy="1549847"/>
      </dsp:txXfrm>
    </dsp:sp>
    <dsp:sp modelId="{2A63E745-9709-4361-9662-176BAD734C28}">
      <dsp:nvSpPr>
        <dsp:cNvPr id="0" name=""/>
        <dsp:cNvSpPr/>
      </dsp:nvSpPr>
      <dsp:spPr>
        <a:xfrm>
          <a:off x="6759942" y="258307"/>
          <a:ext cx="774923" cy="77492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416" tIns="12700" rIns="60416" bIns="12700" numCol="1" spcCol="1270" anchor="ctr" anchorCtr="0">
          <a:noAutofit/>
        </a:bodyPr>
        <a:lstStyle/>
        <a:p>
          <a:pPr marL="0" lvl="0" indent="0" algn="ctr" defTabSz="1644650">
            <a:lnSpc>
              <a:spcPct val="90000"/>
            </a:lnSpc>
            <a:spcBef>
              <a:spcPct val="0"/>
            </a:spcBef>
            <a:spcAft>
              <a:spcPct val="35000"/>
            </a:spcAft>
            <a:buNone/>
          </a:pPr>
          <a:r>
            <a:rPr lang="en-US" sz="3700" kern="1200"/>
            <a:t>4</a:t>
          </a:r>
        </a:p>
      </dsp:txBody>
      <dsp:txXfrm>
        <a:off x="6873427" y="371792"/>
        <a:ext cx="547953" cy="547953"/>
      </dsp:txXfrm>
    </dsp:sp>
    <dsp:sp modelId="{D64083D3-693F-45B2-BDA0-B59E59995036}">
      <dsp:nvSpPr>
        <dsp:cNvPr id="0" name=""/>
        <dsp:cNvSpPr/>
      </dsp:nvSpPr>
      <dsp:spPr>
        <a:xfrm>
          <a:off x="6207267" y="2583007"/>
          <a:ext cx="1880272" cy="72"/>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C73DF-8900-41B8-AE9E-320854482CAD}">
      <dsp:nvSpPr>
        <dsp:cNvPr id="0" name=""/>
        <dsp:cNvSpPr/>
      </dsp:nvSpPr>
      <dsp:spPr>
        <a:xfrm>
          <a:off x="0" y="4091"/>
          <a:ext cx="5796200" cy="794503"/>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For parents of children 0-16 years.</a:t>
          </a:r>
        </a:p>
      </dsp:txBody>
      <dsp:txXfrm>
        <a:off x="38784" y="42875"/>
        <a:ext cx="5718632" cy="716935"/>
      </dsp:txXfrm>
    </dsp:sp>
    <dsp:sp modelId="{E29083F1-A230-4C12-8553-D0F83FA8A3DB}">
      <dsp:nvSpPr>
        <dsp:cNvPr id="0" name=""/>
        <dsp:cNvSpPr/>
      </dsp:nvSpPr>
      <dsp:spPr>
        <a:xfrm>
          <a:off x="0" y="856194"/>
          <a:ext cx="5796200" cy="794503"/>
        </a:xfrm>
        <a:prstGeom prst="roundRect">
          <a:avLst/>
        </a:prstGeom>
        <a:solidFill>
          <a:schemeClr val="accent2">
            <a:hueOff val="977227"/>
            <a:satOff val="-15767"/>
            <a:lumOff val="-274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Families with a range of needs, including:</a:t>
          </a:r>
        </a:p>
      </dsp:txBody>
      <dsp:txXfrm>
        <a:off x="38784" y="894978"/>
        <a:ext cx="5718632" cy="716935"/>
      </dsp:txXfrm>
    </dsp:sp>
    <dsp:sp modelId="{8B70A6AB-BB64-41C6-BC9D-F8FC1ECA1158}">
      <dsp:nvSpPr>
        <dsp:cNvPr id="0" name=""/>
        <dsp:cNvSpPr/>
      </dsp:nvSpPr>
      <dsp:spPr>
        <a:xfrm>
          <a:off x="0" y="1650698"/>
          <a:ext cx="5796200"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029"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Normal developmental concerns.</a:t>
          </a:r>
        </a:p>
        <a:p>
          <a:pPr marL="171450" lvl="1" indent="-171450" algn="l" defTabSz="711200">
            <a:lnSpc>
              <a:spcPct val="90000"/>
            </a:lnSpc>
            <a:spcBef>
              <a:spcPct val="0"/>
            </a:spcBef>
            <a:spcAft>
              <a:spcPct val="20000"/>
            </a:spcAft>
            <a:buChar char="•"/>
          </a:pPr>
          <a:r>
            <a:rPr lang="en-US" sz="1600" kern="1200"/>
            <a:t>Internalizing and externalizing disorders.</a:t>
          </a:r>
        </a:p>
        <a:p>
          <a:pPr marL="171450" lvl="1" indent="-171450" algn="l" defTabSz="711200">
            <a:lnSpc>
              <a:spcPct val="90000"/>
            </a:lnSpc>
            <a:spcBef>
              <a:spcPct val="0"/>
            </a:spcBef>
            <a:spcAft>
              <a:spcPct val="20000"/>
            </a:spcAft>
            <a:buChar char="•"/>
          </a:pPr>
          <a:r>
            <a:rPr lang="en-US" sz="1600" kern="1200"/>
            <a:t>Developmental delays.</a:t>
          </a:r>
        </a:p>
        <a:p>
          <a:pPr marL="171450" lvl="1" indent="-171450" algn="l" defTabSz="711200">
            <a:lnSpc>
              <a:spcPct val="90000"/>
            </a:lnSpc>
            <a:spcBef>
              <a:spcPct val="0"/>
            </a:spcBef>
            <a:spcAft>
              <a:spcPct val="20000"/>
            </a:spcAft>
            <a:buChar char="•"/>
          </a:pPr>
          <a:r>
            <a:rPr lang="en-US" sz="1600" kern="1200"/>
            <a:t>Separation or divorce.</a:t>
          </a:r>
        </a:p>
        <a:p>
          <a:pPr marL="171450" lvl="1" indent="-171450" algn="l" defTabSz="711200">
            <a:lnSpc>
              <a:spcPct val="90000"/>
            </a:lnSpc>
            <a:spcBef>
              <a:spcPct val="0"/>
            </a:spcBef>
            <a:spcAft>
              <a:spcPct val="20000"/>
            </a:spcAft>
            <a:buChar char="•"/>
          </a:pPr>
          <a:r>
            <a:rPr lang="en-US" sz="1600" kern="1200"/>
            <a:t>Overweight/obese children.</a:t>
          </a:r>
        </a:p>
      </dsp:txBody>
      <dsp:txXfrm>
        <a:off x="0" y="1650698"/>
        <a:ext cx="5796200" cy="1366200"/>
      </dsp:txXfrm>
    </dsp:sp>
    <dsp:sp modelId="{B6784B88-13E0-44B1-95AD-B297A97FD813}">
      <dsp:nvSpPr>
        <dsp:cNvPr id="0" name=""/>
        <dsp:cNvSpPr/>
      </dsp:nvSpPr>
      <dsp:spPr>
        <a:xfrm>
          <a:off x="0" y="3016898"/>
          <a:ext cx="5796200" cy="794503"/>
        </a:xfrm>
        <a:prstGeom prst="roundRect">
          <a:avLst/>
        </a:prstGeom>
        <a:solidFill>
          <a:schemeClr val="accent2">
            <a:hueOff val="1954454"/>
            <a:satOff val="-31534"/>
            <a:lumOff val="-549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Families from many cultures, socio-economic groups, and different family structures.</a:t>
          </a:r>
        </a:p>
      </dsp:txBody>
      <dsp:txXfrm>
        <a:off x="38784" y="3055682"/>
        <a:ext cx="5718632" cy="7169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0B8-3ABE-437C-B6B4-6ABCE35BEF01}">
      <dsp:nvSpPr>
        <dsp:cNvPr id="0" name=""/>
        <dsp:cNvSpPr/>
      </dsp:nvSpPr>
      <dsp:spPr>
        <a:xfrm>
          <a:off x="0" y="118413"/>
          <a:ext cx="5796200" cy="635602"/>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California Evidence Based Clearinghouse</a:t>
          </a:r>
        </a:p>
      </dsp:txBody>
      <dsp:txXfrm>
        <a:off x="31028" y="149441"/>
        <a:ext cx="5734144" cy="573546"/>
      </dsp:txXfrm>
    </dsp:sp>
    <dsp:sp modelId="{B502D669-2616-4258-802A-94DE16D43D6A}">
      <dsp:nvSpPr>
        <dsp:cNvPr id="0" name=""/>
        <dsp:cNvSpPr/>
      </dsp:nvSpPr>
      <dsp:spPr>
        <a:xfrm>
          <a:off x="0" y="754015"/>
          <a:ext cx="5796200"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029"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hlinkClick xmlns:r="http://schemas.openxmlformats.org/officeDocument/2006/relationships" r:id="rId1"/>
            </a:rPr>
            <a:t>http://www.cebc4cw.org/</a:t>
          </a:r>
          <a:endParaRPr lang="en-US" sz="1200" kern="1200"/>
        </a:p>
      </dsp:txBody>
      <dsp:txXfrm>
        <a:off x="0" y="754015"/>
        <a:ext cx="5796200" cy="264960"/>
      </dsp:txXfrm>
    </dsp:sp>
    <dsp:sp modelId="{7CBE55E1-7072-4198-9B9E-FCCD5201F2C3}">
      <dsp:nvSpPr>
        <dsp:cNvPr id="0" name=""/>
        <dsp:cNvSpPr/>
      </dsp:nvSpPr>
      <dsp:spPr>
        <a:xfrm>
          <a:off x="0" y="1018975"/>
          <a:ext cx="5796200" cy="635602"/>
        </a:xfrm>
        <a:prstGeom prst="roundRect">
          <a:avLst/>
        </a:prstGeom>
        <a:solidFill>
          <a:schemeClr val="accent5">
            <a:hueOff val="2794580"/>
            <a:satOff val="-2409"/>
            <a:lumOff val="318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Blueprints for Healthy Youth Development</a:t>
          </a:r>
        </a:p>
      </dsp:txBody>
      <dsp:txXfrm>
        <a:off x="31028" y="1050003"/>
        <a:ext cx="5734144" cy="573546"/>
      </dsp:txXfrm>
    </dsp:sp>
    <dsp:sp modelId="{FE92FDF9-794C-43BD-8AF0-8A3B89C0D735}">
      <dsp:nvSpPr>
        <dsp:cNvPr id="0" name=""/>
        <dsp:cNvSpPr/>
      </dsp:nvSpPr>
      <dsp:spPr>
        <a:xfrm>
          <a:off x="0" y="1654578"/>
          <a:ext cx="5796200"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029"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hlinkClick xmlns:r="http://schemas.openxmlformats.org/officeDocument/2006/relationships" r:id="rId2"/>
            </a:rPr>
            <a:t>http://www.blueprintsprograms.com/</a:t>
          </a:r>
          <a:endParaRPr lang="en-US" sz="1200" kern="1200"/>
        </a:p>
      </dsp:txBody>
      <dsp:txXfrm>
        <a:off x="0" y="1654578"/>
        <a:ext cx="5796200" cy="264960"/>
      </dsp:txXfrm>
    </dsp:sp>
    <dsp:sp modelId="{B5862923-B7E9-4DC6-8E56-3AC464706C55}">
      <dsp:nvSpPr>
        <dsp:cNvPr id="0" name=""/>
        <dsp:cNvSpPr/>
      </dsp:nvSpPr>
      <dsp:spPr>
        <a:xfrm>
          <a:off x="0" y="1919538"/>
          <a:ext cx="5796200" cy="635602"/>
        </a:xfrm>
        <a:prstGeom prst="roundRect">
          <a:avLst/>
        </a:prstGeom>
        <a:solidFill>
          <a:schemeClr val="accent5">
            <a:hueOff val="5589159"/>
            <a:satOff val="-4817"/>
            <a:lumOff val="637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Office of Juvenile Justice and Delinquency Prevention </a:t>
          </a:r>
        </a:p>
      </dsp:txBody>
      <dsp:txXfrm>
        <a:off x="31028" y="1950566"/>
        <a:ext cx="5734144" cy="573546"/>
      </dsp:txXfrm>
    </dsp:sp>
    <dsp:sp modelId="{8A82F1DC-04B3-417D-B194-6F3A76203AE5}">
      <dsp:nvSpPr>
        <dsp:cNvPr id="0" name=""/>
        <dsp:cNvSpPr/>
      </dsp:nvSpPr>
      <dsp:spPr>
        <a:xfrm>
          <a:off x="0" y="2555140"/>
          <a:ext cx="5796200"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029"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hlinkClick xmlns:r="http://schemas.openxmlformats.org/officeDocument/2006/relationships" r:id="rId3"/>
            </a:rPr>
            <a:t>https://www.ojjdp.gov/mpg/</a:t>
          </a:r>
          <a:endParaRPr lang="en-US" sz="1200" kern="1200"/>
        </a:p>
      </dsp:txBody>
      <dsp:txXfrm>
        <a:off x="0" y="2555140"/>
        <a:ext cx="5796200" cy="264960"/>
      </dsp:txXfrm>
    </dsp:sp>
    <dsp:sp modelId="{86CF45B4-A0BA-4748-AC09-EB550EFB619B}">
      <dsp:nvSpPr>
        <dsp:cNvPr id="0" name=""/>
        <dsp:cNvSpPr/>
      </dsp:nvSpPr>
      <dsp:spPr>
        <a:xfrm>
          <a:off x="0" y="2820100"/>
          <a:ext cx="5796200" cy="635602"/>
        </a:xfrm>
        <a:prstGeom prst="roundRect">
          <a:avLst/>
        </a:prstGeom>
        <a:solidFill>
          <a:schemeClr val="accent5">
            <a:hueOff val="8383739"/>
            <a:satOff val="-7226"/>
            <a:lumOff val="956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Title IV-E Prevention Services Clearinghouse (Families First Prevention Services Act)</a:t>
          </a:r>
        </a:p>
      </dsp:txBody>
      <dsp:txXfrm>
        <a:off x="31028" y="2851128"/>
        <a:ext cx="5734144" cy="573546"/>
      </dsp:txXfrm>
    </dsp:sp>
    <dsp:sp modelId="{8E072DDB-764B-4465-A076-2EEEF52D4D21}">
      <dsp:nvSpPr>
        <dsp:cNvPr id="0" name=""/>
        <dsp:cNvSpPr/>
      </dsp:nvSpPr>
      <dsp:spPr>
        <a:xfrm>
          <a:off x="0" y="3455703"/>
          <a:ext cx="5796200"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029"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hlinkClick xmlns:r="http://schemas.openxmlformats.org/officeDocument/2006/relationships" r:id="rId4"/>
            </a:rPr>
            <a:t>https://preventionservices.acf.hhs.gov/</a:t>
          </a:r>
          <a:endParaRPr lang="en-US" sz="1200" kern="1200" dirty="0"/>
        </a:p>
      </dsp:txBody>
      <dsp:txXfrm>
        <a:off x="0" y="3455703"/>
        <a:ext cx="5796200" cy="264960"/>
      </dsp:txXfrm>
    </dsp:sp>
    <dsp:sp modelId="{10B5986E-5711-43A5-AA24-E98B06F14951}">
      <dsp:nvSpPr>
        <dsp:cNvPr id="0" name=""/>
        <dsp:cNvSpPr/>
      </dsp:nvSpPr>
      <dsp:spPr>
        <a:xfrm>
          <a:off x="0" y="3720663"/>
          <a:ext cx="5796200" cy="635602"/>
        </a:xfrm>
        <a:prstGeom prst="roundRect">
          <a:avLst/>
        </a:prstGeom>
        <a:solidFill>
          <a:schemeClr val="accent5">
            <a:hueOff val="11178319"/>
            <a:satOff val="-9634"/>
            <a:lumOff val="127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Washington State Institute for Public Policy</a:t>
          </a:r>
        </a:p>
      </dsp:txBody>
      <dsp:txXfrm>
        <a:off x="31028" y="3751691"/>
        <a:ext cx="5734144" cy="573546"/>
      </dsp:txXfrm>
    </dsp:sp>
    <dsp:sp modelId="{8C251B8C-D8DE-45B4-9A71-B2B949D9C4E2}">
      <dsp:nvSpPr>
        <dsp:cNvPr id="0" name=""/>
        <dsp:cNvSpPr/>
      </dsp:nvSpPr>
      <dsp:spPr>
        <a:xfrm>
          <a:off x="0" y="4356265"/>
          <a:ext cx="5796200"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029"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hlinkClick xmlns:r="http://schemas.openxmlformats.org/officeDocument/2006/relationships" r:id="rId5"/>
            </a:rPr>
            <a:t>http://www.wsipp.wa.gov/BenefitCost</a:t>
          </a:r>
          <a:endParaRPr lang="en-US" sz="1200" kern="1200"/>
        </a:p>
      </dsp:txBody>
      <dsp:txXfrm>
        <a:off x="0" y="4356265"/>
        <a:ext cx="5796200" cy="2649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F833C-AD51-4AE7-A737-7EF66A2031B9}">
      <dsp:nvSpPr>
        <dsp:cNvPr id="0" name=""/>
        <dsp:cNvSpPr/>
      </dsp:nvSpPr>
      <dsp:spPr>
        <a:xfrm>
          <a:off x="0" y="465"/>
          <a:ext cx="5796200"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C59E52-F220-4390-95C7-A1C3BCF84578}">
      <dsp:nvSpPr>
        <dsp:cNvPr id="0" name=""/>
        <dsp:cNvSpPr/>
      </dsp:nvSpPr>
      <dsp:spPr>
        <a:xfrm>
          <a:off x="0" y="465"/>
          <a:ext cx="5796200" cy="762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Use of strength-based self-regulatory framework</a:t>
          </a:r>
        </a:p>
      </dsp:txBody>
      <dsp:txXfrm>
        <a:off x="0" y="465"/>
        <a:ext cx="5796200" cy="762912"/>
      </dsp:txXfrm>
    </dsp:sp>
    <dsp:sp modelId="{14989526-2082-4421-B2CA-BDB10A1F13EE}">
      <dsp:nvSpPr>
        <dsp:cNvPr id="0" name=""/>
        <dsp:cNvSpPr/>
      </dsp:nvSpPr>
      <dsp:spPr>
        <a:xfrm>
          <a:off x="0" y="763378"/>
          <a:ext cx="5796200"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88CBAB-8486-4212-9C95-FAF0CE935F31}">
      <dsp:nvSpPr>
        <dsp:cNvPr id="0" name=""/>
        <dsp:cNvSpPr/>
      </dsp:nvSpPr>
      <dsp:spPr>
        <a:xfrm>
          <a:off x="0" y="763378"/>
          <a:ext cx="5796200" cy="762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Parents determine the goals</a:t>
          </a:r>
        </a:p>
      </dsp:txBody>
      <dsp:txXfrm>
        <a:off x="0" y="763378"/>
        <a:ext cx="5796200" cy="762912"/>
      </dsp:txXfrm>
    </dsp:sp>
    <dsp:sp modelId="{E0E08C7F-70E7-4B33-BD39-C61105F27BBB}">
      <dsp:nvSpPr>
        <dsp:cNvPr id="0" name=""/>
        <dsp:cNvSpPr/>
      </dsp:nvSpPr>
      <dsp:spPr>
        <a:xfrm>
          <a:off x="0" y="1526290"/>
          <a:ext cx="5796200" cy="0"/>
        </a:xfrm>
        <a:prstGeom prst="line">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6A0D1C-F9DB-4830-9A97-4EA58AAD9B10}">
      <dsp:nvSpPr>
        <dsp:cNvPr id="0" name=""/>
        <dsp:cNvSpPr/>
      </dsp:nvSpPr>
      <dsp:spPr>
        <a:xfrm>
          <a:off x="0" y="1526290"/>
          <a:ext cx="5796200" cy="762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Practitioners use examples that are relevant to the family</a:t>
          </a:r>
        </a:p>
      </dsp:txBody>
      <dsp:txXfrm>
        <a:off x="0" y="1526290"/>
        <a:ext cx="5796200" cy="762912"/>
      </dsp:txXfrm>
    </dsp:sp>
    <dsp:sp modelId="{EB076F09-C89C-4F6D-8D45-6AEE9F866743}">
      <dsp:nvSpPr>
        <dsp:cNvPr id="0" name=""/>
        <dsp:cNvSpPr/>
      </dsp:nvSpPr>
      <dsp:spPr>
        <a:xfrm>
          <a:off x="0" y="2289202"/>
          <a:ext cx="5796200"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288731-A912-4588-9B93-BA47F6923E8B}">
      <dsp:nvSpPr>
        <dsp:cNvPr id="0" name=""/>
        <dsp:cNvSpPr/>
      </dsp:nvSpPr>
      <dsp:spPr>
        <a:xfrm>
          <a:off x="0" y="2289202"/>
          <a:ext cx="5796200" cy="762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 menu of parenting strategies</a:t>
          </a:r>
        </a:p>
      </dsp:txBody>
      <dsp:txXfrm>
        <a:off x="0" y="2289202"/>
        <a:ext cx="5796200" cy="762912"/>
      </dsp:txXfrm>
    </dsp:sp>
    <dsp:sp modelId="{93F81776-F764-470D-8AE1-3BBBBA074C2C}">
      <dsp:nvSpPr>
        <dsp:cNvPr id="0" name=""/>
        <dsp:cNvSpPr/>
      </dsp:nvSpPr>
      <dsp:spPr>
        <a:xfrm>
          <a:off x="0" y="3052114"/>
          <a:ext cx="5796200" cy="0"/>
        </a:xfrm>
        <a:prstGeom prst="line">
          <a:avLst/>
        </a:prstGeom>
        <a:solidFill>
          <a:schemeClr val="accent6">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FBBB8C-CC40-4BF0-8080-609B98752DB2}">
      <dsp:nvSpPr>
        <dsp:cNvPr id="0" name=""/>
        <dsp:cNvSpPr/>
      </dsp:nvSpPr>
      <dsp:spPr>
        <a:xfrm>
          <a:off x="0" y="3052114"/>
          <a:ext cx="5796200" cy="762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Practitioner helps the parent to make informed choices</a:t>
          </a:r>
        </a:p>
      </dsp:txBody>
      <dsp:txXfrm>
        <a:off x="0" y="3052114"/>
        <a:ext cx="5796200" cy="7629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FBFFC-548D-4DA3-BC19-203A6F5C4312}">
      <dsp:nvSpPr>
        <dsp:cNvPr id="0" name=""/>
        <dsp:cNvSpPr/>
      </dsp:nvSpPr>
      <dsp:spPr>
        <a:xfrm>
          <a:off x="753383" y="0"/>
          <a:ext cx="4269174" cy="3107981"/>
        </a:xfrm>
        <a:prstGeom prst="rightArrow">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69C970BA-DEB9-4853-828F-6B891C893847}">
      <dsp:nvSpPr>
        <dsp:cNvPr id="0" name=""/>
        <dsp:cNvSpPr/>
      </dsp:nvSpPr>
      <dsp:spPr>
        <a:xfrm>
          <a:off x="2207" y="932394"/>
          <a:ext cx="965027" cy="1243192"/>
        </a:xfrm>
        <a:prstGeom prst="roundRect">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Self-management</a:t>
          </a:r>
        </a:p>
      </dsp:txBody>
      <dsp:txXfrm>
        <a:off x="49316" y="979503"/>
        <a:ext cx="870809" cy="1148974"/>
      </dsp:txXfrm>
    </dsp:sp>
    <dsp:sp modelId="{42C89324-1EEC-4413-991B-64843EF0F165}">
      <dsp:nvSpPr>
        <dsp:cNvPr id="0" name=""/>
        <dsp:cNvSpPr/>
      </dsp:nvSpPr>
      <dsp:spPr>
        <a:xfrm>
          <a:off x="1015486" y="932394"/>
          <a:ext cx="965027" cy="1243192"/>
        </a:xfrm>
        <a:prstGeom prst="roundRect">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solidFill>
                <a:schemeClr val="bg1"/>
              </a:solidFill>
            </a:rPr>
            <a:t>Self-efficacy</a:t>
          </a:r>
        </a:p>
      </dsp:txBody>
      <dsp:txXfrm>
        <a:off x="1062595" y="979503"/>
        <a:ext cx="870809" cy="1148974"/>
      </dsp:txXfrm>
    </dsp:sp>
    <dsp:sp modelId="{79A3B797-10C6-4BF3-9E7E-304E1C972AA3}">
      <dsp:nvSpPr>
        <dsp:cNvPr id="0" name=""/>
        <dsp:cNvSpPr/>
      </dsp:nvSpPr>
      <dsp:spPr>
        <a:xfrm>
          <a:off x="2028765" y="932394"/>
          <a:ext cx="965027" cy="1243192"/>
        </a:xfrm>
        <a:prstGeom prst="roundRect">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Personal  agency</a:t>
          </a:r>
        </a:p>
      </dsp:txBody>
      <dsp:txXfrm>
        <a:off x="2075874" y="979503"/>
        <a:ext cx="870809" cy="1148974"/>
      </dsp:txXfrm>
    </dsp:sp>
    <dsp:sp modelId="{DFC6CF86-CF55-4012-B2BF-2ECA019E958B}">
      <dsp:nvSpPr>
        <dsp:cNvPr id="0" name=""/>
        <dsp:cNvSpPr/>
      </dsp:nvSpPr>
      <dsp:spPr>
        <a:xfrm>
          <a:off x="3042044" y="932394"/>
          <a:ext cx="965027" cy="1243192"/>
        </a:xfrm>
        <a:prstGeom prst="roundRect">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Problem-solving</a:t>
          </a:r>
        </a:p>
      </dsp:txBody>
      <dsp:txXfrm>
        <a:off x="3089153" y="979503"/>
        <a:ext cx="870809" cy="1148974"/>
      </dsp:txXfrm>
    </dsp:sp>
    <dsp:sp modelId="{5C3E95CA-3637-41E9-AFC6-7D74E23930E9}">
      <dsp:nvSpPr>
        <dsp:cNvPr id="0" name=""/>
        <dsp:cNvSpPr/>
      </dsp:nvSpPr>
      <dsp:spPr>
        <a:xfrm>
          <a:off x="4055323" y="932394"/>
          <a:ext cx="965027" cy="1243192"/>
        </a:xfrm>
        <a:prstGeom prst="roundRect">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Self-sufficiency</a:t>
          </a:r>
        </a:p>
      </dsp:txBody>
      <dsp:txXfrm>
        <a:off x="4102432" y="979503"/>
        <a:ext cx="870809" cy="114897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74" tIns="46237" rIns="92474" bIns="46237"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74" tIns="46237" rIns="92474" bIns="46237" rtlCol="0"/>
          <a:lstStyle>
            <a:lvl1pPr algn="r">
              <a:defRPr sz="1200"/>
            </a:lvl1pPr>
          </a:lstStyle>
          <a:p>
            <a:fld id="{DA5A4725-E80F-5942-86EB-7F6FA9D42C52}" type="datetime1">
              <a:rPr lang="en-US" smtClean="0"/>
              <a:t>5/16/2024</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74" tIns="46237" rIns="92474" bIns="46237" rtlCol="0" anchor="b"/>
          <a:lstStyle>
            <a:lvl1pPr algn="l">
              <a:defRPr sz="1200"/>
            </a:lvl1pPr>
          </a:lstStyle>
          <a:p>
            <a:r>
              <a:rPr lang="en-US"/>
              <a:t>Aldridge, Murray, Prinz, Boothroyd, Veazey, &amp; Morgan  (2016, March)</a:t>
            </a: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74" tIns="46237" rIns="92474" bIns="46237" rtlCol="0" anchor="b"/>
          <a:lstStyle>
            <a:lvl1pPr algn="r">
              <a:defRPr sz="1200"/>
            </a:lvl1pPr>
          </a:lstStyle>
          <a:p>
            <a:fld id="{29FDCF67-EAAF-BB45-B29D-BA42267872AE}" type="slidenum">
              <a:rPr lang="en-US" smtClean="0"/>
              <a:t>‹#›</a:t>
            </a:fld>
            <a:endParaRPr lang="en-US"/>
          </a:p>
        </p:txBody>
      </p:sp>
    </p:spTree>
    <p:extLst>
      <p:ext uri="{BB962C8B-B14F-4D97-AF65-F5344CB8AC3E}">
        <p14:creationId xmlns:p14="http://schemas.microsoft.com/office/powerpoint/2010/main" val="263060784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74" tIns="46237" rIns="92474" bIns="46237"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74" tIns="46237" rIns="92474" bIns="46237" rtlCol="0"/>
          <a:lstStyle>
            <a:lvl1pPr algn="r">
              <a:defRPr sz="1200"/>
            </a:lvl1pPr>
          </a:lstStyle>
          <a:p>
            <a:fld id="{F4DEFBC8-BE9F-7E40-A9E1-E8999EA974B2}" type="datetime1">
              <a:rPr lang="en-US" smtClean="0"/>
              <a:t>5/16/2024</a:t>
            </a:fld>
            <a:endParaRPr lang="en-US"/>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74" tIns="46237" rIns="92474" bIns="46237"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74" tIns="46237" rIns="92474" bIns="4623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74" tIns="46237" rIns="92474" bIns="46237" rtlCol="0" anchor="b"/>
          <a:lstStyle>
            <a:lvl1pPr algn="l">
              <a:defRPr sz="1200"/>
            </a:lvl1pPr>
          </a:lstStyle>
          <a:p>
            <a:r>
              <a:rPr lang="en-US"/>
              <a:t>Aldridge, Murray, Prinz, Boothroyd, Veazey, &amp; Morgan  (2016, March)</a:t>
            </a:r>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74" tIns="46237" rIns="92474" bIns="46237" rtlCol="0" anchor="b"/>
          <a:lstStyle>
            <a:lvl1pPr algn="r">
              <a:defRPr sz="1200"/>
            </a:lvl1pPr>
          </a:lstStyle>
          <a:p>
            <a:fld id="{50751086-7DE5-584C-9196-DD0F778C4C3A}" type="slidenum">
              <a:rPr lang="en-US" smtClean="0"/>
              <a:t>‹#›</a:t>
            </a:fld>
            <a:endParaRPr lang="en-US"/>
          </a:p>
        </p:txBody>
      </p:sp>
    </p:spTree>
    <p:extLst>
      <p:ext uri="{BB962C8B-B14F-4D97-AF65-F5344CB8AC3E}">
        <p14:creationId xmlns:p14="http://schemas.microsoft.com/office/powerpoint/2010/main" val="4240131926"/>
      </p:ext>
    </p:extLst>
  </p:cSld>
  <p:clrMap bg1="lt1" tx1="dk1" bg2="lt2" tx2="dk2" accent1="accent1" accent2="accent2" accent3="accent3" accent4="accent4" accent5="accent5" accent6="accent6" hlink="hlink" folHlink="folHlink"/>
  <p:hf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&amp; welcome to our 5</a:t>
            </a:r>
            <a:r>
              <a:rPr lang="en-US" baseline="30000" dirty="0"/>
              <a:t>th</a:t>
            </a:r>
            <a:r>
              <a:rPr lang="en-US" dirty="0"/>
              <a:t> CWTPLC, we are so grateful to those of you who are back again. For those of you that are new, welcome and don’t hesitate to ask questions by taking yourself off of mute or adding something to the chat. </a:t>
            </a:r>
          </a:p>
          <a:p>
            <a:endParaRPr lang="en-US" dirty="0"/>
          </a:p>
          <a:p>
            <a:r>
              <a:rPr lang="en-US" dirty="0"/>
              <a:t>I am joined today by several of my peers in the NC Triple P system, including Deborah Day with NCDSS. We will also be joined by several local CW agencies today to talk to you about their TP journey.</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a:t>
            </a:fld>
            <a:endParaRPr lang="en-US"/>
          </a:p>
        </p:txBody>
      </p:sp>
    </p:spTree>
    <p:extLst>
      <p:ext uri="{BB962C8B-B14F-4D97-AF65-F5344CB8AC3E}">
        <p14:creationId xmlns:p14="http://schemas.microsoft.com/office/powerpoint/2010/main" val="662013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DB29AC-A6B9-464C-93AF-91E6E76B16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99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Because parents are crucial in the development of </a:t>
            </a:r>
            <a:r>
              <a:rPr lang="en-US" b="1" dirty="0"/>
              <a:t>children</a:t>
            </a:r>
            <a:r>
              <a:rPr lang="en-US" dirty="0"/>
              <a:t> (and they want the best for their children)</a:t>
            </a:r>
          </a:p>
          <a:p>
            <a:pPr marL="171450" indent="-171450">
              <a:buFont typeface="Arial" panose="020B0604020202020204" pitchFamily="34" charset="0"/>
              <a:buChar char="•"/>
            </a:pPr>
            <a:r>
              <a:rPr lang="en-US" dirty="0"/>
              <a:t>Because all parents need </a:t>
            </a:r>
            <a:r>
              <a:rPr lang="en-US" b="1" dirty="0"/>
              <a:t>support</a:t>
            </a:r>
          </a:p>
          <a:p>
            <a:pPr marL="171450" indent="-171450">
              <a:buFont typeface="Arial" panose="020B0604020202020204" pitchFamily="34" charset="0"/>
              <a:buChar char="•"/>
            </a:pPr>
            <a:r>
              <a:rPr lang="en-US" dirty="0"/>
              <a:t>Because child maltreatment </a:t>
            </a:r>
            <a:r>
              <a:rPr lang="en-US" b="1" dirty="0"/>
              <a:t>prevention</a:t>
            </a:r>
            <a:r>
              <a:rPr lang="en-US" dirty="0"/>
              <a:t> requires a public health approach</a:t>
            </a:r>
          </a:p>
          <a:p>
            <a:pPr marL="628650" lvl="1" indent="-171450">
              <a:buFont typeface="Arial" panose="020B0604020202020204" pitchFamily="34" charset="0"/>
              <a:buChar char="•"/>
            </a:pPr>
            <a:r>
              <a:rPr lang="en-US" dirty="0"/>
              <a:t>Prevention through treatment</a:t>
            </a:r>
          </a:p>
          <a:p>
            <a:pPr marL="628650" lvl="1" indent="-171450">
              <a:buFont typeface="Arial" panose="020B0604020202020204" pitchFamily="34" charset="0"/>
              <a:buChar char="•"/>
            </a:pPr>
            <a:r>
              <a:rPr lang="en-US" dirty="0"/>
              <a:t>No one sector can be responsible for prevention of child maltreatment</a:t>
            </a:r>
          </a:p>
          <a:p>
            <a:pPr marL="171450" indent="-171450">
              <a:buFont typeface="Arial" panose="020B0604020202020204" pitchFamily="34" charset="0"/>
              <a:buChar char="•"/>
            </a:pPr>
            <a:r>
              <a:rPr lang="en-US" dirty="0"/>
              <a:t>Because the aim is to do more than just prevent maltreatment, it is to ensure </a:t>
            </a:r>
            <a:r>
              <a:rPr lang="en-US" b="1" dirty="0"/>
              <a:t>safe, stable, and nurturing environments </a:t>
            </a:r>
            <a:r>
              <a:rPr lang="en-US" dirty="0"/>
              <a:t>to all children, so that they can have the best chance of achieving their potential </a:t>
            </a:r>
          </a:p>
          <a:p>
            <a:pPr marL="171450" indent="-171450">
              <a:buFont typeface="Arial" panose="020B0604020202020204" pitchFamily="34" charset="0"/>
              <a:buChar char="•"/>
            </a:pPr>
            <a:r>
              <a:rPr lang="en-US" dirty="0"/>
              <a:t>Because families, parents, and children need </a:t>
            </a:r>
            <a:r>
              <a:rPr lang="en-US" b="1" dirty="0"/>
              <a:t>advocacy</a:t>
            </a:r>
            <a:r>
              <a:rPr lang="en-US" dirty="0"/>
              <a:t> in federal and local policy decisions</a:t>
            </a:r>
          </a:p>
          <a:p>
            <a:pPr marL="171450" indent="-171450">
              <a:buFont typeface="Arial" panose="020B0604020202020204" pitchFamily="34" charset="0"/>
              <a:buChar char="•"/>
            </a:pPr>
            <a:r>
              <a:rPr lang="en-US" dirty="0"/>
              <a:t>And because no one program is the panacea … it is going to take a </a:t>
            </a:r>
            <a:r>
              <a:rPr lang="en-US" b="1" dirty="0"/>
              <a:t>system of care </a:t>
            </a:r>
            <a:r>
              <a:rPr lang="en-US" dirty="0"/>
              <a:t>that provides an array of evidence-based programs to build a next generation that is happy, healthy, and productive.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DB29AC-A6B9-464C-93AF-91E6E76B16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319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Triple</a:t>
            </a:r>
            <a:r>
              <a:rPr lang="en-US" baseline="0" dirty="0"/>
              <a:t> P model was developed by Professor Matt Sanders at the University of Queensland over 35 years ago and continues to be evaluated and tested to this day.  What started as an approach for families in need of intensive support has progressed to a public-health model with a population-level approach—designed to support the needs of every parent.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DB29AC-A6B9-464C-93AF-91E6E76B16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989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one of the most researched parenting programs in the world,</a:t>
            </a:r>
            <a:r>
              <a:rPr lang="en-US" baseline="0" dirty="0"/>
              <a:t> the Triple P model has demonstrated in evaluations –both in clinical research and in independent findings from the field—to have </a:t>
            </a:r>
            <a:r>
              <a:rPr lang="en-US" baseline="0"/>
              <a:t>a positive </a:t>
            </a:r>
            <a:r>
              <a:rPr lang="en-US" baseline="0" dirty="0"/>
              <a:t>affect in these areas.  (MORE PRESENTED ON RESEARCH IN FURTHER SLIDES)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DB29AC-A6B9-464C-93AF-91E6E76B16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538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Drawing together the benefits of population-based and public health</a:t>
            </a:r>
            <a:r>
              <a:rPr lang="en-US" baseline="0" dirty="0"/>
              <a:t> approaches with the provision of evidence-based parenting supports – aiming to provide support and strengthen all families in a community.</a:t>
            </a:r>
          </a:p>
          <a:p>
            <a:endParaRPr lang="en-US" baseline="0" dirty="0"/>
          </a:p>
          <a:p>
            <a:r>
              <a:rPr lang="en-US" baseline="0" dirty="0"/>
              <a:t>Outcomes from implementing the full Triple P system can positively affect multiple aspects of community living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DB29AC-A6B9-464C-93AF-91E6E76B16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688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a:buFontTx/>
              <a:buAutoNum type="arabicPeriod"/>
              <a:defRPr/>
            </a:pPr>
            <a:r>
              <a:rPr lang="en-US" dirty="0"/>
              <a:t>TRIPLE P INCLUDES 5 LEVELS OF INCREASING INTENSITY OF INTERVENTION. HAVING  THIS CREATES A FLEXIBLE CAPACITY TO RESPOND TO THE FACT THAT NO 2 FAMILIES ARE ALIKE (AND FOR THAT MATTER, NEITHER ARE MOST AGENCIES AND STAFF).</a:t>
            </a:r>
          </a:p>
          <a:p>
            <a:pPr marL="228580" indent="-228580">
              <a:buFontTx/>
              <a:buAutoNum type="arabicPeriod"/>
              <a:defRPr/>
            </a:pPr>
            <a:endParaRPr lang="en-US" dirty="0"/>
          </a:p>
          <a:p>
            <a:pPr marL="228580" indent="-228580">
              <a:buFontTx/>
              <a:buAutoNum type="arabicPeriod"/>
              <a:defRPr/>
            </a:pPr>
            <a:r>
              <a:rPr lang="en-US" dirty="0"/>
              <a:t>LEVEL 1 AND LEVEL 2 TRIPLE P ARE FOR EVERYONE – BY DESIGN.   ALL OTHER LEVELS – 3-5 – CAN BE STANDALONE – STUDIED AND PROVEN EFFECTIVE AS SUCH.  BUT TO IMPACT A POPULATION, ALL LEVELS 1-5 – WOULD BE USED</a:t>
            </a:r>
            <a:r>
              <a:rPr lang="en-US" baseline="0" dirty="0"/>
              <a:t> (AS IN THE CDC FUNDED SC POPULATION TRIAL TO BE COVERED LATER)</a:t>
            </a:r>
            <a:endParaRPr lang="en-US" dirty="0"/>
          </a:p>
          <a:p>
            <a:pPr>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DB29AC-A6B9-464C-93AF-91E6E76B16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443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7013" indent="-227013">
              <a:buFontTx/>
              <a:buAutoNum type="arabicPeriod"/>
            </a:pPr>
            <a:endParaRPr lang="en-US" altLang="en-US" dirty="0">
              <a:latin typeface="Arial" panose="020B0604020202020204" pitchFamily="34" charset="0"/>
              <a:ea typeface="ＭＳ Ｐゴシック" panose="020B0600070205080204"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36BC36-068D-413F-8987-C071FEFDC18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00868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DB29AC-A6B9-464C-93AF-91E6E76B16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404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DB29AC-A6B9-464C-93AF-91E6E76B16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801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1D2B9A7-0DAD-4A46-A15D-7DFED0F62A1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b="1" dirty="0">
                <a:latin typeface="Arial" panose="020B0604020202020204" pitchFamily="34" charset="0"/>
                <a:ea typeface="ＭＳ Ｐゴシック" panose="020B0600070205080204" pitchFamily="34" charset="-128"/>
              </a:rPr>
              <a:t>Principles of positive parenting</a:t>
            </a:r>
          </a:p>
          <a:p>
            <a:pPr eaLnBrk="1" hangingPunct="1"/>
            <a:r>
              <a:rPr lang="en-US" altLang="en-US" sz="1000" dirty="0">
                <a:latin typeface="Arial" panose="020B0604020202020204" pitchFamily="34" charset="0"/>
                <a:ea typeface="ＭＳ Ｐゴシック" panose="020B0600070205080204" pitchFamily="34" charset="-128"/>
              </a:rPr>
              <a:t>Positive parenting is an approach to parenting that aims to support the healthy development and adjustment of children. It is based on good communication, positive attention and problem solving to promote positive family environments. </a:t>
            </a:r>
          </a:p>
          <a:p>
            <a:pPr eaLnBrk="1" hangingPunct="1"/>
            <a:endParaRPr lang="en-US" altLang="en-US" sz="1000" dirty="0">
              <a:latin typeface="Arial" panose="020B0604020202020204" pitchFamily="34" charset="0"/>
              <a:ea typeface="ＭＳ Ｐゴシック" panose="020B0600070205080204" pitchFamily="34" charset="-128"/>
            </a:endParaRPr>
          </a:p>
          <a:p>
            <a:pPr eaLnBrk="1" hangingPunct="1"/>
            <a:r>
              <a:rPr lang="en-US" altLang="en-US" sz="1000" dirty="0">
                <a:latin typeface="Arial" panose="020B0604020202020204" pitchFamily="34" charset="0"/>
                <a:ea typeface="ＭＳ Ｐゴシック" panose="020B0600070205080204" pitchFamily="34" charset="-128"/>
              </a:rPr>
              <a:t>The five core principles include:</a:t>
            </a:r>
          </a:p>
          <a:p>
            <a:pPr eaLnBrk="1" hangingPunct="1">
              <a:spcBef>
                <a:spcPct val="50000"/>
              </a:spcBef>
              <a:buFontTx/>
              <a:buChar char="•"/>
            </a:pPr>
            <a:r>
              <a:rPr lang="en-US" altLang="en-US" sz="1000" dirty="0">
                <a:latin typeface="Arial" panose="020B0604020202020204" pitchFamily="34" charset="0"/>
                <a:ea typeface="ＭＳ Ｐゴシック" panose="020B0600070205080204" pitchFamily="34" charset="-128"/>
              </a:rPr>
              <a:t>Making sure children have a safe, supervised and therefore protective environment that is stimulating, providing opportunities for them to explore, experiment, play, and interact with others.</a:t>
            </a:r>
          </a:p>
          <a:p>
            <a:pPr eaLnBrk="1" hangingPunct="1">
              <a:spcBef>
                <a:spcPct val="50000"/>
              </a:spcBef>
              <a:buFontTx/>
              <a:buChar char="•"/>
            </a:pPr>
            <a:r>
              <a:rPr lang="en-US" altLang="en-US" sz="1000" dirty="0">
                <a:latin typeface="Arial" panose="020B0604020202020204" pitchFamily="34" charset="0"/>
                <a:ea typeface="ＭＳ Ｐゴシック" panose="020B0600070205080204" pitchFamily="34" charset="-128"/>
              </a:rPr>
              <a:t>Parents being available and encouraging their children to help them learn and develop by responding positively and constructively to child-initiated interactions (e.g., requests for help, information, advice, attention) to assist children to learn to solve problems for themselves.</a:t>
            </a:r>
          </a:p>
          <a:p>
            <a:pPr eaLnBrk="1" hangingPunct="1">
              <a:spcBef>
                <a:spcPct val="50000"/>
              </a:spcBef>
              <a:buFontTx/>
              <a:buChar char="•"/>
            </a:pPr>
            <a:r>
              <a:rPr lang="en-US" altLang="en-US" sz="1000" dirty="0">
                <a:latin typeface="Arial" panose="020B0604020202020204" pitchFamily="34" charset="0"/>
                <a:ea typeface="ＭＳ Ｐゴシック" panose="020B0600070205080204" pitchFamily="34" charset="-128"/>
              </a:rPr>
              <a:t>Using consistent, predictable, assertive discipline to help children learn to accept responsibility for their behavior and become aware of the needs of others. Specific child management strategies are taught that are alternatives to coercive and ineffective discipline practices (such as shouting, threatening, or using physical punishment).</a:t>
            </a:r>
          </a:p>
          <a:p>
            <a:pPr eaLnBrk="1" hangingPunct="1">
              <a:spcBef>
                <a:spcPct val="50000"/>
              </a:spcBef>
              <a:buFontTx/>
              <a:buChar char="•"/>
            </a:pPr>
            <a:r>
              <a:rPr lang="en-US" altLang="en-US" sz="1000" dirty="0">
                <a:latin typeface="Arial" panose="020B0604020202020204" pitchFamily="34" charset="0"/>
                <a:ea typeface="ＭＳ Ｐゴシック" panose="020B0600070205080204" pitchFamily="34" charset="-128"/>
              </a:rPr>
              <a:t>Parents having realistic expectations, assumptions, and beliefs about the causes of children’s behavior and choosing goals that are developmentally appropriate for the child and realistic for the parent.</a:t>
            </a:r>
          </a:p>
          <a:p>
            <a:pPr eaLnBrk="1" hangingPunct="1">
              <a:spcBef>
                <a:spcPct val="50000"/>
              </a:spcBef>
              <a:buFontTx/>
              <a:buChar char="•"/>
            </a:pPr>
            <a:r>
              <a:rPr lang="en-US" altLang="en-US" sz="1000" dirty="0">
                <a:latin typeface="Arial" panose="020B0604020202020204" pitchFamily="34" charset="0"/>
                <a:ea typeface="ＭＳ Ｐゴシック" panose="020B0600070205080204" pitchFamily="34" charset="-128"/>
              </a:rPr>
              <a:t>Parenting is easier when personal needs as an adult are met, making it easier for parents to be patient, consistent and available to their children. Parents are encouraged to view parenting as part of a larger context of personal self-care, resourcefulness and well-being.</a:t>
            </a:r>
          </a:p>
          <a:p>
            <a:pPr eaLnBrk="1" hangingPunct="1">
              <a:buFontTx/>
              <a:buChar char="•"/>
            </a:pPr>
            <a:endParaRPr lang="en-US" altLang="en-US" sz="1000" dirty="0">
              <a:latin typeface="Arial" panose="020B0604020202020204" pitchFamily="34" charset="0"/>
              <a:ea typeface="ＭＳ Ｐゴシック" panose="020B0600070205080204" pitchFamily="34" charset="-128"/>
            </a:endParaRPr>
          </a:p>
          <a:p>
            <a:pPr eaLnBrk="1" hangingPunct="1"/>
            <a:endParaRPr lang="en-US" altLang="en-US" sz="10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59839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We have spent the last 3 sessions building your awareness of not just TP the program, but why the process of implementation matters. Meaning why it matters to examine and attend to the things that will create the conditions to support successful and sustainable delivery of TP. The building and supporting of resources, the skills, and abilities of agencies and people to deliver TP as intended. </a:t>
            </a:r>
          </a:p>
          <a:p>
            <a:pPr lvl="0"/>
            <a:endParaRPr lang="en-US" dirty="0"/>
          </a:p>
          <a:p>
            <a:pPr lvl="0"/>
            <a:r>
              <a:rPr lang="en-US" dirty="0"/>
              <a:t>Then, rather than continuing to talk to you about best practices that we know research tells us are effective, we are going to hear from our TP regional LIAs about how these bring these practices to your agencies through a variety of supports.</a:t>
            </a:r>
          </a:p>
          <a:p>
            <a:pPr lvl="0"/>
            <a:endParaRPr lang="en-US" dirty="0"/>
          </a:p>
          <a:p>
            <a:pPr lvl="0"/>
            <a:r>
              <a:rPr lang="en-US" dirty="0"/>
              <a:t>Finally, we are spending the last hour hearing from you. Having you discuss and roster challenges and leaning on your peers to learn about approaches they have taken in similar situations. </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3</a:t>
            </a:fld>
            <a:endParaRPr lang="en-US"/>
          </a:p>
        </p:txBody>
      </p:sp>
    </p:spTree>
    <p:extLst>
      <p:ext uri="{BB962C8B-B14F-4D97-AF65-F5344CB8AC3E}">
        <p14:creationId xmlns:p14="http://schemas.microsoft.com/office/powerpoint/2010/main" val="2964422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DB29AC-A6B9-464C-93AF-91E6E76B16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661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2D609C-D499-4451-A783-D7242038C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304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PCANC – </a:t>
            </a:r>
          </a:p>
          <a:p>
            <a:pPr marL="232300" indent="-232300">
              <a:spcBef>
                <a:spcPts val="618"/>
              </a:spcBef>
              <a:spcAft>
                <a:spcPts val="618"/>
              </a:spcAft>
              <a:buFont typeface="Arial" panose="020B0604020202020204" pitchFamily="34" charset="0"/>
              <a:buChar char="•"/>
            </a:pPr>
            <a:r>
              <a:rPr lang="en-US" dirty="0"/>
              <a:t>Coaching Skills &amp; Facilitation Skills</a:t>
            </a:r>
          </a:p>
          <a:p>
            <a:pPr marL="232300" indent="-232300">
              <a:spcBef>
                <a:spcPts val="618"/>
              </a:spcBef>
              <a:spcAft>
                <a:spcPts val="618"/>
              </a:spcAft>
              <a:buFont typeface="Arial" panose="020B0604020202020204" pitchFamily="34" charset="0"/>
              <a:buChar char="•"/>
            </a:pPr>
            <a:r>
              <a:rPr lang="en-US" dirty="0"/>
              <a:t>Peer Assisted Supervision and Support Model (PASS) </a:t>
            </a:r>
          </a:p>
          <a:p>
            <a:pPr marL="232300" indent="-232300">
              <a:spcBef>
                <a:spcPts val="618"/>
              </a:spcBef>
              <a:spcAft>
                <a:spcPts val="618"/>
              </a:spcAft>
              <a:buFont typeface="Arial" panose="020B0604020202020204" pitchFamily="34" charset="0"/>
              <a:buChar char="•"/>
            </a:pPr>
            <a:r>
              <a:rPr lang="en-US" dirty="0"/>
              <a:t>Supporting Virtual Delivery of Triple P</a:t>
            </a:r>
          </a:p>
          <a:p>
            <a:pPr marL="232300" indent="-232300">
              <a:spcBef>
                <a:spcPts val="618"/>
              </a:spcBef>
              <a:spcAft>
                <a:spcPts val="618"/>
              </a:spcAft>
              <a:buFont typeface="Arial" panose="020B0604020202020204" pitchFamily="34" charset="0"/>
              <a:buChar char="•"/>
            </a:pPr>
            <a:r>
              <a:rPr lang="en-US" dirty="0"/>
              <a:t>Supporting LIA staff in creating and facilitating skill-based trainings for Triple P providers </a:t>
            </a:r>
          </a:p>
          <a:p>
            <a:pPr marL="173407" indent="-173407">
              <a:spcBef>
                <a:spcPts val="618"/>
              </a:spcBef>
              <a:spcAft>
                <a:spcPts val="618"/>
              </a:spcAft>
              <a:buFont typeface="Arial" panose="020B0604020202020204" pitchFamily="34" charset="0"/>
              <a:buChar char="•"/>
            </a:pPr>
            <a:r>
              <a:rPr lang="en-US" dirty="0">
                <a:solidFill>
                  <a:schemeClr val="dk1"/>
                </a:solidFill>
              </a:rPr>
              <a:t>Creating and implementing a successful communications strategy</a:t>
            </a:r>
          </a:p>
          <a:p>
            <a:pPr marL="173407" indent="-173407">
              <a:spcBef>
                <a:spcPts val="618"/>
              </a:spcBef>
              <a:spcAft>
                <a:spcPts val="618"/>
              </a:spcAft>
              <a:buFont typeface="Arial" panose="020B0604020202020204" pitchFamily="34" charset="0"/>
              <a:buChar char="•"/>
            </a:pPr>
            <a:r>
              <a:rPr lang="en-US" dirty="0">
                <a:solidFill>
                  <a:schemeClr val="dk1"/>
                </a:solidFill>
              </a:rPr>
              <a:t>Effective storytelling</a:t>
            </a:r>
          </a:p>
          <a:p>
            <a:pPr marL="173407" indent="-173407">
              <a:spcBef>
                <a:spcPts val="618"/>
              </a:spcBef>
              <a:spcAft>
                <a:spcPts val="618"/>
              </a:spcAft>
              <a:buFont typeface="Arial" panose="020B0604020202020204" pitchFamily="34" charset="0"/>
              <a:buChar char="•"/>
            </a:pPr>
            <a:r>
              <a:rPr lang="en-US" dirty="0">
                <a:solidFill>
                  <a:schemeClr val="dk1"/>
                </a:solidFill>
              </a:rPr>
              <a:t>Building your elevator speech</a:t>
            </a:r>
          </a:p>
          <a:p>
            <a:pPr marL="173407" indent="-173407">
              <a:spcBef>
                <a:spcPts val="618"/>
              </a:spcBef>
              <a:spcAft>
                <a:spcPts val="618"/>
              </a:spcAft>
              <a:buFont typeface="Arial" panose="020B0604020202020204" pitchFamily="34" charset="0"/>
              <a:buChar char="•"/>
            </a:pPr>
            <a:r>
              <a:rPr lang="en-US" dirty="0">
                <a:solidFill>
                  <a:schemeClr val="dk1"/>
                </a:solidFill>
              </a:rPr>
              <a:t>Leveraging funding for Triple P</a:t>
            </a:r>
          </a:p>
          <a:p>
            <a:pPr marL="173407" indent="-173407">
              <a:spcBef>
                <a:spcPts val="618"/>
              </a:spcBef>
              <a:spcAft>
                <a:spcPts val="618"/>
              </a:spcAft>
              <a:buFont typeface="Arial" panose="020B0604020202020204" pitchFamily="34" charset="0"/>
              <a:buChar char="•"/>
            </a:pPr>
            <a:r>
              <a:rPr lang="en-US" dirty="0">
                <a:solidFill>
                  <a:schemeClr val="dk1"/>
                </a:solidFill>
              </a:rPr>
              <a:t>Funding Landscape</a:t>
            </a:r>
          </a:p>
          <a:p>
            <a:pPr marL="173407" indent="-173407">
              <a:spcBef>
                <a:spcPts val="618"/>
              </a:spcBef>
              <a:spcAft>
                <a:spcPts val="618"/>
              </a:spcAft>
              <a:buFont typeface="Arial" panose="020B0604020202020204" pitchFamily="34" charset="0"/>
              <a:buChar char="•"/>
            </a:pPr>
            <a:r>
              <a:rPr lang="en-US" dirty="0">
                <a:solidFill>
                  <a:schemeClr val="dk1"/>
                </a:solidFill>
              </a:rPr>
              <a:t>Advocacy</a:t>
            </a:r>
          </a:p>
          <a:p>
            <a:pPr marL="176679" indent="-176679">
              <a:buFont typeface="Arial" panose="020B0604020202020204" pitchFamily="34" charset="0"/>
              <a:buChar char="•"/>
            </a:pPr>
            <a:endParaRPr lang="en-US" dirty="0"/>
          </a:p>
          <a:p>
            <a:r>
              <a:rPr lang="en-US" dirty="0"/>
              <a:t>TPA – </a:t>
            </a:r>
          </a:p>
          <a:p>
            <a:pPr marL="176679" indent="-176679" defTabSz="942289">
              <a:buFont typeface="Arial" panose="020B0604020202020204" pitchFamily="34" charset="0"/>
              <a:buChar char="•"/>
              <a:defRPr/>
            </a:pPr>
            <a:r>
              <a:rPr lang="en-US" dirty="0"/>
              <a:t>through workshops, clinical consultation days, or clinical consultation calls</a:t>
            </a:r>
          </a:p>
          <a:p>
            <a:pPr marL="176679" indent="-176679" defTabSz="942289">
              <a:buFont typeface="Arial" panose="020B0604020202020204" pitchFamily="34" charset="0"/>
              <a:buChar char="•"/>
              <a:defRPr/>
            </a:pPr>
            <a:r>
              <a:rPr lang="en-US" dirty="0"/>
              <a:t>Triple P implementation knowledge and experience both nationally and globally</a:t>
            </a:r>
          </a:p>
          <a:p>
            <a:pPr marL="176679" indent="-176679" defTabSz="942289">
              <a:buFont typeface="Arial" panose="020B0604020202020204" pitchFamily="34" charset="0"/>
              <a:buChar char="•"/>
              <a:defRPr/>
            </a:pPr>
            <a:r>
              <a:rPr lang="en-US" dirty="0"/>
              <a:t>National policy advocacy to promote prevention and child and family well-being</a:t>
            </a:r>
          </a:p>
          <a:p>
            <a:pPr defTabSz="942289">
              <a:defRPr/>
            </a:pPr>
            <a:endParaRPr lang="en-US" dirty="0"/>
          </a:p>
          <a:p>
            <a:pPr defTabSz="942289">
              <a:defRPr/>
            </a:pPr>
            <a:r>
              <a:rPr lang="en-US" dirty="0"/>
              <a:t>Impact Center</a:t>
            </a:r>
          </a:p>
          <a:p>
            <a:pPr marL="176679" indent="-176679" defTabSz="942289">
              <a:buFont typeface="Arial" panose="020B0604020202020204" pitchFamily="34" charset="0"/>
              <a:buChar char="•"/>
              <a:defRPr/>
            </a:pPr>
            <a:r>
              <a:rPr lang="en-US" dirty="0">
                <a:solidFill>
                  <a:schemeClr val="dk1"/>
                </a:solidFill>
              </a:rPr>
              <a:t>Using a variety of interactive tools, resources, facilitation, and learning activities.</a:t>
            </a:r>
          </a:p>
          <a:p>
            <a:pPr marL="176679" indent="-176679" defTabSz="942289">
              <a:buFont typeface="Arial" panose="020B0604020202020204" pitchFamily="34" charset="0"/>
              <a:buChar char="•"/>
              <a:defRPr/>
            </a:pPr>
            <a:r>
              <a:rPr lang="en-US" dirty="0">
                <a:solidFill>
                  <a:schemeClr val="dk1"/>
                </a:solidFill>
              </a:rPr>
              <a:t>Focused capacity building efforts on co-creation, teaming, use of data, workforce supports, and media and networking. </a:t>
            </a:r>
          </a:p>
          <a:p>
            <a:pPr defTabSz="942289">
              <a:defRPr/>
            </a:pPr>
            <a:endParaRPr lang="en-US" dirty="0"/>
          </a:p>
          <a:p>
            <a:pPr marL="176679" indent="-176679" defTabSz="942289">
              <a:buFont typeface="Arial" panose="020B0604020202020204" pitchFamily="34" charset="0"/>
              <a:buChar char="•"/>
              <a:defRPr/>
            </a:pPr>
            <a:endParaRPr lang="en-US" dirty="0"/>
          </a:p>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2D609C-D499-4451-A783-D7242038C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509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DB29AC-A6B9-464C-93AF-91E6E76B16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766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Aldridge, Murray, Prinz, Boothroyd, Veazey, &amp; Morgan  (2016, March)</a:t>
            </a:r>
          </a:p>
        </p:txBody>
      </p:sp>
      <p:sp>
        <p:nvSpPr>
          <p:cNvPr id="6" name="Slide Number Placeholder 5"/>
          <p:cNvSpPr>
            <a:spLocks noGrp="1"/>
          </p:cNvSpPr>
          <p:nvPr>
            <p:ph type="sldNum" sz="quarter" idx="12"/>
          </p:nvPr>
        </p:nvSpPr>
        <p:spPr/>
        <p:txBody>
          <a:bodyPr/>
          <a:lstStyle/>
          <a:p>
            <a:fld id="{50751086-7DE5-584C-9196-DD0F778C4C3A}" type="slidenum">
              <a:rPr lang="en-US" smtClean="0"/>
              <a:t>40</a:t>
            </a:fld>
            <a:endParaRPr lang="en-US" dirty="0"/>
          </a:p>
        </p:txBody>
      </p:sp>
    </p:spTree>
    <p:extLst>
      <p:ext uri="{BB962C8B-B14F-4D97-AF65-F5344CB8AC3E}">
        <p14:creationId xmlns:p14="http://schemas.microsoft.com/office/powerpoint/2010/main" val="675675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it’s a process for systematically getting and using data.</a:t>
            </a:r>
          </a:p>
          <a:p>
            <a:endParaRPr lang="en-US" dirty="0"/>
          </a:p>
          <a:p>
            <a:r>
              <a:rPr lang="en-US" dirty="0"/>
              <a:t>Decision support = what do you do with it?</a:t>
            </a:r>
          </a:p>
          <a:p>
            <a:r>
              <a:rPr lang="en-US" dirty="0"/>
              <a:t>Data system = how you systematically get it?</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Aldridge, Murray, Prinz, Boothroyd, Veazey, &amp; Morgan  (2016, March)</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51086-7DE5-584C-9196-DD0F778C4C3A}"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1874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You’ll notice I am not spending time today discussing the research behind the value of a DSDS. If you aren’t already drinking the </a:t>
            </a:r>
            <a:r>
              <a:rPr lang="en-US" dirty="0" err="1"/>
              <a:t>KoolAid</a:t>
            </a:r>
            <a:r>
              <a:rPr lang="en-US" dirty="0"/>
              <a:t> that data can help efforts across all phases of implementation or in a myriad of ways, I encourage you to review the slides from the QOMI section of the 2020 Foundational PD. </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Aldridge, Murray, Prinz, Boothroyd, Veazey, &amp; Morgan  (2016, March)</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51086-7DE5-584C-9196-DD0F778C4C3A}"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0555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a DSDS is to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Aldridge, Murray, Prinz, Boothroyd, Veazey, &amp; Morgan  (2016, March)</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51086-7DE5-584C-9196-DD0F778C4C3A}"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290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56</a:t>
            </a:fld>
            <a:endParaRPr lang="en-US"/>
          </a:p>
        </p:txBody>
      </p:sp>
    </p:spTree>
    <p:extLst>
      <p:ext uri="{BB962C8B-B14F-4D97-AF65-F5344CB8AC3E}">
        <p14:creationId xmlns:p14="http://schemas.microsoft.com/office/powerpoint/2010/main" val="3203500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57</a:t>
            </a:fld>
            <a:endParaRPr lang="en-US"/>
          </a:p>
        </p:txBody>
      </p:sp>
    </p:spTree>
    <p:extLst>
      <p:ext uri="{BB962C8B-B14F-4D97-AF65-F5344CB8AC3E}">
        <p14:creationId xmlns:p14="http://schemas.microsoft.com/office/powerpoint/2010/main" val="62383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always ensure our objectives are aligned with our overarching LC goals, seen here. Basically, learning together through sharing of successes and challenges in implementing TP in local communities, specifically CW agencies. Leaning on one another through a peer network and sharing/utilizing tools and resources along the way. </a:t>
            </a:r>
          </a:p>
          <a:p>
            <a:endParaRPr lang="en-US" dirty="0"/>
          </a:p>
          <a:p>
            <a:endParaRPr lang="en-US" i="0"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4</a:t>
            </a:fld>
            <a:endParaRPr lang="en-US"/>
          </a:p>
        </p:txBody>
      </p:sp>
    </p:spTree>
    <p:extLst>
      <p:ext uri="{BB962C8B-B14F-4D97-AF65-F5344CB8AC3E}">
        <p14:creationId xmlns:p14="http://schemas.microsoft.com/office/powerpoint/2010/main" val="2303504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15-20 mins breakout – </a:t>
            </a:r>
            <a:r>
              <a:rPr lang="en-US" dirty="0" err="1"/>
              <a:t>jamboard</a:t>
            </a:r>
            <a:r>
              <a:rPr lang="en-US" dirty="0"/>
              <a:t> link: https://jamboard.google.com/d/1S_dTEM3IzrrJcAqnLpJMh0uZiYU8fBQTAKTmYG_kCtg/edit?usp=sharing</a:t>
            </a:r>
          </a:p>
          <a:p>
            <a:endParaRPr lang="en-US" dirty="0"/>
          </a:p>
          <a:p>
            <a:r>
              <a:rPr lang="en-US" dirty="0"/>
              <a:t>Prompting to say this is intended for SDAs. If LIA is in a group or a partner either lean back and prompt these questions of SDAs or post something you have heard from a SDA as a challenge. Prompt people – Shannon – be aware of learning styles &amp; lean in or lean back. </a:t>
            </a:r>
          </a:p>
          <a:p>
            <a:r>
              <a:rPr lang="en-US" dirty="0"/>
              <a:t>Even if you are not implementing Triple P, think about your agency and challenges or questions that may arise. </a:t>
            </a:r>
          </a:p>
          <a:p>
            <a:endParaRPr lang="en-US" dirty="0"/>
          </a:p>
          <a:p>
            <a:r>
              <a:rPr lang="en-US" dirty="0"/>
              <a:t>For your group, we encourage folks to provide relevant context/information about the problem – focusing on not just what it is but what may be contributing to the problem. Really ensuring folks have clarity on what you want support on. Encourage each other to elaborate, if you need more info to get to clarity/understanding. </a:t>
            </a:r>
          </a:p>
          <a:p>
            <a:endParaRPr lang="en-US" dirty="0"/>
          </a:p>
          <a:p>
            <a:r>
              <a:rPr lang="en-US" dirty="0"/>
              <a:t>Post-its for us to add to the </a:t>
            </a:r>
            <a:r>
              <a:rPr lang="en-US" dirty="0" err="1"/>
              <a:t>jamboard</a:t>
            </a:r>
            <a:r>
              <a:rPr lang="en-US" dirty="0"/>
              <a:t>, if needed: https://jamboard.google.com/d/1S_dTEM3IzrrJcAqnLpJMh0uZiYU8fBQTAKTmYG_kCtg/edit?usp=sharing </a:t>
            </a:r>
          </a:p>
          <a:p>
            <a:endParaRPr lang="en-US" dirty="0"/>
          </a:p>
          <a:p>
            <a:pPr marL="168278" indent="-168278">
              <a:buFont typeface="Arial" panose="020B0604020202020204" pitchFamily="34" charset="0"/>
              <a:buChar char="•"/>
            </a:pPr>
            <a:r>
              <a:rPr lang="en-US" dirty="0"/>
              <a:t>People I sent to training are no longer here or aren’t using Triple P. </a:t>
            </a:r>
          </a:p>
          <a:p>
            <a:pPr marL="168278" indent="-168278">
              <a:buFont typeface="Arial" panose="020B0604020202020204" pitchFamily="34" charset="0"/>
              <a:buChar char="•"/>
            </a:pPr>
            <a:r>
              <a:rPr lang="en-US" dirty="0"/>
              <a:t>Time to engage in peer-to-peer or coaching supports – needing to be responsive vs. create proactive space. </a:t>
            </a:r>
          </a:p>
          <a:p>
            <a:pPr marL="168278" indent="-168278">
              <a:buFont typeface="Arial" panose="020B0604020202020204" pitchFamily="34" charset="0"/>
              <a:buChar char="•"/>
            </a:pPr>
            <a:r>
              <a:rPr lang="en-US" dirty="0"/>
              <a:t>Families not fully engaging in the program – not meeting their needs/too intensive. </a:t>
            </a:r>
          </a:p>
          <a:p>
            <a:pPr marL="168278" indent="-168278">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58</a:t>
            </a:fld>
            <a:endParaRPr lang="en-US"/>
          </a:p>
        </p:txBody>
      </p:sp>
    </p:spTree>
    <p:extLst>
      <p:ext uri="{BB962C8B-B14F-4D97-AF65-F5344CB8AC3E}">
        <p14:creationId xmlns:p14="http://schemas.microsoft.com/office/powerpoint/2010/main" val="1260070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59</a:t>
            </a:fld>
            <a:endParaRPr lang="en-US"/>
          </a:p>
        </p:txBody>
      </p:sp>
    </p:spTree>
    <p:extLst>
      <p:ext uri="{BB962C8B-B14F-4D97-AF65-F5344CB8AC3E}">
        <p14:creationId xmlns:p14="http://schemas.microsoft.com/office/powerpoint/2010/main" val="2163629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60</a:t>
            </a:fld>
            <a:endParaRPr lang="en-US"/>
          </a:p>
        </p:txBody>
      </p:sp>
    </p:spTree>
    <p:extLst>
      <p:ext uri="{BB962C8B-B14F-4D97-AF65-F5344CB8AC3E}">
        <p14:creationId xmlns:p14="http://schemas.microsoft.com/office/powerpoint/2010/main" val="810722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survey of 400 organizations, Deloitte and </a:t>
            </a:r>
            <a:r>
              <a:rPr lang="en-US" dirty="0" err="1"/>
              <a:t>Touche</a:t>
            </a:r>
            <a:r>
              <a:rPr lang="en-US" dirty="0"/>
              <a:t> (1996) found that employees’ resistance to change is the number one reason why organization change initiatives fail. Many times resistance is caused by poorly planned implementation of change initiatives (</a:t>
            </a:r>
            <a:r>
              <a:rPr lang="en-US" dirty="0" err="1"/>
              <a:t>Winum</a:t>
            </a:r>
            <a:r>
              <a:rPr lang="en-US" dirty="0"/>
              <a:t>, </a:t>
            </a:r>
            <a:r>
              <a:rPr lang="en-US" dirty="0" err="1"/>
              <a:t>Ryterband</a:t>
            </a:r>
            <a:r>
              <a:rPr lang="en-US" dirty="0"/>
              <a:t>, &amp; </a:t>
            </a:r>
            <a:r>
              <a:rPr lang="en-US" dirty="0" err="1"/>
              <a:t>Stephensen</a:t>
            </a:r>
            <a:r>
              <a:rPr lang="en-US" dirty="0"/>
              <a:t>, 1997; Conner, 1992). A common mistake made by leaders is to think that because they are now ready to take action, they can impose action initiatives on employees who are not prepared.” Prochaska et al. (2001, p. 253)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61</a:t>
            </a:fld>
            <a:endParaRPr lang="en-US"/>
          </a:p>
        </p:txBody>
      </p:sp>
    </p:spTree>
    <p:extLst>
      <p:ext uri="{BB962C8B-B14F-4D97-AF65-F5344CB8AC3E}">
        <p14:creationId xmlns:p14="http://schemas.microsoft.com/office/powerpoint/2010/main" val="487295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62</a:t>
            </a:fld>
            <a:endParaRPr lang="en-US"/>
          </a:p>
        </p:txBody>
      </p:sp>
    </p:spTree>
    <p:extLst>
      <p:ext uri="{BB962C8B-B14F-4D97-AF65-F5344CB8AC3E}">
        <p14:creationId xmlns:p14="http://schemas.microsoft.com/office/powerpoint/2010/main" val="1427325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63</a:t>
            </a:fld>
            <a:endParaRPr lang="en-US"/>
          </a:p>
        </p:txBody>
      </p:sp>
    </p:spTree>
    <p:extLst>
      <p:ext uri="{BB962C8B-B14F-4D97-AF65-F5344CB8AC3E}">
        <p14:creationId xmlns:p14="http://schemas.microsoft.com/office/powerpoint/2010/main" val="353396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5</a:t>
            </a:fld>
            <a:endParaRPr lang="en-US"/>
          </a:p>
        </p:txBody>
      </p:sp>
    </p:spTree>
    <p:extLst>
      <p:ext uri="{BB962C8B-B14F-4D97-AF65-F5344CB8AC3E}">
        <p14:creationId xmlns:p14="http://schemas.microsoft.com/office/powerpoint/2010/main" val="4288395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get your chat boxes open, but don’t hit enter quite yet. 20 seconds to populate responses. </a:t>
            </a:r>
          </a:p>
          <a:p>
            <a:endParaRPr lang="en-US" dirty="0"/>
          </a:p>
          <a:p>
            <a:r>
              <a:rPr lang="en-US" dirty="0"/>
              <a:t>Shannon to relay responses. Hope we will meet your wishes and aspirations through our session today.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6</a:t>
            </a:fld>
            <a:endParaRPr lang="en-US"/>
          </a:p>
        </p:txBody>
      </p:sp>
    </p:spTree>
    <p:extLst>
      <p:ext uri="{BB962C8B-B14F-4D97-AF65-F5344CB8AC3E}">
        <p14:creationId xmlns:p14="http://schemas.microsoft.com/office/powerpoint/2010/main" val="3137740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7</a:t>
            </a:fld>
            <a:endParaRPr lang="en-US"/>
          </a:p>
        </p:txBody>
      </p:sp>
    </p:spTree>
    <p:extLst>
      <p:ext uri="{BB962C8B-B14F-4D97-AF65-F5344CB8AC3E}">
        <p14:creationId xmlns:p14="http://schemas.microsoft.com/office/powerpoint/2010/main" val="2032512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Lack of preparedness prior to Triple P training roll-out ▪ Selected training levels not conducive to position responsibilities ▪ Practitioners &amp; Supervisors not adequately prepared ▪ Unclear practitioner expectations post-training ▪ Lack of knowledge &amp; ability to provide support after training on: ▪ How to dovetail Triple P with other CW responsibilities ▪ How to adapt Triple P to CW population, while maintaining fidelity to the model ▪ Multiple changes in executive leadership and ongoing competing priorities </a:t>
            </a:r>
          </a:p>
          <a:p>
            <a:r>
              <a:rPr lang="en-US" dirty="0"/>
              <a:t>Outcome: Approximately 90% of trained staff did not consistently provide interventions, turn in data or attend peer support groups</a:t>
            </a:r>
          </a:p>
          <a:p>
            <a:r>
              <a:rPr lang="en-US" dirty="0"/>
              <a:t>Workers feel Triple P is an “add-on” to their role rather than a new way to deliver service. </a:t>
            </a:r>
          </a:p>
          <a:p>
            <a:r>
              <a:rPr lang="en-US" dirty="0"/>
              <a:t>Getting buy-in from across the entire agency while also ensuring staff feel empowered and knowledgeable. </a:t>
            </a:r>
          </a:p>
          <a:p>
            <a:r>
              <a:rPr lang="en-US" dirty="0"/>
              <a:t>Supervisors are not trained in Triple P. This situation has created challenges with workers feeling in need of support to implement Triple P into regular practice. </a:t>
            </a:r>
          </a:p>
          <a:p>
            <a:r>
              <a:rPr lang="en-US" dirty="0"/>
              <a:t>Family engagement in the program. </a:t>
            </a:r>
          </a:p>
          <a:p>
            <a:r>
              <a:rPr lang="en-US" dirty="0"/>
              <a:t>Personal characteristics of the parent can create challenges in delivery of Triple P, such as level of education, cognitive ability, level of engagement in the program and whether the courts are ordering the parents to participate in Triple P. </a:t>
            </a:r>
          </a:p>
          <a:p>
            <a:r>
              <a:rPr lang="en-US" dirty="0"/>
              <a:t>Challenges with engagement as parents fear being judged because of our mandate = fear of not being the perfect parent</a:t>
            </a:r>
          </a:p>
          <a:p>
            <a:r>
              <a:rPr lang="en-US" dirty="0"/>
              <a:t>Challenge to measure how Triple P contributes to outcomes as it is offered as part of our service delivery model.</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8</a:t>
            </a:fld>
            <a:endParaRPr lang="en-US"/>
          </a:p>
        </p:txBody>
      </p:sp>
    </p:spTree>
    <p:extLst>
      <p:ext uri="{BB962C8B-B14F-4D97-AF65-F5344CB8AC3E}">
        <p14:creationId xmlns:p14="http://schemas.microsoft.com/office/powerpoint/2010/main" val="3454772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9</a:t>
            </a:fld>
            <a:endParaRPr lang="en-US"/>
          </a:p>
        </p:txBody>
      </p:sp>
    </p:spTree>
    <p:extLst>
      <p:ext uri="{BB962C8B-B14F-4D97-AF65-F5344CB8AC3E}">
        <p14:creationId xmlns:p14="http://schemas.microsoft.com/office/powerpoint/2010/main" val="3026845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survey of 400 organizations, Deloitte and </a:t>
            </a:r>
            <a:r>
              <a:rPr lang="en-US" dirty="0" err="1"/>
              <a:t>Touche</a:t>
            </a:r>
            <a:r>
              <a:rPr lang="en-US" dirty="0"/>
              <a:t> (1996) found that employees’ resistance to change is the number one reason why organization change initiatives fail. Many times resistance is caused by poorly planned implementation of change initiatives (</a:t>
            </a:r>
            <a:r>
              <a:rPr lang="en-US" dirty="0" err="1"/>
              <a:t>Winum</a:t>
            </a:r>
            <a:r>
              <a:rPr lang="en-US" dirty="0"/>
              <a:t>, </a:t>
            </a:r>
            <a:r>
              <a:rPr lang="en-US" dirty="0" err="1"/>
              <a:t>Ryterband</a:t>
            </a:r>
            <a:r>
              <a:rPr lang="en-US" dirty="0"/>
              <a:t>, &amp; </a:t>
            </a:r>
            <a:r>
              <a:rPr lang="en-US" dirty="0" err="1"/>
              <a:t>Stephensen</a:t>
            </a:r>
            <a:r>
              <a:rPr lang="en-US" dirty="0"/>
              <a:t>, 1997; Conner, 1992). A common mistake made by leaders is to think that because they are now ready to take action, they can impose action initiatives on employees who are not prepared.” Prochaska et al. (2001, p. 253)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10</a:t>
            </a:fld>
            <a:endParaRPr lang="en-US"/>
          </a:p>
        </p:txBody>
      </p:sp>
    </p:spTree>
    <p:extLst>
      <p:ext uri="{BB962C8B-B14F-4D97-AF65-F5344CB8AC3E}">
        <p14:creationId xmlns:p14="http://schemas.microsoft.com/office/powerpoint/2010/main" val="325749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10.xml"/><Relationship Id="rId1" Type="http://schemas.openxmlformats.org/officeDocument/2006/relationships/tags" Target="../tags/tag2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7.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10.xml"/><Relationship Id="rId1" Type="http://schemas.openxmlformats.org/officeDocument/2006/relationships/tags" Target="../tags/tag29.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6.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0.xml"/><Relationship Id="rId1" Type="http://schemas.openxmlformats.org/officeDocument/2006/relationships/tags" Target="../tags/tag38.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9.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0.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10.xml"/><Relationship Id="rId1" Type="http://schemas.openxmlformats.org/officeDocument/2006/relationships/tags" Target="../tags/tag4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10.xml"/><Relationship Id="rId1" Type="http://schemas.openxmlformats.org/officeDocument/2006/relationships/tags" Target="../tags/tag42.xml"/><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2300" y="789445"/>
            <a:ext cx="7899400" cy="1294367"/>
          </a:xfrm>
          <a:prstGeom prst="rect">
            <a:avLst/>
          </a:prstGeom>
          <a:noFill/>
          <a:ln w="12700">
            <a:noFill/>
          </a:ln>
        </p:spPr>
        <p:txBody>
          <a:bodyPr anchor="ctr"/>
          <a:lstStyle>
            <a:lvl1pPr algn="ctr">
              <a:defRPr sz="2000" b="1">
                <a:solidFill>
                  <a:srgbClr val="002060"/>
                </a:solidFill>
                <a:latin typeface="Lato" panose="020F0502020204030203"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22300" y="2142536"/>
            <a:ext cx="7899400" cy="861969"/>
          </a:xfrm>
        </p:spPr>
        <p:txBody>
          <a:bodyPr>
            <a:normAutofit/>
          </a:bodyPr>
          <a:lstStyle>
            <a:lvl1pPr marL="0" indent="0" algn="ctr">
              <a:lnSpc>
                <a:spcPct val="100000"/>
              </a:lnSpc>
              <a:spcBef>
                <a:spcPts val="0"/>
              </a:spcBef>
              <a:buNone/>
              <a:defRPr sz="1200" b="0">
                <a:solidFill>
                  <a:srgbClr val="002060"/>
                </a:solidFill>
                <a:latin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author names and affiliations</a:t>
            </a:r>
          </a:p>
          <a:p>
            <a:endParaRPr lang="en-US" dirty="0"/>
          </a:p>
        </p:txBody>
      </p:sp>
      <p:sp>
        <p:nvSpPr>
          <p:cNvPr id="8" name="Text Placeholder 7"/>
          <p:cNvSpPr>
            <a:spLocks noGrp="1"/>
          </p:cNvSpPr>
          <p:nvPr>
            <p:ph type="body" sz="quarter" idx="12" hasCustomPrompt="1"/>
          </p:nvPr>
        </p:nvSpPr>
        <p:spPr>
          <a:xfrm>
            <a:off x="622300" y="3073561"/>
            <a:ext cx="7899400" cy="562769"/>
          </a:xfrm>
        </p:spPr>
        <p:txBody>
          <a:bodyPr anchor="ctr">
            <a:normAutofit/>
          </a:bodyPr>
          <a:lstStyle>
            <a:lvl1pPr marL="0" indent="0" algn="ctr">
              <a:buNone/>
              <a:defRPr sz="1000" b="1" baseline="0">
                <a:solidFill>
                  <a:srgbClr val="002060"/>
                </a:solidFill>
                <a:latin typeface="Libre Baskerville" panose="02000000000000000000" pitchFamily="2" charset="0"/>
              </a:defRPr>
            </a:lvl1pPr>
          </a:lstStyle>
          <a:p>
            <a:pPr lvl="0"/>
            <a:r>
              <a:rPr lang="en-US" dirty="0"/>
              <a:t>Click to edit presentation venue and date</a:t>
            </a:r>
          </a:p>
        </p:txBody>
      </p:sp>
      <p:pic>
        <p:nvPicPr>
          <p:cNvPr id="11" name="Picture 10" descr="A close up of a necklace&#10;&#10;Description automatically generated">
            <a:extLst>
              <a:ext uri="{FF2B5EF4-FFF2-40B4-BE49-F238E27FC236}">
                <a16:creationId xmlns:a16="http://schemas.microsoft.com/office/drawing/2014/main" id="{F20FCD4B-606C-4757-9612-558DEE38C893}"/>
              </a:ext>
            </a:extLst>
          </p:cNvPr>
          <p:cNvPicPr>
            <a:picLocks noChangeAspect="1"/>
          </p:cNvPicPr>
          <p:nvPr userDrawn="1"/>
        </p:nvPicPr>
        <p:blipFill>
          <a:blip r:embed="rId3"/>
          <a:stretch>
            <a:fillRect/>
          </a:stretch>
        </p:blipFill>
        <p:spPr>
          <a:xfrm>
            <a:off x="8073032" y="4302733"/>
            <a:ext cx="1100382" cy="838386"/>
          </a:xfrm>
          <a:prstGeom prst="rect">
            <a:avLst/>
          </a:prstGeom>
        </p:spPr>
      </p:pic>
    </p:spTree>
    <p:custDataLst>
      <p:tags r:id="rId1"/>
    </p:custDataLst>
    <p:extLst>
      <p:ext uri="{BB962C8B-B14F-4D97-AF65-F5344CB8AC3E}">
        <p14:creationId xmlns:p14="http://schemas.microsoft.com/office/powerpoint/2010/main" val="1586556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103" y="0"/>
            <a:ext cx="2292897" cy="4516821"/>
          </a:xfrm>
          <a:prstGeom prst="roundRect">
            <a:avLst>
              <a:gd name="adj" fmla="val 0"/>
            </a:avLst>
          </a:prstGeom>
        </p:spPr>
        <p:txBody>
          <a:bodyPr vert="eaVert" anchor="ctr">
            <a:normAutofit/>
          </a:bodyPr>
          <a:lstStyle>
            <a:lvl1pPr algn="ctr">
              <a:defRPr sz="2800">
                <a:latin typeface="Lato" panose="020F0502020204030203"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36078" y="327171"/>
            <a:ext cx="5762625" cy="4189650"/>
          </a:xfrm>
        </p:spPr>
        <p:txBody>
          <a:bodyPr vert="eaVert"/>
          <a:lstStyle>
            <a:lvl1pPr>
              <a:defRPr sz="1600">
                <a:latin typeface="Libre Baskerville" panose="02000000000000000000" pitchFamily="2" charset="0"/>
              </a:defRPr>
            </a:lvl1pPr>
            <a:lvl2pPr>
              <a:defRPr sz="1600">
                <a:latin typeface="Libre Baskerville" panose="02000000000000000000" pitchFamily="2" charset="0"/>
              </a:defRPr>
            </a:lvl2pPr>
            <a:lvl3pPr>
              <a:defRPr sz="1600">
                <a:latin typeface="Libre Baskerville" panose="02000000000000000000" pitchFamily="2" charset="0"/>
              </a:defRPr>
            </a:lvl3pPr>
            <a:lvl4pPr>
              <a:defRPr sz="1600">
                <a:latin typeface="Libre Baskerville" panose="02000000000000000000" pitchFamily="2" charset="0"/>
              </a:defRPr>
            </a:lvl4pPr>
            <a:lvl5pPr>
              <a:defRPr sz="1600">
                <a:latin typeface="Libre Baskerville"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pic>
        <p:nvPicPr>
          <p:cNvPr id="5" name="Picture 4" descr="A close up of a necklace&#10;&#10;Description automatically generated">
            <a:extLst>
              <a:ext uri="{FF2B5EF4-FFF2-40B4-BE49-F238E27FC236}">
                <a16:creationId xmlns:a16="http://schemas.microsoft.com/office/drawing/2014/main" id="{E3FE4D3D-715A-4CA1-8014-9B2859EC2346}"/>
              </a:ext>
            </a:extLst>
          </p:cNvPr>
          <p:cNvPicPr>
            <a:picLocks noChangeAspect="1"/>
          </p:cNvPicPr>
          <p:nvPr userDrawn="1"/>
        </p:nvPicPr>
        <p:blipFill>
          <a:blip r:embed="rId3"/>
          <a:stretch>
            <a:fillRect/>
          </a:stretch>
        </p:blipFill>
        <p:spPr>
          <a:xfrm>
            <a:off x="8023225" y="2673003"/>
            <a:ext cx="1120775" cy="1785569"/>
          </a:xfrm>
          <a:prstGeom prst="rect">
            <a:avLst/>
          </a:prstGeom>
        </p:spPr>
      </p:pic>
    </p:spTree>
    <p:custDataLst>
      <p:tags r:id="rId1"/>
    </p:custDataLst>
    <p:extLst>
      <p:ext uri="{BB962C8B-B14F-4D97-AF65-F5344CB8AC3E}">
        <p14:creationId xmlns:p14="http://schemas.microsoft.com/office/powerpoint/2010/main" val="367740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D31FA6-A05C-A742-B6C3-5531699466D4}" type="slidenum">
              <a:rPr lang="en-US" smtClean="0"/>
              <a:pPr/>
              <a:t>‹#›</a:t>
            </a:fld>
            <a:endParaRPr lang="en-US" dirty="0"/>
          </a:p>
        </p:txBody>
      </p:sp>
      <p:pic>
        <p:nvPicPr>
          <p:cNvPr id="4" name="Content Placeholder 8">
            <a:extLst>
              <a:ext uri="{FF2B5EF4-FFF2-40B4-BE49-F238E27FC236}">
                <a16:creationId xmlns:a16="http://schemas.microsoft.com/office/drawing/2014/main" id="{0EB292F5-D5FC-9E48-AE90-A56B93D3A7A1}"/>
              </a:ext>
            </a:extLst>
          </p:cNvPr>
          <p:cNvPicPr>
            <a:picLocks noGrp="1" noChangeAspect="1"/>
          </p:cNvPicPr>
          <p:nvPr userDrawn="1"/>
        </p:nvPicPr>
        <p:blipFill>
          <a:blip r:embed="rId2"/>
          <a:srcRect/>
          <a:stretch/>
        </p:blipFill>
        <p:spPr>
          <a:xfrm>
            <a:off x="2018889" y="1542226"/>
            <a:ext cx="4887390" cy="996156"/>
          </a:xfrm>
          <a:prstGeom prst="rect">
            <a:avLst/>
          </a:prstGeom>
        </p:spPr>
      </p:pic>
      <p:graphicFrame>
        <p:nvGraphicFramePr>
          <p:cNvPr id="8" name="Table 7"/>
          <p:cNvGraphicFramePr>
            <a:graphicFrameLocks noGrp="1"/>
          </p:cNvGraphicFramePr>
          <p:nvPr userDrawn="1">
            <p:extLst>
              <p:ext uri="{D42A27DB-BD31-4B8C-83A1-F6EECF244321}">
                <p14:modId xmlns:p14="http://schemas.microsoft.com/office/powerpoint/2010/main" val="1479962410"/>
              </p:ext>
            </p:extLst>
          </p:nvPr>
        </p:nvGraphicFramePr>
        <p:xfrm>
          <a:off x="1524000" y="2774205"/>
          <a:ext cx="6096000" cy="155448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302616267"/>
                    </a:ext>
                  </a:extLst>
                </a:gridCol>
                <a:gridCol w="2032000">
                  <a:extLst>
                    <a:ext uri="{9D8B030D-6E8A-4147-A177-3AD203B41FA5}">
                      <a16:colId xmlns:a16="http://schemas.microsoft.com/office/drawing/2014/main" val="3458166963"/>
                    </a:ext>
                  </a:extLst>
                </a:gridCol>
                <a:gridCol w="2032000">
                  <a:extLst>
                    <a:ext uri="{9D8B030D-6E8A-4147-A177-3AD203B41FA5}">
                      <a16:colId xmlns:a16="http://schemas.microsoft.com/office/drawing/2014/main" val="4046646672"/>
                    </a:ext>
                  </a:extLst>
                </a:gridCol>
              </a:tblGrid>
              <a:tr h="851390">
                <a:tc>
                  <a:txBody>
                    <a:bodyPr/>
                    <a:lstStyle/>
                    <a:p>
                      <a:pPr algn="ctr"/>
                      <a:r>
                        <a:rPr lang="en-US" sz="1200" dirty="0">
                          <a:solidFill>
                            <a:schemeClr val="tx2"/>
                          </a:solidFill>
                          <a:latin typeface="Lato" panose="020F0502020204030203" pitchFamily="34" charset="0"/>
                        </a:rPr>
                        <a:t>Will Aldridge</a:t>
                      </a:r>
                    </a:p>
                    <a:p>
                      <a:pPr algn="ctr"/>
                      <a:r>
                        <a:rPr lang="en-US" sz="1200" dirty="0">
                          <a:solidFill>
                            <a:schemeClr val="tx2"/>
                          </a:solidFill>
                          <a:latin typeface="Lato" panose="020F0502020204030203" pitchFamily="34" charset="0"/>
                        </a:rPr>
                        <a:t>Jessica Reed</a:t>
                      </a:r>
                    </a:p>
                    <a:p>
                      <a:pPr algn="ctr"/>
                      <a:r>
                        <a:rPr lang="en-US" sz="1200" dirty="0">
                          <a:solidFill>
                            <a:schemeClr val="tx2"/>
                          </a:solidFill>
                          <a:latin typeface="Lato" panose="020F0502020204030203" pitchFamily="34" charset="0"/>
                        </a:rPr>
                        <a:t>Rebecca </a:t>
                      </a:r>
                      <a:r>
                        <a:rPr lang="en-US" sz="1200" dirty="0" err="1">
                          <a:solidFill>
                            <a:schemeClr val="tx2"/>
                          </a:solidFill>
                          <a:latin typeface="Lato" panose="020F0502020204030203" pitchFamily="34" charset="0"/>
                        </a:rPr>
                        <a:t>Roppolo</a:t>
                      </a:r>
                      <a:endParaRPr lang="en-US" sz="1200" dirty="0">
                        <a:solidFill>
                          <a:schemeClr val="tx2"/>
                        </a:solidFill>
                        <a:latin typeface="Lato" panose="020F0502020204030203" pitchFamily="34" charset="0"/>
                      </a:endParaRPr>
                    </a:p>
                    <a:p>
                      <a:pPr algn="ctr"/>
                      <a:r>
                        <a:rPr lang="en-US" sz="1200" dirty="0">
                          <a:solidFill>
                            <a:schemeClr val="tx2"/>
                          </a:solidFill>
                          <a:latin typeface="Lato" panose="020F0502020204030203" pitchFamily="34" charset="0"/>
                        </a:rPr>
                        <a:t>Ariel Everett</a:t>
                      </a:r>
                    </a:p>
                    <a:p>
                      <a:pPr algn="ctr"/>
                      <a:r>
                        <a:rPr lang="en-US" sz="1200" dirty="0">
                          <a:solidFill>
                            <a:schemeClr val="tx2"/>
                          </a:solidFill>
                          <a:latin typeface="Lato" panose="020F0502020204030203" pitchFamily="34" charset="0"/>
                        </a:rPr>
                        <a:t>Christina DiSalvo</a:t>
                      </a:r>
                    </a:p>
                    <a:p>
                      <a:pPr algn="ctr"/>
                      <a:r>
                        <a:rPr lang="en-US" sz="1200" dirty="0">
                          <a:solidFill>
                            <a:schemeClr val="tx2"/>
                          </a:solidFill>
                          <a:latin typeface="Lato" panose="020F0502020204030203" pitchFamily="34" charset="0"/>
                        </a:rPr>
                        <a:t>Wendy Morgan</a:t>
                      </a:r>
                      <a:endParaRPr lang="en-US" sz="1200" dirty="0">
                        <a:latin typeface="Lato" panose="020F0502020204030203" pitchFamily="34" charset="0"/>
                      </a:endParaRPr>
                    </a:p>
                  </a:txBody>
                  <a:tcPr/>
                </a:tc>
                <a:tc>
                  <a:txBody>
                    <a:bodyPr/>
                    <a:lstStyle/>
                    <a:p>
                      <a:pPr algn="ctr"/>
                      <a:r>
                        <a:rPr lang="en-US" sz="1200" dirty="0">
                          <a:solidFill>
                            <a:schemeClr val="tx2"/>
                          </a:solidFill>
                          <a:latin typeface="Lato" panose="020F0502020204030203" pitchFamily="34" charset="0"/>
                        </a:rPr>
                        <a:t>Renée Boothroyd</a:t>
                      </a:r>
                    </a:p>
                    <a:p>
                      <a:pPr algn="ctr"/>
                      <a:r>
                        <a:rPr lang="en-US" sz="1200" dirty="0">
                          <a:solidFill>
                            <a:schemeClr val="tx2"/>
                          </a:solidFill>
                          <a:latin typeface="Lato" panose="020F0502020204030203" pitchFamily="34" charset="0"/>
                        </a:rPr>
                        <a:t>Robin Jenkins</a:t>
                      </a:r>
                    </a:p>
                    <a:p>
                      <a:pPr algn="ctr"/>
                      <a:r>
                        <a:rPr lang="en-US" sz="1200" dirty="0">
                          <a:solidFill>
                            <a:schemeClr val="tx2"/>
                          </a:solidFill>
                          <a:latin typeface="Lato" panose="020F0502020204030203" pitchFamily="34" charset="0"/>
                        </a:rPr>
                        <a:t>Jenna Armstrong</a:t>
                      </a:r>
                    </a:p>
                    <a:p>
                      <a:pPr algn="ctr"/>
                      <a:r>
                        <a:rPr lang="en-US" sz="1200" dirty="0">
                          <a:solidFill>
                            <a:schemeClr val="tx2"/>
                          </a:solidFill>
                          <a:latin typeface="Lato" panose="020F0502020204030203" pitchFamily="34" charset="0"/>
                        </a:rPr>
                        <a:t>Julie Austen</a:t>
                      </a:r>
                    </a:p>
                    <a:p>
                      <a:pPr algn="ctr"/>
                      <a:r>
                        <a:rPr lang="en-US" sz="1200" dirty="0">
                          <a:solidFill>
                            <a:schemeClr val="tx2"/>
                          </a:solidFill>
                          <a:latin typeface="Lato" panose="020F0502020204030203" pitchFamily="34" charset="0"/>
                        </a:rPr>
                        <a:t>Shannon </a:t>
                      </a:r>
                      <a:r>
                        <a:rPr lang="en-US" sz="1200" dirty="0" err="1">
                          <a:solidFill>
                            <a:schemeClr val="tx2"/>
                          </a:solidFill>
                          <a:latin typeface="Lato" panose="020F0502020204030203" pitchFamily="34" charset="0"/>
                        </a:rPr>
                        <a:t>Chaplo</a:t>
                      </a:r>
                      <a:endParaRPr lang="en-US" sz="1200" dirty="0">
                        <a:solidFill>
                          <a:schemeClr val="tx2"/>
                        </a:solidFill>
                        <a:latin typeface="Lato" panose="020F0502020204030203" pitchFamily="34" charset="0"/>
                      </a:endParaRPr>
                    </a:p>
                    <a:p>
                      <a:pPr algn="ctr"/>
                      <a:r>
                        <a:rPr lang="en-US" sz="1200" dirty="0">
                          <a:solidFill>
                            <a:schemeClr val="tx2"/>
                          </a:solidFill>
                          <a:latin typeface="Lato" panose="020F0502020204030203" pitchFamily="34" charset="0"/>
                        </a:rPr>
                        <a:t>Alexis Kirk</a:t>
                      </a:r>
                    </a:p>
                    <a:p>
                      <a:pPr algn="ctr"/>
                      <a:endParaRPr lang="en-US" sz="1200" dirty="0">
                        <a:solidFill>
                          <a:schemeClr val="tx2"/>
                        </a:solidFill>
                        <a:latin typeface="Lato" panose="020F0502020204030203" pitchFamily="34" charset="0"/>
                      </a:endParaRPr>
                    </a:p>
                    <a:p>
                      <a:endParaRPr lang="en-US" sz="1200" dirty="0">
                        <a:latin typeface="Lato" panose="020F0502020204030203" pitchFamily="34" charset="0"/>
                      </a:endParaRPr>
                    </a:p>
                  </a:txBody>
                  <a:tcPr/>
                </a:tc>
                <a:tc>
                  <a:txBody>
                    <a:bodyPr/>
                    <a:lstStyle/>
                    <a:p>
                      <a:pPr algn="ctr"/>
                      <a:r>
                        <a:rPr lang="en-US" sz="1200" kern="1200" dirty="0">
                          <a:solidFill>
                            <a:schemeClr val="tx2"/>
                          </a:solidFill>
                          <a:latin typeface="Lato" panose="020F0502020204030203" pitchFamily="34" charset="0"/>
                          <a:ea typeface="+mn-ea"/>
                          <a:cs typeface="+mn-cs"/>
                        </a:rPr>
                        <a:t>Sandra Diehl</a:t>
                      </a:r>
                    </a:p>
                    <a:p>
                      <a:pPr algn="ctr"/>
                      <a:r>
                        <a:rPr lang="en-US" sz="1200" kern="1200" dirty="0">
                          <a:solidFill>
                            <a:schemeClr val="tx2"/>
                          </a:solidFill>
                          <a:latin typeface="Lato" panose="020F0502020204030203" pitchFamily="34" charset="0"/>
                          <a:ea typeface="+mn-ea"/>
                          <a:cs typeface="+mn-cs"/>
                        </a:rPr>
                        <a:t>Jenna Barnes</a:t>
                      </a:r>
                    </a:p>
                    <a:p>
                      <a:pPr algn="ctr"/>
                      <a:r>
                        <a:rPr lang="en-US" sz="1200" kern="1200" dirty="0">
                          <a:solidFill>
                            <a:schemeClr val="tx2"/>
                          </a:solidFill>
                          <a:latin typeface="Lato" panose="020F0502020204030203" pitchFamily="34" charset="0"/>
                          <a:ea typeface="+mn-ea"/>
                          <a:cs typeface="+mn-cs"/>
                        </a:rPr>
                        <a:t>Kimberly Ruck</a:t>
                      </a:r>
                    </a:p>
                    <a:p>
                      <a:pPr algn="ctr"/>
                      <a:r>
                        <a:rPr lang="en-US" sz="1200" kern="1200" dirty="0">
                          <a:solidFill>
                            <a:schemeClr val="tx2"/>
                          </a:solidFill>
                          <a:latin typeface="Lato" panose="020F0502020204030203" pitchFamily="34" charset="0"/>
                          <a:ea typeface="+mn-ea"/>
                          <a:cs typeface="+mn-cs"/>
                        </a:rPr>
                        <a:t>Leslie </a:t>
                      </a:r>
                      <a:r>
                        <a:rPr lang="en-US" sz="1200" kern="1200" dirty="0" err="1">
                          <a:solidFill>
                            <a:schemeClr val="tx2"/>
                          </a:solidFill>
                          <a:latin typeface="Lato" panose="020F0502020204030203" pitchFamily="34" charset="0"/>
                          <a:ea typeface="+mn-ea"/>
                          <a:cs typeface="+mn-cs"/>
                        </a:rPr>
                        <a:t>deRosset</a:t>
                      </a:r>
                      <a:endParaRPr lang="en-US" sz="1200" kern="1200" dirty="0">
                        <a:solidFill>
                          <a:schemeClr val="tx2"/>
                        </a:solidFill>
                        <a:latin typeface="Lato" panose="020F0502020204030203" pitchFamily="34" charset="0"/>
                        <a:ea typeface="+mn-ea"/>
                        <a:cs typeface="+mn-cs"/>
                      </a:endParaRPr>
                    </a:p>
                    <a:p>
                      <a:pPr algn="ctr"/>
                      <a:r>
                        <a:rPr lang="en-US" sz="1200" kern="1200" dirty="0">
                          <a:solidFill>
                            <a:schemeClr val="tx2"/>
                          </a:solidFill>
                          <a:latin typeface="Lato" panose="020F0502020204030203" pitchFamily="34" charset="0"/>
                          <a:ea typeface="+mn-ea"/>
                          <a:cs typeface="+mn-cs"/>
                        </a:rPr>
                        <a:t>Jennifer Robinette</a:t>
                      </a:r>
                    </a:p>
                    <a:p>
                      <a:pPr algn="ctr"/>
                      <a:r>
                        <a:rPr lang="en-US" sz="1200" kern="1200" dirty="0">
                          <a:solidFill>
                            <a:schemeClr val="tx2"/>
                          </a:solidFill>
                          <a:latin typeface="Lato" panose="020F0502020204030203" pitchFamily="34" charset="0"/>
                          <a:ea typeface="+mn-ea"/>
                          <a:cs typeface="+mn-cs"/>
                        </a:rPr>
                        <a:t>Julie Chin</a:t>
                      </a:r>
                    </a:p>
                    <a:p>
                      <a:pPr algn="ctr"/>
                      <a:r>
                        <a:rPr lang="en-US" sz="1200" kern="1200" dirty="0">
                          <a:solidFill>
                            <a:schemeClr val="tx2"/>
                          </a:solidFill>
                          <a:latin typeface="Lato" panose="020F0502020204030203" pitchFamily="34" charset="0"/>
                          <a:ea typeface="+mn-ea"/>
                          <a:cs typeface="+mn-cs"/>
                        </a:rPr>
                        <a:t>Ximena Franco</a:t>
                      </a:r>
                    </a:p>
                  </a:txBody>
                  <a:tcPr/>
                </a:tc>
                <a:extLst>
                  <a:ext uri="{0D108BD9-81ED-4DB2-BD59-A6C34878D82A}">
                    <a16:rowId xmlns:a16="http://schemas.microsoft.com/office/drawing/2014/main" val="124362131"/>
                  </a:ext>
                </a:extLst>
              </a:tr>
            </a:tbl>
          </a:graphicData>
        </a:graphic>
      </p:graphicFrame>
      <p:pic>
        <p:nvPicPr>
          <p:cNvPr id="6" name="Picture 5" descr="A picture containing bird&#10;&#10;Description automatically generated">
            <a:extLst>
              <a:ext uri="{FF2B5EF4-FFF2-40B4-BE49-F238E27FC236}">
                <a16:creationId xmlns:a16="http://schemas.microsoft.com/office/drawing/2014/main" id="{8DC537CC-C976-4455-A04C-2F23FA979E0A}"/>
              </a:ext>
            </a:extLst>
          </p:cNvPr>
          <p:cNvPicPr>
            <a:picLocks noChangeAspect="1"/>
          </p:cNvPicPr>
          <p:nvPr userDrawn="1"/>
        </p:nvPicPr>
        <p:blipFill rotWithShape="1">
          <a:blip r:embed="rId3"/>
          <a:srcRect l="-280" t="2873" r="280" b="50485"/>
          <a:stretch/>
        </p:blipFill>
        <p:spPr>
          <a:xfrm>
            <a:off x="-25758" y="0"/>
            <a:ext cx="9195515" cy="1178417"/>
          </a:xfrm>
          <a:prstGeom prst="rect">
            <a:avLst/>
          </a:prstGeom>
        </p:spPr>
      </p:pic>
      <p:sp>
        <p:nvSpPr>
          <p:cNvPr id="7" name="Title 1">
            <a:extLst>
              <a:ext uri="{FF2B5EF4-FFF2-40B4-BE49-F238E27FC236}">
                <a16:creationId xmlns:a16="http://schemas.microsoft.com/office/drawing/2014/main" id="{B0A9CB92-ED5C-4B61-9ACB-A840C478CD6E}"/>
              </a:ext>
            </a:extLst>
          </p:cNvPr>
          <p:cNvSpPr>
            <a:spLocks noGrp="1"/>
          </p:cNvSpPr>
          <p:nvPr>
            <p:ph type="title" hasCustomPrompt="1"/>
          </p:nvPr>
        </p:nvSpPr>
        <p:spPr>
          <a:xfrm>
            <a:off x="260350" y="296877"/>
            <a:ext cx="8616949" cy="708963"/>
          </a:xfrm>
          <a:prstGeom prst="roundRect">
            <a:avLst/>
          </a:prstGeom>
          <a:noFill/>
          <a:ln>
            <a:noFill/>
          </a:ln>
        </p:spPr>
        <p:txBody>
          <a:bodyPr>
            <a:normAutofit/>
          </a:bodyPr>
          <a:lstStyle>
            <a:lvl1pPr algn="ctr">
              <a:defRPr sz="3200" b="1">
                <a:solidFill>
                  <a:schemeClr val="tx1"/>
                </a:solidFill>
                <a:latin typeface="Lato" panose="020F0502020204030203" pitchFamily="34" charset="0"/>
              </a:defRPr>
            </a:lvl1pPr>
          </a:lstStyle>
          <a:p>
            <a:r>
              <a:rPr lang="en-US" dirty="0"/>
              <a:t>Thank You!</a:t>
            </a:r>
          </a:p>
        </p:txBody>
      </p:sp>
    </p:spTree>
    <p:extLst>
      <p:ext uri="{BB962C8B-B14F-4D97-AF65-F5344CB8AC3E}">
        <p14:creationId xmlns:p14="http://schemas.microsoft.com/office/powerpoint/2010/main" val="2118743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CF05E-045C-EB41-95FE-93648DF9C47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4E63F6-5CAC-EC48-91D0-4CC9F0277B63}"/>
              </a:ext>
            </a:extLst>
          </p:cNvPr>
          <p:cNvSpPr>
            <a:spLocks noGrp="1"/>
          </p:cNvSpPr>
          <p:nvPr>
            <p:ph idx="1"/>
          </p:nvPr>
        </p:nvSpPr>
        <p:spPr>
          <a:xfrm>
            <a:off x="628651"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2DBC2EB5-DD7B-1B4E-AF40-8495FA961FB1}"/>
              </a:ext>
            </a:extLst>
          </p:cNvPr>
          <p:cNvPicPr>
            <a:picLocks noChangeAspect="1"/>
          </p:cNvPicPr>
          <p:nvPr userDrawn="1"/>
        </p:nvPicPr>
        <p:blipFill>
          <a:blip r:embed="rId2"/>
          <a:stretch>
            <a:fillRect/>
          </a:stretch>
        </p:blipFill>
        <p:spPr>
          <a:xfrm>
            <a:off x="569848" y="273844"/>
            <a:ext cx="1040985" cy="1040985"/>
          </a:xfrm>
          <a:prstGeom prst="rect">
            <a:avLst/>
          </a:prstGeom>
        </p:spPr>
      </p:pic>
      <p:pic>
        <p:nvPicPr>
          <p:cNvPr id="8" name="Picture 7">
            <a:extLst>
              <a:ext uri="{FF2B5EF4-FFF2-40B4-BE49-F238E27FC236}">
                <a16:creationId xmlns:a16="http://schemas.microsoft.com/office/drawing/2014/main" id="{FE6CD8F2-59C0-CB4D-9CE9-2250F5BC1805}"/>
              </a:ext>
            </a:extLst>
          </p:cNvPr>
          <p:cNvPicPr>
            <a:picLocks noChangeAspect="1"/>
          </p:cNvPicPr>
          <p:nvPr userDrawn="1"/>
        </p:nvPicPr>
        <p:blipFill>
          <a:blip r:embed="rId3"/>
          <a:stretch>
            <a:fillRect/>
          </a:stretch>
        </p:blipFill>
        <p:spPr>
          <a:xfrm>
            <a:off x="7486650" y="456025"/>
            <a:ext cx="1398134" cy="363152"/>
          </a:xfrm>
          <a:prstGeom prst="rect">
            <a:avLst/>
          </a:prstGeom>
        </p:spPr>
      </p:pic>
    </p:spTree>
    <p:extLst>
      <p:ext uri="{BB962C8B-B14F-4D97-AF65-F5344CB8AC3E}">
        <p14:creationId xmlns:p14="http://schemas.microsoft.com/office/powerpoint/2010/main" val="429083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ing">
    <p:spTree>
      <p:nvGrpSpPr>
        <p:cNvPr id="1" name=""/>
        <p:cNvGrpSpPr/>
        <p:nvPr/>
      </p:nvGrpSpPr>
      <p:grpSpPr>
        <a:xfrm>
          <a:off x="0" y="0"/>
          <a:ext cx="0" cy="0"/>
          <a:chOff x="0" y="0"/>
          <a:chExt cx="0" cy="0"/>
        </a:xfrm>
      </p:grpSpPr>
      <p:sp>
        <p:nvSpPr>
          <p:cNvPr id="7" name="Text Placeholder 5"/>
          <p:cNvSpPr>
            <a:spLocks noGrp="1"/>
          </p:cNvSpPr>
          <p:nvPr>
            <p:ph type="body" sz="quarter" idx="11" hasCustomPrompt="1"/>
          </p:nvPr>
        </p:nvSpPr>
        <p:spPr>
          <a:xfrm>
            <a:off x="457200" y="4457700"/>
            <a:ext cx="8229600" cy="342900"/>
          </a:xfrm>
          <a:prstGeom prst="rect">
            <a:avLst/>
          </a:prstGeom>
        </p:spPr>
        <p:txBody>
          <a:bodyPr lIns="0" tIns="0" rIns="0" bIns="0" anchor="t" anchorCtr="0"/>
          <a:lstStyle>
            <a:lvl1pPr marL="0" indent="0" algn="ctr">
              <a:lnSpc>
                <a:spcPct val="100000"/>
              </a:lnSpc>
              <a:spcBef>
                <a:spcPts val="0"/>
              </a:spcBef>
              <a:buFontTx/>
              <a:buNone/>
              <a:defRPr sz="1500" b="1" i="0" baseline="0">
                <a:solidFill>
                  <a:srgbClr val="D7E1C6"/>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OPTIONAL AUTHOR NAMES OR SUBTITLE TEXT</a:t>
            </a:r>
          </a:p>
        </p:txBody>
      </p:sp>
      <p:sp>
        <p:nvSpPr>
          <p:cNvPr id="8" name="Text Placeholder 5"/>
          <p:cNvSpPr>
            <a:spLocks noGrp="1"/>
          </p:cNvSpPr>
          <p:nvPr>
            <p:ph type="body" sz="quarter" idx="10" hasCustomPrompt="1"/>
          </p:nvPr>
        </p:nvSpPr>
        <p:spPr>
          <a:xfrm>
            <a:off x="457200" y="342900"/>
            <a:ext cx="8229600" cy="3737610"/>
          </a:xfrm>
          <a:prstGeom prst="rect">
            <a:avLst/>
          </a:prstGeom>
        </p:spPr>
        <p:txBody>
          <a:bodyPr lIns="0" tIns="0" rIns="0" bIns="0" anchor="ctr" anchorCtr="0"/>
          <a:lstStyle>
            <a:lvl1pPr marL="0" indent="0" algn="ctr">
              <a:lnSpc>
                <a:spcPct val="100000"/>
              </a:lnSpc>
              <a:spcBef>
                <a:spcPts val="0"/>
              </a:spcBef>
              <a:buFontTx/>
              <a:buNone/>
              <a:defRPr sz="3375" b="1" i="1" baseline="0">
                <a:solidFill>
                  <a:schemeClr val="bg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Dividing Slide with</a:t>
            </a:r>
            <a:br>
              <a:rPr lang="en-US" dirty="0"/>
            </a:br>
            <a:r>
              <a:rPr lang="en-US" dirty="0"/>
              <a:t>Second Line if Applicable</a:t>
            </a:r>
          </a:p>
        </p:txBody>
      </p:sp>
    </p:spTree>
    <p:extLst>
      <p:ext uri="{BB962C8B-B14F-4D97-AF65-F5344CB8AC3E}">
        <p14:creationId xmlns:p14="http://schemas.microsoft.com/office/powerpoint/2010/main" val="448662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8" name="Rectangle 7"/>
          <p:cNvSpPr/>
          <p:nvPr userDrawn="1"/>
        </p:nvSpPr>
        <p:spPr>
          <a:xfrm>
            <a:off x="8566803" y="4787598"/>
            <a:ext cx="389850" cy="300082"/>
          </a:xfrm>
          <a:prstGeom prst="rect">
            <a:avLst/>
          </a:prstGeom>
        </p:spPr>
        <p:txBody>
          <a:bodyPr wrap="none">
            <a:spAutoFit/>
          </a:bodyPr>
          <a:lstStyle/>
          <a:p>
            <a:fld id="{E9FF2A6A-CA08-4A6C-A369-7593574308CB}" type="slidenum">
              <a:rPr lang="en-US" sz="1350" smtClean="0">
                <a:solidFill>
                  <a:prstClr val="black"/>
                </a:solidFill>
              </a:rPr>
              <a:pPr/>
              <a:t>‹#›</a:t>
            </a:fld>
            <a:endParaRPr lang="en-US" sz="1350" dirty="0">
              <a:solidFill>
                <a:prstClr val="black"/>
              </a:solidFill>
            </a:endParaRPr>
          </a:p>
        </p:txBody>
      </p:sp>
      <p:cxnSp>
        <p:nvCxnSpPr>
          <p:cNvPr id="3" name="Straight Connector 2"/>
          <p:cNvCxnSpPr/>
          <p:nvPr userDrawn="1"/>
        </p:nvCxnSpPr>
        <p:spPr>
          <a:xfrm>
            <a:off x="548641" y="918557"/>
            <a:ext cx="7910098" cy="16626"/>
          </a:xfrm>
          <a:prstGeom prst="line">
            <a:avLst/>
          </a:prstGeom>
          <a:ln w="28575">
            <a:solidFill>
              <a:schemeClr val="accent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34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dirty="0"/>
          </a:p>
        </p:txBody>
      </p:sp>
      <p:pic>
        <p:nvPicPr>
          <p:cNvPr id="5" name="Picture 4">
            <a:extLst>
              <a:ext uri="{FF2B5EF4-FFF2-40B4-BE49-F238E27FC236}">
                <a16:creationId xmlns:a16="http://schemas.microsoft.com/office/drawing/2014/main" id="{3BE91CE2-0E04-4672-89D5-281745D10D45}"/>
              </a:ext>
            </a:extLst>
          </p:cNvPr>
          <p:cNvPicPr>
            <a:picLocks noChangeAspect="1"/>
          </p:cNvPicPr>
          <p:nvPr userDrawn="1"/>
        </p:nvPicPr>
        <p:blipFill>
          <a:blip r:embed="rId3"/>
          <a:srcRect/>
          <a:stretch/>
        </p:blipFill>
        <p:spPr>
          <a:xfrm rot="618648">
            <a:off x="-51516" y="-74930"/>
            <a:ext cx="1116004" cy="901700"/>
          </a:xfrm>
          <a:prstGeom prst="rect">
            <a:avLst/>
          </a:prstGeom>
        </p:spPr>
      </p:pic>
      <p:sp>
        <p:nvSpPr>
          <p:cNvPr id="2" name="Title 1"/>
          <p:cNvSpPr>
            <a:spLocks noGrp="1"/>
          </p:cNvSpPr>
          <p:nvPr>
            <p:ph type="title"/>
          </p:nvPr>
        </p:nvSpPr>
        <p:spPr>
          <a:xfrm>
            <a:off x="260350" y="375920"/>
            <a:ext cx="8616949" cy="708963"/>
          </a:xfrm>
          <a:prstGeom prst="roundRect">
            <a:avLst/>
          </a:prstGeom>
        </p:spPr>
        <p:txBody>
          <a:bodyPr/>
          <a:lstStyle>
            <a:lvl1pPr algn="ctr">
              <a:defRPr sz="2800">
                <a:solidFill>
                  <a:schemeClr val="tx1"/>
                </a:solidFill>
                <a:latin typeface="Lato" panose="020F0502020204030203"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526539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9560" y="1188721"/>
            <a:ext cx="4151376" cy="33784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74870" y="1188721"/>
            <a:ext cx="4147907" cy="33784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sp>
        <p:nvSpPr>
          <p:cNvPr id="6" name="Title 1">
            <a:extLst>
              <a:ext uri="{FF2B5EF4-FFF2-40B4-BE49-F238E27FC236}">
                <a16:creationId xmlns:a16="http://schemas.microsoft.com/office/drawing/2014/main" id="{D11B643A-81AF-4807-A0EB-23FF42B49FD5}"/>
              </a:ext>
            </a:extLst>
          </p:cNvPr>
          <p:cNvSpPr txBox="1">
            <a:spLocks/>
          </p:cNvSpPr>
          <p:nvPr userDrawn="1"/>
        </p:nvSpPr>
        <p:spPr>
          <a:xfrm>
            <a:off x="260350" y="375920"/>
            <a:ext cx="8616949" cy="708963"/>
          </a:xfrm>
          <a:prstGeom prst="roundRect">
            <a:avLst/>
          </a:prstGeom>
        </p:spPr>
        <p:txBody>
          <a:bodyPr/>
          <a:lstStyle>
            <a:lvl1pPr algn="ctr" defTabSz="914400" rtl="0" eaLnBrk="1" latinLnBrk="0" hangingPunct="1">
              <a:lnSpc>
                <a:spcPct val="90000"/>
              </a:lnSpc>
              <a:spcBef>
                <a:spcPct val="0"/>
              </a:spcBef>
              <a:buNone/>
              <a:defRPr sz="3600" b="0" kern="1200">
                <a:solidFill>
                  <a:schemeClr val="tx1"/>
                </a:solidFill>
                <a:latin typeface="+mj-lt"/>
                <a:ea typeface="+mj-ea"/>
                <a:cs typeface="+mj-cs"/>
              </a:defRPr>
            </a:lvl1pPr>
          </a:lstStyle>
          <a:p>
            <a:r>
              <a:rPr lang="en-US" sz="2800" dirty="0">
                <a:latin typeface="Lato" panose="020F0502020204030203" pitchFamily="34" charset="0"/>
              </a:rPr>
              <a:t>Click to edit Master title style</a:t>
            </a:r>
          </a:p>
        </p:txBody>
      </p:sp>
      <p:pic>
        <p:nvPicPr>
          <p:cNvPr id="8" name="Picture 7">
            <a:extLst>
              <a:ext uri="{FF2B5EF4-FFF2-40B4-BE49-F238E27FC236}">
                <a16:creationId xmlns:a16="http://schemas.microsoft.com/office/drawing/2014/main" id="{AC0BB916-4298-49AB-B859-EDA1F3F9977C}"/>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591705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4053" y="1868964"/>
            <a:ext cx="4151377" cy="26982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71402" y="1191348"/>
            <a:ext cx="4151376" cy="541036"/>
          </a:xfrm>
          <a:prstGeom prst="roundRect">
            <a:avLst>
              <a:gd name="adj" fmla="val 0"/>
            </a:avLst>
          </a:prstGeom>
          <a:solidFill>
            <a:srgbClr val="268A79">
              <a:alpha val="80000"/>
            </a:srgbClr>
          </a:solidFill>
          <a:ln>
            <a:solidFill>
              <a:srgbClr val="268A79"/>
            </a:solidFill>
          </a:ln>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71402" y="1868699"/>
            <a:ext cx="4151376" cy="269825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26D31FA6-A05C-A742-B6C3-5531699466D4}" type="slidenum">
              <a:rPr lang="en-US" smtClean="0"/>
              <a:t>‹#›</a:t>
            </a:fld>
            <a:endParaRPr lang="en-US"/>
          </a:p>
        </p:txBody>
      </p:sp>
      <p:sp>
        <p:nvSpPr>
          <p:cNvPr id="11" name="Text Placeholder 4"/>
          <p:cNvSpPr>
            <a:spLocks noGrp="1"/>
          </p:cNvSpPr>
          <p:nvPr>
            <p:ph type="body" sz="quarter" idx="13"/>
          </p:nvPr>
        </p:nvSpPr>
        <p:spPr>
          <a:xfrm>
            <a:off x="294055" y="1191348"/>
            <a:ext cx="4151376" cy="541036"/>
          </a:xfrm>
          <a:prstGeom prst="roundRect">
            <a:avLst>
              <a:gd name="adj" fmla="val 0"/>
            </a:avLst>
          </a:prstGeom>
          <a:solidFill>
            <a:srgbClr val="268A79">
              <a:alpha val="80000"/>
            </a:srgbClr>
          </a:solidFill>
          <a:ln>
            <a:solidFill>
              <a:srgbClr val="268A79"/>
            </a:solidFill>
          </a:ln>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Rectangle 1">
            <a:extLst>
              <a:ext uri="{FF2B5EF4-FFF2-40B4-BE49-F238E27FC236}">
                <a16:creationId xmlns:a16="http://schemas.microsoft.com/office/drawing/2014/main" id="{5DB5D303-FFC9-4390-BD1A-C1A3D2EA3DCE}"/>
              </a:ext>
            </a:extLst>
          </p:cNvPr>
          <p:cNvSpPr/>
          <p:nvPr userDrawn="1"/>
        </p:nvSpPr>
        <p:spPr>
          <a:xfrm>
            <a:off x="294055" y="391621"/>
            <a:ext cx="8528723" cy="523220"/>
          </a:xfrm>
          <a:prstGeom prst="rect">
            <a:avLst/>
          </a:prstGeom>
        </p:spPr>
        <p:txBody>
          <a:bodyPr wrap="square">
            <a:spAutoFit/>
          </a:bodyPr>
          <a:lstStyle/>
          <a:p>
            <a:pPr algn="ctr"/>
            <a:r>
              <a:rPr lang="en-US" sz="2800" dirty="0">
                <a:latin typeface="Lato" panose="020F0502020204030203" pitchFamily="34" charset="0"/>
              </a:rPr>
              <a:t>Click to edit Master title style</a:t>
            </a:r>
          </a:p>
        </p:txBody>
      </p:sp>
      <p:pic>
        <p:nvPicPr>
          <p:cNvPr id="8" name="Picture 7">
            <a:extLst>
              <a:ext uri="{FF2B5EF4-FFF2-40B4-BE49-F238E27FC236}">
                <a16:creationId xmlns:a16="http://schemas.microsoft.com/office/drawing/2014/main" id="{02B50517-68DA-4A46-9F20-3D51A539B4A6}"/>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2369045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noChangeAspect="1"/>
          </p:cNvSpPr>
          <p:nvPr>
            <p:ph type="sldNum" sz="quarter" idx="12"/>
          </p:nvPr>
        </p:nvSpPr>
        <p:spPr>
          <a:xfrm>
            <a:off x="8549638" y="4611313"/>
            <a:ext cx="503715" cy="503229"/>
          </a:xfrm>
        </p:spPr>
        <p:txBody>
          <a:bodyPr/>
          <a:lstStyle/>
          <a:p>
            <a:fld id="{26D31FA6-A05C-A742-B6C3-5531699466D4}" type="slidenum">
              <a:rPr lang="en-US" smtClean="0"/>
              <a:t>‹#›</a:t>
            </a:fld>
            <a:endParaRPr lang="en-US"/>
          </a:p>
        </p:txBody>
      </p:sp>
      <p:sp>
        <p:nvSpPr>
          <p:cNvPr id="6" name="Title 1">
            <a:extLst>
              <a:ext uri="{FF2B5EF4-FFF2-40B4-BE49-F238E27FC236}">
                <a16:creationId xmlns:a16="http://schemas.microsoft.com/office/drawing/2014/main" id="{84158070-3A19-4570-A422-0C53DEDF311F}"/>
              </a:ext>
            </a:extLst>
          </p:cNvPr>
          <p:cNvSpPr txBox="1">
            <a:spLocks/>
          </p:cNvSpPr>
          <p:nvPr userDrawn="1"/>
        </p:nvSpPr>
        <p:spPr>
          <a:xfrm>
            <a:off x="260350" y="375920"/>
            <a:ext cx="8616949" cy="708963"/>
          </a:xfrm>
          <a:prstGeom prst="roundRect">
            <a:avLst/>
          </a:prstGeom>
        </p:spPr>
        <p:txBody>
          <a:bodyPr/>
          <a:lstStyle>
            <a:lvl1pPr algn="ctr" defTabSz="914400" rtl="0" eaLnBrk="1" latinLnBrk="0" hangingPunct="1">
              <a:lnSpc>
                <a:spcPct val="90000"/>
              </a:lnSpc>
              <a:spcBef>
                <a:spcPct val="0"/>
              </a:spcBef>
              <a:buNone/>
              <a:defRPr sz="3600" b="0" kern="1200">
                <a:solidFill>
                  <a:schemeClr val="tx1"/>
                </a:solidFill>
                <a:latin typeface="+mj-lt"/>
                <a:ea typeface="+mj-ea"/>
                <a:cs typeface="+mj-cs"/>
              </a:defRPr>
            </a:lvl1pPr>
          </a:lstStyle>
          <a:p>
            <a:r>
              <a:rPr lang="en-US" sz="2800" dirty="0">
                <a:latin typeface="Lato" panose="020F0502020204030203" pitchFamily="34" charset="0"/>
              </a:rPr>
              <a:t>Click to edit Master title style</a:t>
            </a:r>
          </a:p>
        </p:txBody>
      </p:sp>
      <p:pic>
        <p:nvPicPr>
          <p:cNvPr id="4" name="Picture 3">
            <a:extLst>
              <a:ext uri="{FF2B5EF4-FFF2-40B4-BE49-F238E27FC236}">
                <a16:creationId xmlns:a16="http://schemas.microsoft.com/office/drawing/2014/main" id="{3CAB4650-C5A1-44C8-80FE-D4591647A672}"/>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3223836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D31FA6-A05C-A742-B6C3-5531699466D4}" type="slidenum">
              <a:rPr lang="en-US" smtClean="0"/>
              <a:t>‹#›</a:t>
            </a:fld>
            <a:endParaRPr lang="en-US"/>
          </a:p>
        </p:txBody>
      </p:sp>
      <p:pic>
        <p:nvPicPr>
          <p:cNvPr id="3" name="Picture 2">
            <a:extLst>
              <a:ext uri="{FF2B5EF4-FFF2-40B4-BE49-F238E27FC236}">
                <a16:creationId xmlns:a16="http://schemas.microsoft.com/office/drawing/2014/main" id="{A13BF4C1-0B40-4D88-B70A-D2AFE33ACC58}"/>
              </a:ext>
            </a:extLst>
          </p:cNvPr>
          <p:cNvPicPr>
            <a:picLocks noChangeAspect="1"/>
          </p:cNvPicPr>
          <p:nvPr userDrawn="1"/>
        </p:nvPicPr>
        <p:blipFill>
          <a:blip r:embed="rId3"/>
          <a:srcRect/>
          <a:stretch/>
        </p:blipFill>
        <p:spPr>
          <a:xfrm>
            <a:off x="-3608" y="-51515"/>
            <a:ext cx="743908" cy="826366"/>
          </a:xfrm>
          <a:prstGeom prst="rect">
            <a:avLst/>
          </a:prstGeom>
        </p:spPr>
      </p:pic>
      <p:sp>
        <p:nvSpPr>
          <p:cNvPr id="5" name="Picture Placeholder 2">
            <a:extLst>
              <a:ext uri="{FF2B5EF4-FFF2-40B4-BE49-F238E27FC236}">
                <a16:creationId xmlns:a16="http://schemas.microsoft.com/office/drawing/2014/main" id="{95D66138-CE2A-4718-8236-A9A026A74AD0}"/>
              </a:ext>
            </a:extLst>
          </p:cNvPr>
          <p:cNvSpPr>
            <a:spLocks noGrp="1"/>
          </p:cNvSpPr>
          <p:nvPr>
            <p:ph type="pic" idx="1"/>
          </p:nvPr>
        </p:nvSpPr>
        <p:spPr>
          <a:xfrm>
            <a:off x="444321" y="206063"/>
            <a:ext cx="8378457" cy="41897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custDataLst>
      <p:tags r:id="rId1"/>
    </p:custDataLst>
    <p:extLst>
      <p:ext uri="{BB962C8B-B14F-4D97-AF65-F5344CB8AC3E}">
        <p14:creationId xmlns:p14="http://schemas.microsoft.com/office/powerpoint/2010/main" val="355070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a:prstGeom prst="roundRect">
            <a:avLst>
              <a:gd name="adj" fmla="val 0"/>
            </a:avLst>
          </a:prstGeom>
        </p:spPr>
        <p:txBody>
          <a:bodyPr>
            <a:normAutofit/>
          </a:bodyPr>
          <a:lstStyle>
            <a:lvl1pPr algn="ctr">
              <a:defRPr sz="3200">
                <a:latin typeface="Lato" panose="020F0502020204030203" pitchFamily="34" charset="0"/>
              </a:defRPr>
            </a:lvl1pPr>
          </a:lstStyle>
          <a:p>
            <a:r>
              <a:rPr lang="en-US" dirty="0"/>
              <a:t>Click to edit Master title style</a:t>
            </a:r>
          </a:p>
        </p:txBody>
      </p:sp>
      <p:sp>
        <p:nvSpPr>
          <p:cNvPr id="3" name="Content Placeholder 2"/>
          <p:cNvSpPr>
            <a:spLocks noGrp="1"/>
          </p:cNvSpPr>
          <p:nvPr>
            <p:ph idx="1"/>
          </p:nvPr>
        </p:nvSpPr>
        <p:spPr>
          <a:xfrm>
            <a:off x="305391" y="967741"/>
            <a:ext cx="8533219" cy="3370872"/>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dirty="0"/>
          </a:p>
        </p:txBody>
      </p:sp>
      <p:pic>
        <p:nvPicPr>
          <p:cNvPr id="5" name="Picture 4">
            <a:extLst>
              <a:ext uri="{FF2B5EF4-FFF2-40B4-BE49-F238E27FC236}">
                <a16:creationId xmlns:a16="http://schemas.microsoft.com/office/drawing/2014/main" id="{BFD9ECA9-FC9D-4FF2-916B-FABA65F19A56}"/>
              </a:ext>
            </a:extLst>
          </p:cNvPr>
          <p:cNvPicPr>
            <a:picLocks noChangeAspect="1"/>
          </p:cNvPicPr>
          <p:nvPr userDrawn="1"/>
        </p:nvPicPr>
        <p:blipFill>
          <a:blip r:embed="rId3"/>
          <a:srcRect/>
          <a:stretch/>
        </p:blipFill>
        <p:spPr>
          <a:xfrm>
            <a:off x="-44450" y="229"/>
            <a:ext cx="566043" cy="628784"/>
          </a:xfrm>
          <a:prstGeom prst="rect">
            <a:avLst/>
          </a:prstGeom>
        </p:spPr>
      </p:pic>
    </p:spTree>
    <p:custDataLst>
      <p:tags r:id="rId1"/>
    </p:custDataLst>
    <p:extLst>
      <p:ext uri="{BB962C8B-B14F-4D97-AF65-F5344CB8AC3E}">
        <p14:creationId xmlns:p14="http://schemas.microsoft.com/office/powerpoint/2010/main" val="448419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6077" y="444617"/>
            <a:ext cx="2949575" cy="739009"/>
          </a:xfrm>
          <a:prstGeom prst="roundRect">
            <a:avLst>
              <a:gd name="adj" fmla="val 0"/>
            </a:avLst>
          </a:prstGeom>
        </p:spPr>
        <p:txBody>
          <a:bodyPr anchor="b">
            <a:noAutofit/>
          </a:bodyPr>
          <a:lstStyle>
            <a:lvl1pPr algn="l">
              <a:defRPr sz="2400" b="0">
                <a:solidFill>
                  <a:schemeClr val="tx1"/>
                </a:solidFill>
                <a:latin typeface="Lato" panose="020F0502020204030203" pitchFamily="34" charset="0"/>
              </a:defRPr>
            </a:lvl1pPr>
          </a:lstStyle>
          <a:p>
            <a:r>
              <a:rPr lang="en-US" dirty="0"/>
              <a:t>Click to edit Master title style</a:t>
            </a:r>
          </a:p>
        </p:txBody>
      </p:sp>
      <p:sp>
        <p:nvSpPr>
          <p:cNvPr id="3" name="Content Placeholder 2"/>
          <p:cNvSpPr>
            <a:spLocks noGrp="1"/>
          </p:cNvSpPr>
          <p:nvPr>
            <p:ph idx="1"/>
          </p:nvPr>
        </p:nvSpPr>
        <p:spPr>
          <a:xfrm>
            <a:off x="4193628" y="444617"/>
            <a:ext cx="4629150" cy="3951171"/>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36078" y="1375794"/>
            <a:ext cx="2949575" cy="302634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pic>
        <p:nvPicPr>
          <p:cNvPr id="6" name="Picture 5">
            <a:extLst>
              <a:ext uri="{FF2B5EF4-FFF2-40B4-BE49-F238E27FC236}">
                <a16:creationId xmlns:a16="http://schemas.microsoft.com/office/drawing/2014/main" id="{278AF038-CBC7-414A-8D59-A7D60106CDFA}"/>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4291637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0300" y="405346"/>
            <a:ext cx="4629150" cy="39260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sp>
        <p:nvSpPr>
          <p:cNvPr id="6" name="Title 1"/>
          <p:cNvSpPr>
            <a:spLocks noGrp="1"/>
          </p:cNvSpPr>
          <p:nvPr>
            <p:ph type="title"/>
          </p:nvPr>
        </p:nvSpPr>
        <p:spPr>
          <a:xfrm>
            <a:off x="5512727" y="405346"/>
            <a:ext cx="2949575" cy="739009"/>
          </a:xfrm>
          <a:prstGeom prst="roundRect">
            <a:avLst>
              <a:gd name="adj" fmla="val 0"/>
            </a:avLst>
          </a:prstGeom>
        </p:spPr>
        <p:txBody>
          <a:bodyPr anchor="ctr">
            <a:noAutofit/>
          </a:bodyPr>
          <a:lstStyle>
            <a:lvl1pPr algn="l">
              <a:defRPr sz="2400" b="0">
                <a:solidFill>
                  <a:schemeClr val="tx1"/>
                </a:solidFill>
                <a:latin typeface="Lato" panose="020F0502020204030203" pitchFamily="34" charset="0"/>
              </a:defRPr>
            </a:lvl1pPr>
          </a:lstStyle>
          <a:p>
            <a:r>
              <a:rPr lang="en-US" dirty="0"/>
              <a:t>Click to edit Master title style</a:t>
            </a:r>
          </a:p>
        </p:txBody>
      </p:sp>
      <p:sp>
        <p:nvSpPr>
          <p:cNvPr id="8" name="Text Placeholder 3"/>
          <p:cNvSpPr>
            <a:spLocks noGrp="1"/>
          </p:cNvSpPr>
          <p:nvPr>
            <p:ph type="body" sz="half" idx="2"/>
          </p:nvPr>
        </p:nvSpPr>
        <p:spPr>
          <a:xfrm>
            <a:off x="5512727" y="1328135"/>
            <a:ext cx="2949575" cy="30095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9" name="Picture 8">
            <a:extLst>
              <a:ext uri="{FF2B5EF4-FFF2-40B4-BE49-F238E27FC236}">
                <a16:creationId xmlns:a16="http://schemas.microsoft.com/office/drawing/2014/main" id="{053F23A9-5CBD-45F0-8861-CDFC480DD7E7}"/>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548416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sp>
        <p:nvSpPr>
          <p:cNvPr id="5" name="Title 1">
            <a:extLst>
              <a:ext uri="{FF2B5EF4-FFF2-40B4-BE49-F238E27FC236}">
                <a16:creationId xmlns:a16="http://schemas.microsoft.com/office/drawing/2014/main" id="{8EDADBEC-ECFB-4FD6-A752-9E7E730182CA}"/>
              </a:ext>
            </a:extLst>
          </p:cNvPr>
          <p:cNvSpPr txBox="1">
            <a:spLocks/>
          </p:cNvSpPr>
          <p:nvPr userDrawn="1"/>
        </p:nvSpPr>
        <p:spPr>
          <a:xfrm>
            <a:off x="260350" y="375920"/>
            <a:ext cx="8616949" cy="708963"/>
          </a:xfrm>
          <a:prstGeom prst="roundRect">
            <a:avLst/>
          </a:prstGeom>
        </p:spPr>
        <p:txBody>
          <a:bodyPr/>
          <a:lstStyle>
            <a:lvl1pPr algn="ctr" defTabSz="914400" rtl="0" eaLnBrk="1" latinLnBrk="0" hangingPunct="1">
              <a:lnSpc>
                <a:spcPct val="90000"/>
              </a:lnSpc>
              <a:spcBef>
                <a:spcPct val="0"/>
              </a:spcBef>
              <a:buNone/>
              <a:defRPr sz="3600" b="0" kern="1200">
                <a:solidFill>
                  <a:schemeClr val="tx1"/>
                </a:solidFill>
                <a:latin typeface="+mj-lt"/>
                <a:ea typeface="+mj-ea"/>
                <a:cs typeface="+mj-cs"/>
              </a:defRPr>
            </a:lvl1pPr>
          </a:lstStyle>
          <a:p>
            <a:r>
              <a:rPr lang="en-US" dirty="0">
                <a:latin typeface="Lato" panose="020F0502020204030203" pitchFamily="34" charset="0"/>
              </a:rPr>
              <a:t>Click to edit Master title style</a:t>
            </a:r>
          </a:p>
        </p:txBody>
      </p:sp>
      <p:pic>
        <p:nvPicPr>
          <p:cNvPr id="7" name="Picture 6">
            <a:extLst>
              <a:ext uri="{FF2B5EF4-FFF2-40B4-BE49-F238E27FC236}">
                <a16:creationId xmlns:a16="http://schemas.microsoft.com/office/drawing/2014/main" id="{1F4F99A3-05A7-44C4-A712-47ABCF3D1FBB}"/>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750932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103" y="327171"/>
            <a:ext cx="1971675" cy="4189650"/>
          </a:xfrm>
          <a:prstGeom prst="roundRect">
            <a:avLst>
              <a:gd name="adj" fmla="val 0"/>
            </a:avLst>
          </a:prstGeom>
        </p:spPr>
        <p:txBody>
          <a:bodyPr vert="eaVert" anchor="ctr"/>
          <a:lstStyle>
            <a:lvl1pPr algn="ctr">
              <a:defRPr>
                <a:solidFill>
                  <a:schemeClr val="tx1"/>
                </a:solidFill>
                <a:latin typeface="Lato" panose="020F0502020204030203"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36078" y="327171"/>
            <a:ext cx="5762625" cy="418965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pic>
        <p:nvPicPr>
          <p:cNvPr id="5" name="Picture 4">
            <a:extLst>
              <a:ext uri="{FF2B5EF4-FFF2-40B4-BE49-F238E27FC236}">
                <a16:creationId xmlns:a16="http://schemas.microsoft.com/office/drawing/2014/main" id="{D98840E8-0BB1-4E9F-BBB6-4B870575AFEA}"/>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2428044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D31FA6-A05C-A742-B6C3-5531699466D4}" type="slidenum">
              <a:rPr lang="en-US" smtClean="0"/>
              <a:pPr/>
              <a:t>‹#›</a:t>
            </a:fld>
            <a:endParaRPr lang="en-US" dirty="0"/>
          </a:p>
        </p:txBody>
      </p:sp>
      <p:pic>
        <p:nvPicPr>
          <p:cNvPr id="4" name="Content Placeholder 8">
            <a:extLst>
              <a:ext uri="{FF2B5EF4-FFF2-40B4-BE49-F238E27FC236}">
                <a16:creationId xmlns:a16="http://schemas.microsoft.com/office/drawing/2014/main" id="{0EB292F5-D5FC-9E48-AE90-A56B93D3A7A1}"/>
              </a:ext>
            </a:extLst>
          </p:cNvPr>
          <p:cNvPicPr>
            <a:picLocks noGrp="1" noChangeAspect="1"/>
          </p:cNvPicPr>
          <p:nvPr userDrawn="1"/>
        </p:nvPicPr>
        <p:blipFill>
          <a:blip r:embed="rId2"/>
          <a:srcRect/>
          <a:stretch/>
        </p:blipFill>
        <p:spPr>
          <a:xfrm>
            <a:off x="2018889" y="1542226"/>
            <a:ext cx="4887390" cy="996156"/>
          </a:xfrm>
          <a:prstGeom prst="rect">
            <a:avLst/>
          </a:prstGeom>
        </p:spPr>
      </p:pic>
      <p:graphicFrame>
        <p:nvGraphicFramePr>
          <p:cNvPr id="8" name="Table 7"/>
          <p:cNvGraphicFramePr>
            <a:graphicFrameLocks noGrp="1"/>
          </p:cNvGraphicFramePr>
          <p:nvPr userDrawn="1">
            <p:extLst>
              <p:ext uri="{D42A27DB-BD31-4B8C-83A1-F6EECF244321}">
                <p14:modId xmlns:p14="http://schemas.microsoft.com/office/powerpoint/2010/main" val="779711694"/>
              </p:ext>
            </p:extLst>
          </p:nvPr>
        </p:nvGraphicFramePr>
        <p:xfrm>
          <a:off x="1524000" y="2774205"/>
          <a:ext cx="6096000" cy="155448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302616267"/>
                    </a:ext>
                  </a:extLst>
                </a:gridCol>
                <a:gridCol w="2032000">
                  <a:extLst>
                    <a:ext uri="{9D8B030D-6E8A-4147-A177-3AD203B41FA5}">
                      <a16:colId xmlns:a16="http://schemas.microsoft.com/office/drawing/2014/main" val="3458166963"/>
                    </a:ext>
                  </a:extLst>
                </a:gridCol>
                <a:gridCol w="2032000">
                  <a:extLst>
                    <a:ext uri="{9D8B030D-6E8A-4147-A177-3AD203B41FA5}">
                      <a16:colId xmlns:a16="http://schemas.microsoft.com/office/drawing/2014/main" val="4046646672"/>
                    </a:ext>
                  </a:extLst>
                </a:gridCol>
              </a:tblGrid>
              <a:tr h="851390">
                <a:tc>
                  <a:txBody>
                    <a:bodyPr/>
                    <a:lstStyle/>
                    <a:p>
                      <a:pPr algn="ctr"/>
                      <a:r>
                        <a:rPr lang="en-US" sz="1200" dirty="0">
                          <a:solidFill>
                            <a:schemeClr val="tx2"/>
                          </a:solidFill>
                          <a:latin typeface="Lato" panose="020F0502020204030203" pitchFamily="34" charset="0"/>
                        </a:rPr>
                        <a:t>Will Aldridge</a:t>
                      </a:r>
                    </a:p>
                    <a:p>
                      <a:pPr algn="ctr"/>
                      <a:r>
                        <a:rPr lang="en-US" sz="1200" dirty="0">
                          <a:solidFill>
                            <a:schemeClr val="tx2"/>
                          </a:solidFill>
                          <a:latin typeface="Lato" panose="020F0502020204030203" pitchFamily="34" charset="0"/>
                        </a:rPr>
                        <a:t>Jessica Reed</a:t>
                      </a:r>
                    </a:p>
                    <a:p>
                      <a:pPr algn="ctr"/>
                      <a:r>
                        <a:rPr lang="en-US" sz="1200" dirty="0">
                          <a:solidFill>
                            <a:schemeClr val="tx2"/>
                          </a:solidFill>
                          <a:latin typeface="Lato" panose="020F0502020204030203" pitchFamily="34" charset="0"/>
                        </a:rPr>
                        <a:t>Rebecca </a:t>
                      </a:r>
                      <a:r>
                        <a:rPr lang="en-US" sz="1200" dirty="0" err="1">
                          <a:solidFill>
                            <a:schemeClr val="tx2"/>
                          </a:solidFill>
                          <a:latin typeface="Lato" panose="020F0502020204030203" pitchFamily="34" charset="0"/>
                        </a:rPr>
                        <a:t>Roppolo</a:t>
                      </a:r>
                      <a:endParaRPr lang="en-US" sz="1200" dirty="0">
                        <a:solidFill>
                          <a:schemeClr val="tx2"/>
                        </a:solidFill>
                        <a:latin typeface="Lato" panose="020F0502020204030203" pitchFamily="34" charset="0"/>
                      </a:endParaRPr>
                    </a:p>
                    <a:p>
                      <a:pPr algn="ctr"/>
                      <a:r>
                        <a:rPr lang="en-US" sz="1200" dirty="0">
                          <a:solidFill>
                            <a:schemeClr val="tx2"/>
                          </a:solidFill>
                          <a:latin typeface="Lato" panose="020F0502020204030203" pitchFamily="34" charset="0"/>
                        </a:rPr>
                        <a:t>Ariel Everett</a:t>
                      </a:r>
                    </a:p>
                    <a:p>
                      <a:pPr algn="ctr"/>
                      <a:r>
                        <a:rPr lang="en-US" sz="1200" dirty="0">
                          <a:solidFill>
                            <a:schemeClr val="tx2"/>
                          </a:solidFill>
                          <a:latin typeface="Lato" panose="020F0502020204030203" pitchFamily="34" charset="0"/>
                        </a:rPr>
                        <a:t>Christina DiSalvo</a:t>
                      </a:r>
                    </a:p>
                    <a:p>
                      <a:pPr algn="ctr"/>
                      <a:r>
                        <a:rPr lang="en-US" sz="1200" dirty="0">
                          <a:solidFill>
                            <a:schemeClr val="tx2"/>
                          </a:solidFill>
                          <a:latin typeface="Lato" panose="020F0502020204030203" pitchFamily="34" charset="0"/>
                        </a:rPr>
                        <a:t>Wendy Morgan</a:t>
                      </a:r>
                      <a:endParaRPr lang="en-US" sz="1200" dirty="0">
                        <a:latin typeface="Lato" panose="020F0502020204030203" pitchFamily="34" charset="0"/>
                      </a:endParaRPr>
                    </a:p>
                  </a:txBody>
                  <a:tcPr/>
                </a:tc>
                <a:tc>
                  <a:txBody>
                    <a:bodyPr/>
                    <a:lstStyle/>
                    <a:p>
                      <a:pPr algn="ctr"/>
                      <a:r>
                        <a:rPr lang="en-US" sz="1200" dirty="0">
                          <a:solidFill>
                            <a:schemeClr val="tx2"/>
                          </a:solidFill>
                          <a:latin typeface="Lato" panose="020F0502020204030203" pitchFamily="34" charset="0"/>
                        </a:rPr>
                        <a:t>Renée Boothroyd</a:t>
                      </a:r>
                    </a:p>
                    <a:p>
                      <a:pPr algn="ctr"/>
                      <a:r>
                        <a:rPr lang="en-US" sz="1200" dirty="0">
                          <a:solidFill>
                            <a:schemeClr val="tx2"/>
                          </a:solidFill>
                          <a:latin typeface="Lato" panose="020F0502020204030203" pitchFamily="34" charset="0"/>
                        </a:rPr>
                        <a:t>Robin Jenkins</a:t>
                      </a:r>
                    </a:p>
                    <a:p>
                      <a:pPr algn="ctr"/>
                      <a:r>
                        <a:rPr lang="en-US" sz="1200" dirty="0">
                          <a:solidFill>
                            <a:schemeClr val="tx2"/>
                          </a:solidFill>
                          <a:latin typeface="Lato" panose="020F0502020204030203" pitchFamily="34" charset="0"/>
                        </a:rPr>
                        <a:t>Jenna Armstrong</a:t>
                      </a:r>
                    </a:p>
                    <a:p>
                      <a:pPr algn="ctr"/>
                      <a:r>
                        <a:rPr lang="en-US" sz="1200" dirty="0">
                          <a:solidFill>
                            <a:schemeClr val="tx2"/>
                          </a:solidFill>
                          <a:latin typeface="Lato" panose="020F0502020204030203" pitchFamily="34" charset="0"/>
                        </a:rPr>
                        <a:t>Julie Austen</a:t>
                      </a:r>
                    </a:p>
                    <a:p>
                      <a:pPr algn="ctr"/>
                      <a:r>
                        <a:rPr lang="en-US" sz="1200" dirty="0">
                          <a:solidFill>
                            <a:schemeClr val="tx2"/>
                          </a:solidFill>
                          <a:latin typeface="Lato" panose="020F0502020204030203" pitchFamily="34" charset="0"/>
                        </a:rPr>
                        <a:t>Shannon </a:t>
                      </a:r>
                      <a:r>
                        <a:rPr lang="en-US" sz="1200" dirty="0" err="1">
                          <a:solidFill>
                            <a:schemeClr val="tx2"/>
                          </a:solidFill>
                          <a:latin typeface="Lato" panose="020F0502020204030203" pitchFamily="34" charset="0"/>
                        </a:rPr>
                        <a:t>Chaplo</a:t>
                      </a:r>
                      <a:endParaRPr lang="en-US" sz="1200" dirty="0">
                        <a:solidFill>
                          <a:schemeClr val="tx2"/>
                        </a:solidFill>
                        <a:latin typeface="Lato" panose="020F0502020204030203" pitchFamily="34" charset="0"/>
                      </a:endParaRPr>
                    </a:p>
                    <a:p>
                      <a:pPr algn="ctr"/>
                      <a:r>
                        <a:rPr lang="en-US" sz="1200" dirty="0">
                          <a:solidFill>
                            <a:schemeClr val="tx2"/>
                          </a:solidFill>
                          <a:latin typeface="Lato" panose="020F0502020204030203" pitchFamily="34" charset="0"/>
                        </a:rPr>
                        <a:t>Alexis Kirk</a:t>
                      </a:r>
                    </a:p>
                    <a:p>
                      <a:pPr algn="ctr"/>
                      <a:endParaRPr lang="en-US" sz="1200" dirty="0">
                        <a:solidFill>
                          <a:schemeClr val="tx2"/>
                        </a:solidFill>
                        <a:latin typeface="Lato" panose="020F0502020204030203" pitchFamily="34" charset="0"/>
                      </a:endParaRPr>
                    </a:p>
                    <a:p>
                      <a:endParaRPr lang="en-US" sz="1200" dirty="0">
                        <a:latin typeface="Lato" panose="020F0502020204030203" pitchFamily="34" charset="0"/>
                      </a:endParaRPr>
                    </a:p>
                  </a:txBody>
                  <a:tcPr/>
                </a:tc>
                <a:tc>
                  <a:txBody>
                    <a:bodyPr/>
                    <a:lstStyle/>
                    <a:p>
                      <a:pPr algn="ctr"/>
                      <a:r>
                        <a:rPr lang="en-US" sz="1200" kern="1200" dirty="0">
                          <a:solidFill>
                            <a:schemeClr val="tx2"/>
                          </a:solidFill>
                          <a:latin typeface="Lato" panose="020F0502020204030203" pitchFamily="34" charset="0"/>
                          <a:ea typeface="+mn-ea"/>
                          <a:cs typeface="+mn-cs"/>
                        </a:rPr>
                        <a:t>Sandra Diehl</a:t>
                      </a:r>
                    </a:p>
                    <a:p>
                      <a:pPr algn="ctr"/>
                      <a:r>
                        <a:rPr lang="en-US" sz="1200" kern="1200" dirty="0">
                          <a:solidFill>
                            <a:schemeClr val="tx2"/>
                          </a:solidFill>
                          <a:latin typeface="Lato" panose="020F0502020204030203" pitchFamily="34" charset="0"/>
                          <a:ea typeface="+mn-ea"/>
                          <a:cs typeface="+mn-cs"/>
                        </a:rPr>
                        <a:t>Jenna Barnes</a:t>
                      </a:r>
                    </a:p>
                    <a:p>
                      <a:pPr algn="ctr"/>
                      <a:r>
                        <a:rPr lang="en-US" sz="1200" kern="1200" dirty="0">
                          <a:solidFill>
                            <a:schemeClr val="tx2"/>
                          </a:solidFill>
                          <a:latin typeface="Lato" panose="020F0502020204030203" pitchFamily="34" charset="0"/>
                          <a:ea typeface="+mn-ea"/>
                          <a:cs typeface="+mn-cs"/>
                        </a:rPr>
                        <a:t>Kimberly Ruck</a:t>
                      </a:r>
                    </a:p>
                    <a:p>
                      <a:pPr algn="ctr"/>
                      <a:r>
                        <a:rPr lang="en-US" sz="1200" kern="1200" dirty="0">
                          <a:solidFill>
                            <a:schemeClr val="tx2"/>
                          </a:solidFill>
                          <a:latin typeface="Lato" panose="020F0502020204030203" pitchFamily="34" charset="0"/>
                          <a:ea typeface="+mn-ea"/>
                          <a:cs typeface="+mn-cs"/>
                        </a:rPr>
                        <a:t>Leslie </a:t>
                      </a:r>
                      <a:r>
                        <a:rPr lang="en-US" sz="1200" kern="1200" dirty="0" err="1">
                          <a:solidFill>
                            <a:schemeClr val="tx2"/>
                          </a:solidFill>
                          <a:latin typeface="Lato" panose="020F0502020204030203" pitchFamily="34" charset="0"/>
                          <a:ea typeface="+mn-ea"/>
                          <a:cs typeface="+mn-cs"/>
                        </a:rPr>
                        <a:t>deRosset</a:t>
                      </a:r>
                      <a:endParaRPr lang="en-US" sz="1200" kern="1200" dirty="0">
                        <a:solidFill>
                          <a:schemeClr val="tx2"/>
                        </a:solidFill>
                        <a:latin typeface="Lato" panose="020F0502020204030203" pitchFamily="34" charset="0"/>
                        <a:ea typeface="+mn-ea"/>
                        <a:cs typeface="+mn-cs"/>
                      </a:endParaRPr>
                    </a:p>
                    <a:p>
                      <a:pPr algn="ctr"/>
                      <a:r>
                        <a:rPr lang="en-US" sz="1200" kern="1200" dirty="0">
                          <a:solidFill>
                            <a:schemeClr val="tx2"/>
                          </a:solidFill>
                          <a:latin typeface="Lato" panose="020F0502020204030203" pitchFamily="34" charset="0"/>
                          <a:ea typeface="+mn-ea"/>
                          <a:cs typeface="+mn-cs"/>
                        </a:rPr>
                        <a:t>Jennifer Robinette</a:t>
                      </a:r>
                    </a:p>
                    <a:p>
                      <a:pPr algn="ctr"/>
                      <a:r>
                        <a:rPr lang="en-US" sz="1200" kern="1200" dirty="0">
                          <a:solidFill>
                            <a:schemeClr val="tx2"/>
                          </a:solidFill>
                          <a:latin typeface="Lato" panose="020F0502020204030203" pitchFamily="34" charset="0"/>
                          <a:ea typeface="+mn-ea"/>
                          <a:cs typeface="+mn-cs"/>
                        </a:rPr>
                        <a:t>Julie Chin</a:t>
                      </a:r>
                    </a:p>
                    <a:p>
                      <a:pPr algn="ctr"/>
                      <a:r>
                        <a:rPr lang="en-US" sz="1200" kern="1200" dirty="0">
                          <a:solidFill>
                            <a:schemeClr val="tx2"/>
                          </a:solidFill>
                          <a:latin typeface="Lato" panose="020F0502020204030203" pitchFamily="34" charset="0"/>
                          <a:ea typeface="+mn-ea"/>
                          <a:cs typeface="+mn-cs"/>
                        </a:rPr>
                        <a:t>Ximena Franco</a:t>
                      </a:r>
                    </a:p>
                  </a:txBody>
                  <a:tcPr/>
                </a:tc>
                <a:extLst>
                  <a:ext uri="{0D108BD9-81ED-4DB2-BD59-A6C34878D82A}">
                    <a16:rowId xmlns:a16="http://schemas.microsoft.com/office/drawing/2014/main" val="124362131"/>
                  </a:ext>
                </a:extLst>
              </a:tr>
            </a:tbl>
          </a:graphicData>
        </a:graphic>
      </p:graphicFrame>
    </p:spTree>
    <p:extLst>
      <p:ext uri="{BB962C8B-B14F-4D97-AF65-F5344CB8AC3E}">
        <p14:creationId xmlns:p14="http://schemas.microsoft.com/office/powerpoint/2010/main" val="2839769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ing">
    <p:spTree>
      <p:nvGrpSpPr>
        <p:cNvPr id="1" name=""/>
        <p:cNvGrpSpPr/>
        <p:nvPr/>
      </p:nvGrpSpPr>
      <p:grpSpPr>
        <a:xfrm>
          <a:off x="0" y="0"/>
          <a:ext cx="0" cy="0"/>
          <a:chOff x="0" y="0"/>
          <a:chExt cx="0" cy="0"/>
        </a:xfrm>
      </p:grpSpPr>
      <p:sp>
        <p:nvSpPr>
          <p:cNvPr id="7" name="Text Placeholder 5"/>
          <p:cNvSpPr>
            <a:spLocks noGrp="1"/>
          </p:cNvSpPr>
          <p:nvPr>
            <p:ph type="body" sz="quarter" idx="11" hasCustomPrompt="1"/>
          </p:nvPr>
        </p:nvSpPr>
        <p:spPr>
          <a:xfrm>
            <a:off x="457200" y="4457700"/>
            <a:ext cx="8229600" cy="342900"/>
          </a:xfrm>
          <a:prstGeom prst="rect">
            <a:avLst/>
          </a:prstGeom>
        </p:spPr>
        <p:txBody>
          <a:bodyPr lIns="0" tIns="0" rIns="0" bIns="0" anchor="t" anchorCtr="0"/>
          <a:lstStyle>
            <a:lvl1pPr marL="0" indent="0" algn="ctr">
              <a:lnSpc>
                <a:spcPct val="100000"/>
              </a:lnSpc>
              <a:spcBef>
                <a:spcPts val="0"/>
              </a:spcBef>
              <a:buFontTx/>
              <a:buNone/>
              <a:defRPr sz="1500" b="1" i="0" baseline="0">
                <a:solidFill>
                  <a:srgbClr val="D7E1C6"/>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OPTIONAL AUTHOR NAMES OR SUBTITLE TEXT</a:t>
            </a:r>
          </a:p>
        </p:txBody>
      </p:sp>
      <p:sp>
        <p:nvSpPr>
          <p:cNvPr id="8" name="Text Placeholder 5"/>
          <p:cNvSpPr>
            <a:spLocks noGrp="1"/>
          </p:cNvSpPr>
          <p:nvPr>
            <p:ph type="body" sz="quarter" idx="10" hasCustomPrompt="1"/>
          </p:nvPr>
        </p:nvSpPr>
        <p:spPr>
          <a:xfrm>
            <a:off x="457200" y="342900"/>
            <a:ext cx="8229600" cy="3737610"/>
          </a:xfrm>
          <a:prstGeom prst="rect">
            <a:avLst/>
          </a:prstGeom>
        </p:spPr>
        <p:txBody>
          <a:bodyPr lIns="0" tIns="0" rIns="0" bIns="0" anchor="ctr" anchorCtr="0"/>
          <a:lstStyle>
            <a:lvl1pPr marL="0" indent="0" algn="ctr">
              <a:lnSpc>
                <a:spcPct val="100000"/>
              </a:lnSpc>
              <a:spcBef>
                <a:spcPts val="0"/>
              </a:spcBef>
              <a:buFontTx/>
              <a:buNone/>
              <a:defRPr sz="3375" b="1" i="1" baseline="0">
                <a:solidFill>
                  <a:schemeClr val="bg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Dividing Slide with</a:t>
            </a:r>
            <a:br>
              <a:rPr lang="en-US" dirty="0"/>
            </a:br>
            <a:r>
              <a:rPr lang="en-US" dirty="0"/>
              <a:t>Second Line if Applicable</a:t>
            </a:r>
          </a:p>
        </p:txBody>
      </p:sp>
    </p:spTree>
    <p:extLst>
      <p:ext uri="{BB962C8B-B14F-4D97-AF65-F5344CB8AC3E}">
        <p14:creationId xmlns:p14="http://schemas.microsoft.com/office/powerpoint/2010/main" val="1936411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457200" y="342900"/>
            <a:ext cx="8229600" cy="342900"/>
          </a:xfrm>
          <a:prstGeom prst="rect">
            <a:avLst/>
          </a:prstGeom>
        </p:spPr>
        <p:txBody>
          <a:bodyPr lIns="0" tIns="0" rIns="0" bIns="0" anchor="t" anchorCtr="0"/>
          <a:lstStyle>
            <a:lvl1pPr marL="0" indent="0" algn="l">
              <a:buFontTx/>
              <a:buNone/>
              <a:defRPr sz="2625" b="1" i="1" baseline="0">
                <a:solidFill>
                  <a:srgbClr val="69AD46"/>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Optional Section or Slide Title</a:t>
            </a:r>
          </a:p>
        </p:txBody>
      </p:sp>
      <p:sp>
        <p:nvSpPr>
          <p:cNvPr id="4" name="Text Placeholder 5"/>
          <p:cNvSpPr>
            <a:spLocks noGrp="1"/>
          </p:cNvSpPr>
          <p:nvPr>
            <p:ph type="body" sz="quarter" idx="11" hasCustomPrompt="1"/>
          </p:nvPr>
        </p:nvSpPr>
        <p:spPr>
          <a:xfrm>
            <a:off x="457200" y="960120"/>
            <a:ext cx="8229600" cy="20574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371600"/>
            <a:ext cx="8229600" cy="34290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a:t>
            </a:r>
          </a:p>
        </p:txBody>
      </p:sp>
    </p:spTree>
    <p:extLst>
      <p:ext uri="{BB962C8B-B14F-4D97-AF65-F5344CB8AC3E}">
        <p14:creationId xmlns:p14="http://schemas.microsoft.com/office/powerpoint/2010/main" val="3456954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457200" y="342900"/>
            <a:ext cx="8229600" cy="342900"/>
          </a:xfrm>
          <a:prstGeom prst="rect">
            <a:avLst/>
          </a:prstGeom>
        </p:spPr>
        <p:txBody>
          <a:bodyPr lIns="0" tIns="0" rIns="0" bIns="0" anchor="t" anchorCtr="0"/>
          <a:lstStyle>
            <a:lvl1pPr marL="0" indent="0" algn="l">
              <a:buFontTx/>
              <a:buNone/>
              <a:defRPr sz="2625" b="1" i="1" baseline="0">
                <a:solidFill>
                  <a:srgbClr val="69AD46"/>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Optional Section or Slide Title</a:t>
            </a:r>
          </a:p>
        </p:txBody>
      </p:sp>
      <p:sp>
        <p:nvSpPr>
          <p:cNvPr id="3" name="Text Placeholder 5"/>
          <p:cNvSpPr>
            <a:spLocks noGrp="1"/>
          </p:cNvSpPr>
          <p:nvPr>
            <p:ph type="body" sz="quarter" idx="11" hasCustomPrompt="1"/>
          </p:nvPr>
        </p:nvSpPr>
        <p:spPr>
          <a:xfrm>
            <a:off x="457200" y="960120"/>
            <a:ext cx="3886200" cy="20574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4" name="Text Placeholder 5"/>
          <p:cNvSpPr>
            <a:spLocks noGrp="1"/>
          </p:cNvSpPr>
          <p:nvPr>
            <p:ph type="body" sz="quarter" idx="12" hasCustomPrompt="1"/>
          </p:nvPr>
        </p:nvSpPr>
        <p:spPr>
          <a:xfrm>
            <a:off x="457200" y="1371600"/>
            <a:ext cx="3886200" cy="34290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br>
              <a:rPr lang="en-US" dirty="0"/>
            </a:br>
            <a:br>
              <a:rPr lang="en-US" dirty="0"/>
            </a:br>
            <a:r>
              <a:rPr lang="en-US" dirty="0"/>
              <a:t>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 Lorem ipsum dolor sit </a:t>
            </a:r>
            <a:r>
              <a:rPr lang="en-US" dirty="0" err="1"/>
              <a:t>amet</a:t>
            </a:r>
            <a:r>
              <a:rPr lang="en-US" dirty="0"/>
              <a:t>.</a:t>
            </a:r>
          </a:p>
        </p:txBody>
      </p:sp>
      <p:sp>
        <p:nvSpPr>
          <p:cNvPr id="10" name="Picture Placeholder 9"/>
          <p:cNvSpPr>
            <a:spLocks noGrp="1"/>
          </p:cNvSpPr>
          <p:nvPr>
            <p:ph type="pic" sz="quarter" idx="13" hasCustomPrompt="1"/>
          </p:nvPr>
        </p:nvSpPr>
        <p:spPr>
          <a:xfrm>
            <a:off x="4800600" y="957262"/>
            <a:ext cx="3886200" cy="3843338"/>
          </a:xfrm>
          <a:prstGeom prst="rect">
            <a:avLst/>
          </a:prstGeom>
          <a:solidFill>
            <a:schemeClr val="bg2"/>
          </a:solidFill>
        </p:spPr>
        <p:txBody>
          <a:bodyPr lIns="0" tIns="0" rIns="0" bIns="0" anchor="ctr" anchorCtr="0"/>
          <a:lstStyle>
            <a:lvl1pPr marL="0" indent="0" algn="ctr">
              <a:buNone/>
              <a:defRPr sz="15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1048299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457200" y="342900"/>
            <a:ext cx="8229600" cy="342900"/>
          </a:xfrm>
          <a:prstGeom prst="rect">
            <a:avLst/>
          </a:prstGeom>
        </p:spPr>
        <p:txBody>
          <a:bodyPr lIns="0" tIns="0" rIns="0" bIns="0" anchor="t" anchorCtr="0"/>
          <a:lstStyle>
            <a:lvl1pPr marL="0" indent="0" algn="l">
              <a:buFontTx/>
              <a:buNone/>
              <a:defRPr sz="2625" b="1" i="1" baseline="0">
                <a:solidFill>
                  <a:srgbClr val="69AD46"/>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Optional Section or Slide Title</a:t>
            </a:r>
          </a:p>
        </p:txBody>
      </p:sp>
      <p:sp>
        <p:nvSpPr>
          <p:cNvPr id="4" name="Text Placeholder 5"/>
          <p:cNvSpPr>
            <a:spLocks noGrp="1"/>
          </p:cNvSpPr>
          <p:nvPr>
            <p:ph type="body" sz="quarter" idx="11" hasCustomPrompt="1"/>
          </p:nvPr>
        </p:nvSpPr>
        <p:spPr>
          <a:xfrm>
            <a:off x="457200" y="960120"/>
            <a:ext cx="8229600" cy="20574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6" name="Picture Placeholder 9"/>
          <p:cNvSpPr>
            <a:spLocks noGrp="1"/>
          </p:cNvSpPr>
          <p:nvPr>
            <p:ph type="pic" sz="quarter" idx="13" hasCustomPrompt="1"/>
          </p:nvPr>
        </p:nvSpPr>
        <p:spPr>
          <a:xfrm>
            <a:off x="457200" y="2400300"/>
            <a:ext cx="8229600" cy="2400300"/>
          </a:xfrm>
          <a:prstGeom prst="rect">
            <a:avLst/>
          </a:prstGeom>
          <a:solidFill>
            <a:schemeClr val="bg2"/>
          </a:solidFill>
        </p:spPr>
        <p:txBody>
          <a:bodyPr lIns="0" tIns="0" rIns="0" bIns="0" anchor="ctr" anchorCtr="0"/>
          <a:lstStyle>
            <a:lvl1pPr marL="0" indent="0" algn="ctr">
              <a:buNone/>
              <a:defRPr sz="1500" b="1">
                <a:solidFill>
                  <a:schemeClr val="bg2">
                    <a:lumMod val="75000"/>
                  </a:schemeClr>
                </a:solidFill>
                <a:latin typeface="Cabin" panose="020B0803050202020004" pitchFamily="34" charset="0"/>
              </a:defRPr>
            </a:lvl1pPr>
          </a:lstStyle>
          <a:p>
            <a:r>
              <a:rPr lang="en-US" dirty="0"/>
              <a:t>[ INSERT IMAGE ]</a:t>
            </a:r>
          </a:p>
        </p:txBody>
      </p:sp>
      <p:sp>
        <p:nvSpPr>
          <p:cNvPr id="7" name="Text Placeholder 5"/>
          <p:cNvSpPr>
            <a:spLocks noGrp="1"/>
          </p:cNvSpPr>
          <p:nvPr>
            <p:ph type="body" sz="quarter" idx="12" hasCustomPrompt="1"/>
          </p:nvPr>
        </p:nvSpPr>
        <p:spPr>
          <a:xfrm>
            <a:off x="457200" y="1371600"/>
            <a:ext cx="8229600" cy="6858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a:t>
            </a:r>
          </a:p>
        </p:txBody>
      </p:sp>
    </p:spTree>
    <p:extLst>
      <p:ext uri="{BB962C8B-B14F-4D97-AF65-F5344CB8AC3E}">
        <p14:creationId xmlns:p14="http://schemas.microsoft.com/office/powerpoint/2010/main" val="3093387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D">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457200" y="342900"/>
            <a:ext cx="8229600" cy="20574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3" name="Text Placeholder 5"/>
          <p:cNvSpPr>
            <a:spLocks noGrp="1"/>
          </p:cNvSpPr>
          <p:nvPr>
            <p:ph type="body" sz="quarter" idx="12" hasCustomPrompt="1"/>
          </p:nvPr>
        </p:nvSpPr>
        <p:spPr>
          <a:xfrm>
            <a:off x="457200" y="754380"/>
            <a:ext cx="8229600" cy="404622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a:t>
            </a:r>
          </a:p>
        </p:txBody>
      </p:sp>
    </p:spTree>
    <p:extLst>
      <p:ext uri="{BB962C8B-B14F-4D97-AF65-F5344CB8AC3E}">
        <p14:creationId xmlns:p14="http://schemas.microsoft.com/office/powerpoint/2010/main" val="43145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75920"/>
            <a:ext cx="6486524" cy="708963"/>
          </a:xfrm>
          <a:prstGeom prst="roundRect">
            <a:avLst>
              <a:gd name="adj" fmla="val 0"/>
            </a:avLst>
          </a:prstGeom>
        </p:spPr>
        <p:txBody>
          <a:bodyPr>
            <a:normAutofit/>
          </a:bodyPr>
          <a:lstStyle>
            <a:lvl1pPr algn="ctr">
              <a:defRPr sz="3200">
                <a:latin typeface="Lato" panose="020F0502020204030203" pitchFamily="34" charset="0"/>
              </a:defRPr>
            </a:lvl1pPr>
          </a:lstStyle>
          <a:p>
            <a:r>
              <a:rPr lang="en-US" dirty="0"/>
              <a:t>Click to edit Master title style</a:t>
            </a:r>
          </a:p>
        </p:txBody>
      </p:sp>
      <p:sp>
        <p:nvSpPr>
          <p:cNvPr id="3" name="Content Placeholder 2"/>
          <p:cNvSpPr>
            <a:spLocks noGrp="1"/>
          </p:cNvSpPr>
          <p:nvPr>
            <p:ph sz="half" idx="1"/>
          </p:nvPr>
        </p:nvSpPr>
        <p:spPr>
          <a:xfrm>
            <a:off x="289560" y="1188721"/>
            <a:ext cx="4151376" cy="3378491"/>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74870" y="1188721"/>
            <a:ext cx="4147907" cy="3378492"/>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pic>
        <p:nvPicPr>
          <p:cNvPr id="6" name="Picture 5">
            <a:extLst>
              <a:ext uri="{FF2B5EF4-FFF2-40B4-BE49-F238E27FC236}">
                <a16:creationId xmlns:a16="http://schemas.microsoft.com/office/drawing/2014/main" id="{362CD990-199A-410E-A46E-E1BEDB512D18}"/>
              </a:ext>
            </a:extLst>
          </p:cNvPr>
          <p:cNvPicPr>
            <a:picLocks noChangeAspect="1"/>
          </p:cNvPicPr>
          <p:nvPr userDrawn="1"/>
        </p:nvPicPr>
        <p:blipFill>
          <a:blip r:embed="rId3"/>
          <a:srcRect/>
          <a:stretch/>
        </p:blipFill>
        <p:spPr>
          <a:xfrm rot="5053168">
            <a:off x="8359776" y="-132682"/>
            <a:ext cx="812800" cy="902893"/>
          </a:xfrm>
          <a:prstGeom prst="rect">
            <a:avLst/>
          </a:prstGeom>
        </p:spPr>
      </p:pic>
    </p:spTree>
    <p:custDataLst>
      <p:tags r:id="rId1"/>
    </p:custDataLst>
    <p:extLst>
      <p:ext uri="{BB962C8B-B14F-4D97-AF65-F5344CB8AC3E}">
        <p14:creationId xmlns:p14="http://schemas.microsoft.com/office/powerpoint/2010/main" val="1902316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E">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457200" y="342900"/>
            <a:ext cx="3886200" cy="20574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3" name="Text Placeholder 5"/>
          <p:cNvSpPr>
            <a:spLocks noGrp="1"/>
          </p:cNvSpPr>
          <p:nvPr>
            <p:ph type="body" sz="quarter" idx="12" hasCustomPrompt="1"/>
          </p:nvPr>
        </p:nvSpPr>
        <p:spPr>
          <a:xfrm>
            <a:off x="457200" y="754380"/>
            <a:ext cx="3886200" cy="404622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br>
              <a:rPr lang="en-US" dirty="0"/>
            </a:br>
            <a:br>
              <a:rPr lang="en-US" dirty="0"/>
            </a:br>
            <a:r>
              <a:rPr lang="en-US" dirty="0"/>
              <a:t>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a:t>
            </a:r>
            <a:br>
              <a:rPr lang="en-US" dirty="0"/>
            </a:br>
            <a:br>
              <a:rPr lang="en-US" dirty="0"/>
            </a:b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a:t>
            </a:r>
          </a:p>
        </p:txBody>
      </p:sp>
      <p:sp>
        <p:nvSpPr>
          <p:cNvPr id="4" name="Picture Placeholder 9"/>
          <p:cNvSpPr>
            <a:spLocks noGrp="1"/>
          </p:cNvSpPr>
          <p:nvPr>
            <p:ph type="pic" sz="quarter" idx="13" hasCustomPrompt="1"/>
          </p:nvPr>
        </p:nvSpPr>
        <p:spPr>
          <a:xfrm>
            <a:off x="4800600" y="342900"/>
            <a:ext cx="3886200" cy="4457700"/>
          </a:xfrm>
          <a:prstGeom prst="rect">
            <a:avLst/>
          </a:prstGeom>
          <a:solidFill>
            <a:schemeClr val="bg2"/>
          </a:solidFill>
        </p:spPr>
        <p:txBody>
          <a:bodyPr lIns="0" tIns="0" rIns="0" bIns="0" anchor="ctr" anchorCtr="0"/>
          <a:lstStyle>
            <a:lvl1pPr marL="0" indent="0" algn="ctr">
              <a:buNone/>
              <a:defRPr sz="15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929235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F">
    <p:spTree>
      <p:nvGrpSpPr>
        <p:cNvPr id="1" name=""/>
        <p:cNvGrpSpPr/>
        <p:nvPr/>
      </p:nvGrpSpPr>
      <p:grpSpPr>
        <a:xfrm>
          <a:off x="0" y="0"/>
          <a:ext cx="0" cy="0"/>
          <a:chOff x="0" y="0"/>
          <a:chExt cx="0" cy="0"/>
        </a:xfrm>
      </p:grpSpPr>
      <p:sp>
        <p:nvSpPr>
          <p:cNvPr id="3" name="Text Placeholder 5"/>
          <p:cNvSpPr>
            <a:spLocks noGrp="1"/>
          </p:cNvSpPr>
          <p:nvPr>
            <p:ph type="body" sz="quarter" idx="11" hasCustomPrompt="1"/>
          </p:nvPr>
        </p:nvSpPr>
        <p:spPr>
          <a:xfrm>
            <a:off x="457200" y="342900"/>
            <a:ext cx="8229600" cy="20574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754380"/>
            <a:ext cx="8229600" cy="6858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a:t>
            </a:r>
          </a:p>
        </p:txBody>
      </p:sp>
      <p:sp>
        <p:nvSpPr>
          <p:cNvPr id="6" name="Picture Placeholder 9"/>
          <p:cNvSpPr>
            <a:spLocks noGrp="1"/>
          </p:cNvSpPr>
          <p:nvPr>
            <p:ph type="pic" sz="quarter" idx="13" hasCustomPrompt="1"/>
          </p:nvPr>
        </p:nvSpPr>
        <p:spPr>
          <a:xfrm>
            <a:off x="457200" y="1783080"/>
            <a:ext cx="8229600" cy="3017520"/>
          </a:xfrm>
          <a:prstGeom prst="rect">
            <a:avLst/>
          </a:prstGeom>
          <a:solidFill>
            <a:schemeClr val="bg2"/>
          </a:solidFill>
        </p:spPr>
        <p:txBody>
          <a:bodyPr lIns="0" tIns="0" rIns="0" bIns="0" anchor="ctr" anchorCtr="0"/>
          <a:lstStyle>
            <a:lvl1pPr marL="0" indent="0" algn="ctr">
              <a:buNone/>
              <a:defRPr sz="15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178185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penin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57200" y="1714500"/>
            <a:ext cx="8229600" cy="2400300"/>
          </a:xfrm>
          <a:prstGeom prst="rect">
            <a:avLst/>
          </a:prstGeom>
        </p:spPr>
        <p:txBody>
          <a:bodyPr lIns="0" tIns="0" rIns="0" bIns="0" anchor="ctr" anchorCtr="0"/>
          <a:lstStyle>
            <a:lvl1pPr marL="0" indent="0" algn="ctr">
              <a:lnSpc>
                <a:spcPct val="100000"/>
              </a:lnSpc>
              <a:spcBef>
                <a:spcPts val="0"/>
              </a:spcBef>
              <a:buFontTx/>
              <a:buNone/>
              <a:defRPr sz="3375" b="1" i="1" baseline="0">
                <a:solidFill>
                  <a:srgbClr val="69AD46"/>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Presentation Title with</a:t>
            </a:r>
            <a:br>
              <a:rPr lang="en-US" dirty="0"/>
            </a:br>
            <a:r>
              <a:rPr lang="en-US" dirty="0"/>
              <a:t>Second Line if Applicable</a:t>
            </a:r>
          </a:p>
        </p:txBody>
      </p:sp>
      <p:sp>
        <p:nvSpPr>
          <p:cNvPr id="3" name="Text Placeholder 5"/>
          <p:cNvSpPr>
            <a:spLocks noGrp="1"/>
          </p:cNvSpPr>
          <p:nvPr>
            <p:ph type="body" sz="quarter" idx="11" hasCustomPrompt="1"/>
          </p:nvPr>
        </p:nvSpPr>
        <p:spPr>
          <a:xfrm>
            <a:off x="457200" y="4457700"/>
            <a:ext cx="8229600" cy="342900"/>
          </a:xfrm>
          <a:prstGeom prst="rect">
            <a:avLst/>
          </a:prstGeom>
        </p:spPr>
        <p:txBody>
          <a:bodyPr lIns="0" tIns="0" rIns="0" bIns="0" anchor="t" anchorCtr="0"/>
          <a:lstStyle>
            <a:lvl1pPr marL="0" indent="0" algn="ctr">
              <a:lnSpc>
                <a:spcPct val="100000"/>
              </a:lnSpc>
              <a:spcBef>
                <a:spcPts val="0"/>
              </a:spcBef>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OPTIONAL AUTHOR NAMES OR SUBTITLE TEXT</a:t>
            </a:r>
          </a:p>
        </p:txBody>
      </p:sp>
    </p:spTree>
    <p:extLst>
      <p:ext uri="{BB962C8B-B14F-4D97-AF65-F5344CB8AC3E}">
        <p14:creationId xmlns:p14="http://schemas.microsoft.com/office/powerpoint/2010/main" val="1327584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32" name="スライド番号プレースホルダー 5"/>
          <p:cNvSpPr>
            <a:spLocks noGrp="1"/>
          </p:cNvSpPr>
          <p:nvPr>
            <p:ph type="sldNum" sz="quarter" idx="4"/>
          </p:nvPr>
        </p:nvSpPr>
        <p:spPr>
          <a:xfrm>
            <a:off x="8568792" y="4716395"/>
            <a:ext cx="540107" cy="273844"/>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
        <p:nvSpPr>
          <p:cNvPr id="10" name="正方形/長方形 13"/>
          <p:cNvSpPr/>
          <p:nvPr userDrawn="1"/>
        </p:nvSpPr>
        <p:spPr>
          <a:xfrm>
            <a:off x="0" y="4251663"/>
            <a:ext cx="9170789" cy="891838"/>
          </a:xfrm>
          <a:prstGeom prst="rect">
            <a:avLst/>
          </a:prstGeom>
          <a:solidFill>
            <a:srgbClr val="013B8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ja-JP" altLang="en-US" sz="1200">
              <a:solidFill>
                <a:prstClr val="white"/>
              </a:solidFill>
            </a:endParaRPr>
          </a:p>
        </p:txBody>
      </p:sp>
      <p:pic>
        <p:nvPicPr>
          <p:cNvPr id="11" name="Picture 2"/>
          <p:cNvPicPr>
            <a:picLocks noChangeAspect="1" noChangeArrowheads="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74109" y="1563607"/>
            <a:ext cx="3222571" cy="175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7"/>
          <p:cNvSpPr/>
          <p:nvPr userDrawn="1"/>
        </p:nvSpPr>
        <p:spPr>
          <a:xfrm flipV="1">
            <a:off x="489581" y="4535444"/>
            <a:ext cx="2190579" cy="27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15" name="Picture 14" descr="CB_Horiz_Logo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17258" y="4624247"/>
            <a:ext cx="1468441" cy="270466"/>
          </a:xfrm>
          <a:prstGeom prst="rect">
            <a:avLst/>
          </a:prstGeom>
          <a:blipFill rotWithShape="1">
            <a:blip r:embed="rId4"/>
            <a:stretch>
              <a:fillRect/>
            </a:stretch>
          </a:blipFill>
        </p:spPr>
      </p:pic>
      <p:sp>
        <p:nvSpPr>
          <p:cNvPr id="4" name="Text Placeholder 3"/>
          <p:cNvSpPr>
            <a:spLocks noGrp="1"/>
          </p:cNvSpPr>
          <p:nvPr>
            <p:ph type="body" sz="quarter" idx="10" hasCustomPrompt="1"/>
          </p:nvPr>
        </p:nvSpPr>
        <p:spPr>
          <a:xfrm>
            <a:off x="372534" y="4566519"/>
            <a:ext cx="3555999" cy="178594"/>
          </a:xfrm>
        </p:spPr>
        <p:txBody>
          <a:bodyPr>
            <a:noAutofit/>
          </a:bodyPr>
          <a:lstStyle>
            <a:lvl1pPr>
              <a:defRPr sz="1600">
                <a:solidFill>
                  <a:srgbClr val="F7F7F7"/>
                </a:solidFill>
                <a:latin typeface="Arial" panose="020B0604020202020204" pitchFamily="34" charset="0"/>
                <a:cs typeface="Arial" panose="020B0604020202020204" pitchFamily="34" charset="0"/>
              </a:defRPr>
            </a:lvl1pPr>
          </a:lstStyle>
          <a:p>
            <a:pPr lvl="0"/>
            <a:r>
              <a:rPr lang="en-US"/>
              <a:t>Month Day, Year</a:t>
            </a:r>
          </a:p>
        </p:txBody>
      </p:sp>
      <p:sp>
        <p:nvSpPr>
          <p:cNvPr id="6" name="Text Placeholder 5"/>
          <p:cNvSpPr>
            <a:spLocks noGrp="1"/>
          </p:cNvSpPr>
          <p:nvPr>
            <p:ph type="body" sz="quarter" idx="11" hasCustomPrompt="1"/>
          </p:nvPr>
        </p:nvSpPr>
        <p:spPr>
          <a:xfrm>
            <a:off x="2680160" y="541669"/>
            <a:ext cx="4690533" cy="311150"/>
          </a:xfrm>
        </p:spPr>
        <p:txBody>
          <a:bodyPr>
            <a:noAutofit/>
          </a:bodyPr>
          <a:lstStyle>
            <a:lvl1pPr>
              <a:lnSpc>
                <a:spcPct val="100000"/>
              </a:lnSpc>
              <a:defRPr sz="2700">
                <a:solidFill>
                  <a:srgbClr val="013B82"/>
                </a:solidFill>
                <a:latin typeface="Rockwell" panose="02060603020205020403" pitchFamily="18" charset="0"/>
              </a:defRPr>
            </a:lvl1pPr>
          </a:lstStyle>
          <a:p>
            <a:pPr lvl="0"/>
            <a:r>
              <a:rPr lang="en-US"/>
              <a:t>Insert Title Here</a:t>
            </a:r>
          </a:p>
        </p:txBody>
      </p:sp>
    </p:spTree>
    <p:extLst>
      <p:ext uri="{BB962C8B-B14F-4D97-AF65-F5344CB8AC3E}">
        <p14:creationId xmlns:p14="http://schemas.microsoft.com/office/powerpoint/2010/main" val="3858159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ebinar Title Page">
    <p:spTree>
      <p:nvGrpSpPr>
        <p:cNvPr id="1" name=""/>
        <p:cNvGrpSpPr/>
        <p:nvPr/>
      </p:nvGrpSpPr>
      <p:grpSpPr>
        <a:xfrm>
          <a:off x="0" y="0"/>
          <a:ext cx="0" cy="0"/>
          <a:chOff x="0" y="0"/>
          <a:chExt cx="0" cy="0"/>
        </a:xfrm>
      </p:grpSpPr>
      <p:sp>
        <p:nvSpPr>
          <p:cNvPr id="32" name="スライド番号プレースホルダー 5"/>
          <p:cNvSpPr>
            <a:spLocks noGrp="1"/>
          </p:cNvSpPr>
          <p:nvPr>
            <p:ph type="sldNum" sz="quarter" idx="4"/>
          </p:nvPr>
        </p:nvSpPr>
        <p:spPr>
          <a:xfrm>
            <a:off x="8568792" y="4716395"/>
            <a:ext cx="540107" cy="273844"/>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
        <p:nvSpPr>
          <p:cNvPr id="10" name="正方形/長方形 13"/>
          <p:cNvSpPr/>
          <p:nvPr userDrawn="1"/>
        </p:nvSpPr>
        <p:spPr>
          <a:xfrm>
            <a:off x="0" y="4251663"/>
            <a:ext cx="9170789" cy="891838"/>
          </a:xfrm>
          <a:prstGeom prst="rect">
            <a:avLst/>
          </a:prstGeom>
          <a:solidFill>
            <a:srgbClr val="013B8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ja-JP" altLang="en-US" sz="1200">
              <a:solidFill>
                <a:prstClr val="white"/>
              </a:solidFill>
            </a:endParaRPr>
          </a:p>
        </p:txBody>
      </p:sp>
      <p:pic>
        <p:nvPicPr>
          <p:cNvPr id="11" name="Picture 2"/>
          <p:cNvPicPr>
            <a:picLocks noChangeAspect="1" noChangeArrowheads="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74109" y="1325753"/>
            <a:ext cx="3222571" cy="175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7"/>
          <p:cNvSpPr/>
          <p:nvPr userDrawn="1"/>
        </p:nvSpPr>
        <p:spPr>
          <a:xfrm flipV="1">
            <a:off x="489581" y="4535444"/>
            <a:ext cx="2190579" cy="27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15" name="Picture 14" descr="CB_Horiz_Logo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17258" y="4624247"/>
            <a:ext cx="1468441" cy="270466"/>
          </a:xfrm>
          <a:prstGeom prst="rect">
            <a:avLst/>
          </a:prstGeom>
          <a:blipFill rotWithShape="1">
            <a:blip r:embed="rId4"/>
            <a:stretch>
              <a:fillRect/>
            </a:stretch>
          </a:blipFill>
        </p:spPr>
      </p:pic>
      <p:sp>
        <p:nvSpPr>
          <p:cNvPr id="4" name="Text Placeholder 3"/>
          <p:cNvSpPr>
            <a:spLocks noGrp="1"/>
          </p:cNvSpPr>
          <p:nvPr>
            <p:ph type="body" sz="quarter" idx="10" hasCustomPrompt="1"/>
          </p:nvPr>
        </p:nvSpPr>
        <p:spPr>
          <a:xfrm>
            <a:off x="372534" y="4566519"/>
            <a:ext cx="3555999" cy="178594"/>
          </a:xfrm>
        </p:spPr>
        <p:txBody>
          <a:bodyPr>
            <a:noAutofit/>
          </a:bodyPr>
          <a:lstStyle>
            <a:lvl1pPr>
              <a:defRPr sz="1400">
                <a:solidFill>
                  <a:srgbClr val="F7F7F7"/>
                </a:solidFill>
                <a:latin typeface="Arial" panose="020B0604020202020204" pitchFamily="34" charset="0"/>
                <a:cs typeface="Arial" panose="020B0604020202020204" pitchFamily="34" charset="0"/>
              </a:defRPr>
            </a:lvl1pPr>
          </a:lstStyle>
          <a:p>
            <a:pPr lvl="0"/>
            <a:r>
              <a:rPr lang="en-US"/>
              <a:t>Month Day, Year</a:t>
            </a:r>
          </a:p>
        </p:txBody>
      </p:sp>
      <p:sp>
        <p:nvSpPr>
          <p:cNvPr id="6" name="Text Placeholder 5"/>
          <p:cNvSpPr>
            <a:spLocks noGrp="1"/>
          </p:cNvSpPr>
          <p:nvPr>
            <p:ph type="body" sz="quarter" idx="11" hasCustomPrompt="1"/>
          </p:nvPr>
        </p:nvSpPr>
        <p:spPr>
          <a:xfrm>
            <a:off x="2680160" y="541669"/>
            <a:ext cx="4690533" cy="311150"/>
          </a:xfrm>
        </p:spPr>
        <p:txBody>
          <a:bodyPr>
            <a:noAutofit/>
          </a:bodyPr>
          <a:lstStyle>
            <a:lvl1pPr>
              <a:lnSpc>
                <a:spcPct val="100000"/>
              </a:lnSpc>
              <a:defRPr sz="2700">
                <a:solidFill>
                  <a:srgbClr val="013B82"/>
                </a:solidFill>
                <a:latin typeface="Rockwell" panose="02060603020205020403" pitchFamily="18" charset="0"/>
              </a:defRPr>
            </a:lvl1pPr>
          </a:lstStyle>
          <a:p>
            <a:pPr lvl="0"/>
            <a:r>
              <a:rPr lang="en-US"/>
              <a:t>Insert Title Here</a:t>
            </a:r>
          </a:p>
        </p:txBody>
      </p:sp>
      <p:sp>
        <p:nvSpPr>
          <p:cNvPr id="3" name="Text Placeholder 2"/>
          <p:cNvSpPr>
            <a:spLocks noGrp="1"/>
          </p:cNvSpPr>
          <p:nvPr>
            <p:ph type="body" sz="quarter" idx="12" hasCustomPrompt="1"/>
          </p:nvPr>
        </p:nvSpPr>
        <p:spPr>
          <a:xfrm>
            <a:off x="6339241" y="3432135"/>
            <a:ext cx="2769658" cy="603250"/>
          </a:xfrm>
        </p:spPr>
        <p:txBody>
          <a:bodyPr>
            <a:noAutofit/>
          </a:bodyPr>
          <a:lstStyle>
            <a:lvl1pPr>
              <a:defRPr sz="1600">
                <a:latin typeface="Arial" panose="020B0604020202020204" pitchFamily="34" charset="0"/>
                <a:cs typeface="Arial" panose="020B0604020202020204" pitchFamily="34" charset="0"/>
              </a:defRPr>
            </a:lvl1pPr>
          </a:lstStyle>
          <a:p>
            <a:pPr lvl="0"/>
            <a:r>
              <a:rPr lang="en-US"/>
              <a:t>Audio: xxx-xxx-</a:t>
            </a:r>
            <a:r>
              <a:rPr lang="en-US" err="1"/>
              <a:t>xxxx</a:t>
            </a:r>
            <a:endParaRPr lang="en-US"/>
          </a:p>
          <a:p>
            <a:pPr lvl="0"/>
            <a:r>
              <a:rPr lang="en-US"/>
              <a:t>Passcode: </a:t>
            </a:r>
            <a:r>
              <a:rPr lang="en-US" err="1"/>
              <a:t>xxxxxxx</a:t>
            </a:r>
            <a:endParaRPr lang="en-US"/>
          </a:p>
        </p:txBody>
      </p:sp>
    </p:spTree>
    <p:extLst>
      <p:ext uri="{BB962C8B-B14F-4D97-AF65-F5344CB8AC3E}">
        <p14:creationId xmlns:p14="http://schemas.microsoft.com/office/powerpoint/2010/main" val="14864402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0" name="TextBox 29"/>
          <p:cNvSpPr txBox="1"/>
          <p:nvPr userDrawn="1"/>
        </p:nvSpPr>
        <p:spPr>
          <a:xfrm>
            <a:off x="8680369" y="4827023"/>
            <a:ext cx="255198" cy="246221"/>
          </a:xfrm>
          <a:prstGeom prst="rect">
            <a:avLst/>
          </a:prstGeom>
          <a:noFill/>
        </p:spPr>
        <p:txBody>
          <a:bodyPr wrap="none" rtlCol="0">
            <a:spAutoFit/>
          </a:bodyPr>
          <a:lstStyle/>
          <a:p>
            <a:r>
              <a:rPr lang="en-US" sz="1000">
                <a:solidFill>
                  <a:schemeClr val="bg1"/>
                </a:solidFill>
                <a:latin typeface="Arial" panose="020B0604020202020204" pitchFamily="34" charset="0"/>
                <a:cs typeface="Arial" panose="020B0604020202020204" pitchFamily="34" charset="0"/>
              </a:rPr>
              <a:t>3</a:t>
            </a:r>
          </a:p>
        </p:txBody>
      </p:sp>
      <p:sp>
        <p:nvSpPr>
          <p:cNvPr id="31" name="正方形/長方形 13"/>
          <p:cNvSpPr/>
          <p:nvPr userDrawn="1"/>
        </p:nvSpPr>
        <p:spPr>
          <a:xfrm>
            <a:off x="0" y="3256247"/>
            <a:ext cx="9154747" cy="1887253"/>
          </a:xfrm>
          <a:prstGeom prst="rect">
            <a:avLst/>
          </a:prstGeom>
          <a:solidFill>
            <a:srgbClr val="013B8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ja-JP" altLang="en-US" sz="2700">
              <a:solidFill>
                <a:prstClr val="white"/>
              </a:solidFill>
              <a:latin typeface="Rockwell" panose="02060603020205020403" pitchFamily="18" charset="0"/>
            </a:endParaRPr>
          </a:p>
        </p:txBody>
      </p:sp>
      <p:sp>
        <p:nvSpPr>
          <p:cNvPr id="32" name="正方形/長方形 7"/>
          <p:cNvSpPr/>
          <p:nvPr userDrawn="1"/>
        </p:nvSpPr>
        <p:spPr>
          <a:xfrm flipV="1">
            <a:off x="3519293" y="3571616"/>
            <a:ext cx="2190579" cy="27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33" name="Picture 2"/>
          <p:cNvPicPr>
            <a:picLocks noChangeAspect="1" noChangeArrowheads="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91552" y="724757"/>
            <a:ext cx="3046062" cy="166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0" hasCustomPrompt="1"/>
          </p:nvPr>
        </p:nvSpPr>
        <p:spPr>
          <a:xfrm>
            <a:off x="1837515" y="3866293"/>
            <a:ext cx="5554133" cy="438150"/>
          </a:xfrm>
        </p:spPr>
        <p:txBody>
          <a:bodyPr>
            <a:noAutofit/>
          </a:bodyPr>
          <a:lstStyle>
            <a:lvl1pPr>
              <a:defRPr sz="2700" baseline="0">
                <a:solidFill>
                  <a:schemeClr val="bg1"/>
                </a:solidFill>
                <a:latin typeface="Rockwell" panose="02060603020205020403" pitchFamily="18" charset="0"/>
              </a:defRPr>
            </a:lvl1pPr>
            <a:lvl2pPr marL="306203" indent="0">
              <a:buNone/>
              <a:defRPr/>
            </a:lvl2pPr>
            <a:lvl3pPr marL="612405" indent="0">
              <a:buNone/>
              <a:defRPr/>
            </a:lvl3pPr>
            <a:lvl4pPr marL="918608" indent="0">
              <a:buNone/>
              <a:defRPr/>
            </a:lvl4pPr>
            <a:lvl5pPr marL="1224810" indent="0">
              <a:buNone/>
              <a:defRPr/>
            </a:lvl5pPr>
          </a:lstStyle>
          <a:p>
            <a:pPr lvl="0"/>
            <a:r>
              <a:rPr lang="en-US"/>
              <a:t>Section Title, Rockwell 54</a:t>
            </a:r>
          </a:p>
        </p:txBody>
      </p:sp>
    </p:spTree>
    <p:extLst>
      <p:ext uri="{BB962C8B-B14F-4D97-AF65-F5344CB8AC3E}">
        <p14:creationId xmlns:p14="http://schemas.microsoft.com/office/powerpoint/2010/main" val="3896580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rgbClr val="F7F7F7"/>
        </a:solidFill>
        <a:effectLst/>
      </p:bgPr>
    </p:bg>
    <p:spTree>
      <p:nvGrpSpPr>
        <p:cNvPr id="1" name=""/>
        <p:cNvGrpSpPr/>
        <p:nvPr/>
      </p:nvGrpSpPr>
      <p:grpSpPr>
        <a:xfrm>
          <a:off x="0" y="0"/>
          <a:ext cx="0" cy="0"/>
          <a:chOff x="0" y="0"/>
          <a:chExt cx="0" cy="0"/>
        </a:xfrm>
      </p:grpSpPr>
      <p:grpSp>
        <p:nvGrpSpPr>
          <p:cNvPr id="5" name="Group 4"/>
          <p:cNvGrpSpPr>
            <a:grpSpLocks/>
          </p:cNvGrpSpPr>
          <p:nvPr userDrawn="1"/>
        </p:nvGrpSpPr>
        <p:grpSpPr bwMode="auto">
          <a:xfrm>
            <a:off x="0" y="4695698"/>
            <a:ext cx="9144000" cy="477901"/>
            <a:chOff x="10" y="15150"/>
            <a:chExt cx="12240" cy="778"/>
          </a:xfrm>
        </p:grpSpPr>
        <p:grpSp>
          <p:nvGrpSpPr>
            <p:cNvPr id="6" name="Group 5"/>
            <p:cNvGrpSpPr>
              <a:grpSpLocks/>
            </p:cNvGrpSpPr>
            <p:nvPr userDrawn="1"/>
          </p:nvGrpSpPr>
          <p:grpSpPr bwMode="auto">
            <a:xfrm>
              <a:off x="10" y="15150"/>
              <a:ext cx="12240" cy="778"/>
              <a:chOff x="0" y="15062"/>
              <a:chExt cx="12240" cy="778"/>
            </a:xfrm>
          </p:grpSpPr>
          <p:sp>
            <p:nvSpPr>
              <p:cNvPr id="9" name="Freeform 8"/>
              <p:cNvSpPr>
                <a:spLocks/>
              </p:cNvSpPr>
              <p:nvPr userDrawn="1"/>
            </p:nvSpPr>
            <p:spPr bwMode="auto">
              <a:xfrm>
                <a:off x="0" y="15062"/>
                <a:ext cx="12240" cy="778"/>
              </a:xfrm>
              <a:custGeom>
                <a:avLst/>
                <a:gdLst>
                  <a:gd name="T0" fmla="*/ 0 w 12240"/>
                  <a:gd name="T1" fmla="+- 0 15840 15062"/>
                  <a:gd name="T2" fmla="*/ 15840 h 778"/>
                  <a:gd name="T3" fmla="*/ 12240 w 12240"/>
                  <a:gd name="T4" fmla="+- 0 15840 15062"/>
                  <a:gd name="T5" fmla="*/ 15840 h 778"/>
                  <a:gd name="T6" fmla="*/ 12240 w 12240"/>
                  <a:gd name="T7" fmla="+- 0 15062 15062"/>
                  <a:gd name="T8" fmla="*/ 15062 h 778"/>
                  <a:gd name="T9" fmla="*/ 0 w 12240"/>
                  <a:gd name="T10" fmla="+- 0 15062 15062"/>
                  <a:gd name="T11" fmla="*/ 15062 h 778"/>
                  <a:gd name="T12" fmla="*/ 0 w 12240"/>
                  <a:gd name="T13" fmla="+- 0 15840 15062"/>
                  <a:gd name="T14" fmla="*/ 15840 h 778"/>
                </a:gdLst>
                <a:ahLst/>
                <a:cxnLst>
                  <a:cxn ang="0">
                    <a:pos x="T0" y="T2"/>
                  </a:cxn>
                  <a:cxn ang="0">
                    <a:pos x="T3" y="T5"/>
                  </a:cxn>
                  <a:cxn ang="0">
                    <a:pos x="T6" y="T8"/>
                  </a:cxn>
                  <a:cxn ang="0">
                    <a:pos x="T9" y="T11"/>
                  </a:cxn>
                  <a:cxn ang="0">
                    <a:pos x="T12" y="T14"/>
                  </a:cxn>
                </a:cxnLst>
                <a:rect l="0" t="0" r="r" b="b"/>
                <a:pathLst>
                  <a:path w="12240" h="778">
                    <a:moveTo>
                      <a:pt x="0" y="778"/>
                    </a:moveTo>
                    <a:lnTo>
                      <a:pt x="12240" y="778"/>
                    </a:lnTo>
                    <a:lnTo>
                      <a:pt x="12240" y="0"/>
                    </a:lnTo>
                    <a:lnTo>
                      <a:pt x="0" y="0"/>
                    </a:lnTo>
                    <a:lnTo>
                      <a:pt x="0" y="778"/>
                    </a:lnTo>
                    <a:close/>
                  </a:path>
                </a:pathLst>
              </a:custGeom>
              <a:solidFill>
                <a:srgbClr val="177B2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200"/>
              </a:p>
            </p:txBody>
          </p:sp>
        </p:grpSp>
        <p:grpSp>
          <p:nvGrpSpPr>
            <p:cNvPr id="7" name="Group 6"/>
            <p:cNvGrpSpPr>
              <a:grpSpLocks/>
            </p:cNvGrpSpPr>
            <p:nvPr userDrawn="1"/>
          </p:nvGrpSpPr>
          <p:grpSpPr bwMode="auto">
            <a:xfrm>
              <a:off x="6187" y="15150"/>
              <a:ext cx="6063" cy="778"/>
              <a:chOff x="6177" y="15062"/>
              <a:chExt cx="6063" cy="778"/>
            </a:xfrm>
          </p:grpSpPr>
          <p:sp>
            <p:nvSpPr>
              <p:cNvPr id="8" name="Freeform 7"/>
              <p:cNvSpPr>
                <a:spLocks/>
              </p:cNvSpPr>
              <p:nvPr userDrawn="1"/>
            </p:nvSpPr>
            <p:spPr bwMode="auto">
              <a:xfrm>
                <a:off x="6177" y="15062"/>
                <a:ext cx="6063" cy="778"/>
              </a:xfrm>
              <a:custGeom>
                <a:avLst/>
                <a:gdLst>
                  <a:gd name="T0" fmla="+- 0 12240 6177"/>
                  <a:gd name="T1" fmla="*/ T0 w 6063"/>
                  <a:gd name="T2" fmla="+- 0 15062 15062"/>
                  <a:gd name="T3" fmla="*/ 15062 h 778"/>
                  <a:gd name="T4" fmla="+- 0 6984 6177"/>
                  <a:gd name="T5" fmla="*/ T4 w 6063"/>
                  <a:gd name="T6" fmla="+- 0 15062 15062"/>
                  <a:gd name="T7" fmla="*/ 15062 h 778"/>
                  <a:gd name="T8" fmla="+- 0 6177 6177"/>
                  <a:gd name="T9" fmla="*/ T8 w 6063"/>
                  <a:gd name="T10" fmla="+- 0 15840 15062"/>
                  <a:gd name="T11" fmla="*/ 15840 h 778"/>
                  <a:gd name="T12" fmla="+- 0 12240 6177"/>
                  <a:gd name="T13" fmla="*/ T12 w 6063"/>
                  <a:gd name="T14" fmla="+- 0 15840 15062"/>
                  <a:gd name="T15" fmla="*/ 15840 h 778"/>
                  <a:gd name="T16" fmla="+- 0 12240 6177"/>
                  <a:gd name="T17" fmla="*/ T16 w 6063"/>
                  <a:gd name="T18" fmla="+- 0 15062 15062"/>
                  <a:gd name="T19" fmla="*/ 15062 h 778"/>
                </a:gdLst>
                <a:ahLst/>
                <a:cxnLst>
                  <a:cxn ang="0">
                    <a:pos x="T1" y="T3"/>
                  </a:cxn>
                  <a:cxn ang="0">
                    <a:pos x="T5" y="T7"/>
                  </a:cxn>
                  <a:cxn ang="0">
                    <a:pos x="T9" y="T11"/>
                  </a:cxn>
                  <a:cxn ang="0">
                    <a:pos x="T13" y="T15"/>
                  </a:cxn>
                  <a:cxn ang="0">
                    <a:pos x="T17" y="T19"/>
                  </a:cxn>
                </a:cxnLst>
                <a:rect l="0" t="0" r="r" b="b"/>
                <a:pathLst>
                  <a:path w="6063" h="778">
                    <a:moveTo>
                      <a:pt x="6063" y="0"/>
                    </a:moveTo>
                    <a:lnTo>
                      <a:pt x="807" y="0"/>
                    </a:lnTo>
                    <a:lnTo>
                      <a:pt x="0" y="778"/>
                    </a:lnTo>
                    <a:lnTo>
                      <a:pt x="6063" y="778"/>
                    </a:lnTo>
                    <a:lnTo>
                      <a:pt x="6063" y="0"/>
                    </a:lnTo>
                  </a:path>
                </a:pathLst>
              </a:custGeom>
              <a:solidFill>
                <a:srgbClr val="013B8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200"/>
              </a:p>
            </p:txBody>
          </p:sp>
        </p:grpSp>
      </p:grpSp>
      <p:sp>
        <p:nvSpPr>
          <p:cNvPr id="15" name="Text Placeholder 14"/>
          <p:cNvSpPr>
            <a:spLocks noGrp="1"/>
          </p:cNvSpPr>
          <p:nvPr>
            <p:ph type="body" sz="quarter" idx="10" hasCustomPrompt="1"/>
          </p:nvPr>
        </p:nvSpPr>
        <p:spPr>
          <a:xfrm>
            <a:off x="0" y="4739450"/>
            <a:ext cx="2954867" cy="169799"/>
          </a:xfrm>
        </p:spPr>
        <p:txBody>
          <a:bodyPr/>
          <a:lstStyle>
            <a:lvl1pPr>
              <a:lnSpc>
                <a:spcPct val="100000"/>
              </a:lnSpc>
              <a:spcBef>
                <a:spcPts val="0"/>
              </a:spcBef>
              <a:defRPr baseline="0">
                <a:solidFill>
                  <a:schemeClr val="bg1"/>
                </a:solidFill>
                <a:latin typeface="Arial" panose="020B0604020202020204" pitchFamily="34" charset="0"/>
                <a:cs typeface="Arial" panose="020B0604020202020204" pitchFamily="34" charset="0"/>
              </a:defRPr>
            </a:lvl1pPr>
          </a:lstStyle>
          <a:p>
            <a:pPr lvl="0"/>
            <a:r>
              <a:rPr lang="en-US"/>
              <a:t>Insert Presentation Title</a:t>
            </a:r>
          </a:p>
        </p:txBody>
      </p:sp>
      <p:sp>
        <p:nvSpPr>
          <p:cNvPr id="17" name="Text Placeholder 16"/>
          <p:cNvSpPr>
            <a:spLocks noGrp="1"/>
          </p:cNvSpPr>
          <p:nvPr>
            <p:ph type="body" sz="quarter" idx="11" hasCustomPrompt="1"/>
          </p:nvPr>
        </p:nvSpPr>
        <p:spPr>
          <a:xfrm>
            <a:off x="0" y="4886325"/>
            <a:ext cx="2074333" cy="222250"/>
          </a:xfrm>
        </p:spPr>
        <p:txBody>
          <a:bodyPr/>
          <a:lstStyle>
            <a:lvl1pPr>
              <a:defRPr>
                <a:solidFill>
                  <a:schemeClr val="bg1"/>
                </a:solidFill>
                <a:latin typeface="Arial" panose="020B0604020202020204" pitchFamily="34" charset="0"/>
                <a:cs typeface="Arial" panose="020B0604020202020204" pitchFamily="34" charset="0"/>
              </a:defRPr>
            </a:lvl1pPr>
          </a:lstStyle>
          <a:p>
            <a:pPr lvl="0"/>
            <a:r>
              <a:rPr lang="en-US"/>
              <a:t>Month Day, Year</a:t>
            </a:r>
          </a:p>
        </p:txBody>
      </p:sp>
      <p:sp>
        <p:nvSpPr>
          <p:cNvPr id="10" name="Slide Number Placeholder 8"/>
          <p:cNvSpPr txBox="1">
            <a:spLocks/>
          </p:cNvSpPr>
          <p:nvPr userDrawn="1"/>
        </p:nvSpPr>
        <p:spPr>
          <a:xfrm>
            <a:off x="8753714" y="4901063"/>
            <a:ext cx="528675" cy="273844"/>
          </a:xfrm>
          <a:prstGeom prst="rect">
            <a:avLst/>
          </a:prstGeom>
        </p:spPr>
        <p:txBody>
          <a:bodyPr/>
          <a:lstStyle>
            <a:defPPr>
              <a:defRPr lang="ja-JP"/>
            </a:defPPr>
            <a:lvl1pPr marL="0" algn="l" defTabSz="1632649" rtl="0" eaLnBrk="1" latinLnBrk="0" hangingPunct="1">
              <a:defRPr kumimoji="1" sz="3200" kern="1200">
                <a:solidFill>
                  <a:schemeClr val="tx1"/>
                </a:solidFill>
                <a:latin typeface="+mn-lt"/>
                <a:ea typeface="+mn-ea"/>
                <a:cs typeface="+mn-cs"/>
              </a:defRPr>
            </a:lvl1pPr>
            <a:lvl2pPr marL="816325" algn="l" defTabSz="1632649" rtl="0" eaLnBrk="1" latinLnBrk="0" hangingPunct="1">
              <a:defRPr kumimoji="1" sz="3200" kern="1200">
                <a:solidFill>
                  <a:schemeClr val="tx1"/>
                </a:solidFill>
                <a:latin typeface="+mn-lt"/>
                <a:ea typeface="+mn-ea"/>
                <a:cs typeface="+mn-cs"/>
              </a:defRPr>
            </a:lvl2pPr>
            <a:lvl3pPr marL="1632649" algn="l" defTabSz="1632649" rtl="0" eaLnBrk="1" latinLnBrk="0" hangingPunct="1">
              <a:defRPr kumimoji="1" sz="3200" kern="1200">
                <a:solidFill>
                  <a:schemeClr val="tx1"/>
                </a:solidFill>
                <a:latin typeface="+mn-lt"/>
                <a:ea typeface="+mn-ea"/>
                <a:cs typeface="+mn-cs"/>
              </a:defRPr>
            </a:lvl3pPr>
            <a:lvl4pPr marL="2448972" algn="l" defTabSz="1632649" rtl="0" eaLnBrk="1" latinLnBrk="0" hangingPunct="1">
              <a:defRPr kumimoji="1" sz="3200" kern="1200">
                <a:solidFill>
                  <a:schemeClr val="tx1"/>
                </a:solidFill>
                <a:latin typeface="+mn-lt"/>
                <a:ea typeface="+mn-ea"/>
                <a:cs typeface="+mn-cs"/>
              </a:defRPr>
            </a:lvl4pPr>
            <a:lvl5pPr marL="3265296" algn="l" defTabSz="1632649" rtl="0" eaLnBrk="1" latinLnBrk="0" hangingPunct="1">
              <a:defRPr kumimoji="1" sz="3200" kern="1200">
                <a:solidFill>
                  <a:schemeClr val="tx1"/>
                </a:solidFill>
                <a:latin typeface="+mn-lt"/>
                <a:ea typeface="+mn-ea"/>
                <a:cs typeface="+mn-cs"/>
              </a:defRPr>
            </a:lvl5pPr>
            <a:lvl6pPr marL="4081621" algn="l" defTabSz="1632649" rtl="0" eaLnBrk="1" latinLnBrk="0" hangingPunct="1">
              <a:defRPr kumimoji="1" sz="3200" kern="1200">
                <a:solidFill>
                  <a:schemeClr val="tx1"/>
                </a:solidFill>
                <a:latin typeface="+mn-lt"/>
                <a:ea typeface="+mn-ea"/>
                <a:cs typeface="+mn-cs"/>
              </a:defRPr>
            </a:lvl6pPr>
            <a:lvl7pPr marL="4897944" algn="l" defTabSz="1632649" rtl="0" eaLnBrk="1" latinLnBrk="0" hangingPunct="1">
              <a:defRPr kumimoji="1" sz="3200" kern="1200">
                <a:solidFill>
                  <a:schemeClr val="tx1"/>
                </a:solidFill>
                <a:latin typeface="+mn-lt"/>
                <a:ea typeface="+mn-ea"/>
                <a:cs typeface="+mn-cs"/>
              </a:defRPr>
            </a:lvl7pPr>
            <a:lvl8pPr marL="5714268" algn="l" defTabSz="1632649" rtl="0" eaLnBrk="1" latinLnBrk="0" hangingPunct="1">
              <a:defRPr kumimoji="1" sz="3200" kern="1200">
                <a:solidFill>
                  <a:schemeClr val="tx1"/>
                </a:solidFill>
                <a:latin typeface="+mn-lt"/>
                <a:ea typeface="+mn-ea"/>
                <a:cs typeface="+mn-cs"/>
              </a:defRPr>
            </a:lvl8pPr>
            <a:lvl9pPr marL="6530593" algn="l" defTabSz="1632649" rtl="0" eaLnBrk="1" latinLnBrk="0" hangingPunct="1">
              <a:defRPr kumimoji="1" sz="3200" kern="1200">
                <a:solidFill>
                  <a:schemeClr val="tx1"/>
                </a:solidFill>
                <a:latin typeface="+mn-lt"/>
                <a:ea typeface="+mn-ea"/>
                <a:cs typeface="+mn-cs"/>
              </a:defRPr>
            </a:lvl9pPr>
          </a:lstStyle>
          <a:p>
            <a:fld id="{2E8234BB-4B36-44C3-93C2-30BFD32F48B6}" type="slidenum">
              <a:rPr lang="en-US" sz="800" smtClean="0">
                <a:solidFill>
                  <a:schemeClr val="bg1"/>
                </a:solidFill>
                <a:latin typeface="Arial" panose="020B0604020202020204" pitchFamily="34" charset="0"/>
                <a:cs typeface="Arial" panose="020B0604020202020204" pitchFamily="34" charset="0"/>
              </a:rPr>
              <a:pPr/>
              <a:t>‹#›</a:t>
            </a:fld>
            <a:endParaRPr lang="en-US" sz="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949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r>
              <a:rPr lang="en-US"/>
              <a:t>3</a:t>
            </a:r>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413B8C1A-B3FA-4E19-85F6-8AA27377C971}" type="slidenum">
              <a:rPr lang="en-US" smtClean="0"/>
              <a:t>‹#›</a:t>
            </a:fld>
            <a:endParaRPr lang="en-US"/>
          </a:p>
        </p:txBody>
      </p:sp>
    </p:spTree>
    <p:extLst>
      <p:ext uri="{BB962C8B-B14F-4D97-AF65-F5344CB8AC3E}">
        <p14:creationId xmlns:p14="http://schemas.microsoft.com/office/powerpoint/2010/main" val="3809094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571500"/>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571500"/>
            <a:ext cx="2193989"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973836"/>
            <a:ext cx="5486400" cy="2441448"/>
          </a:xfrm>
        </p:spPr>
        <p:txBody>
          <a:bodyPr anchor="b">
            <a:normAutofit/>
          </a:bodyPr>
          <a:lstStyle>
            <a:lvl1pPr algn="l">
              <a:defRPr sz="4425"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3502685"/>
            <a:ext cx="5486400" cy="6858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90060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20377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4053" y="1765566"/>
            <a:ext cx="4151377" cy="2801648"/>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71402" y="1191348"/>
            <a:ext cx="4151376" cy="541036"/>
          </a:xfrm>
          <a:prstGeom prst="roundRect">
            <a:avLst>
              <a:gd name="adj" fmla="val 0"/>
            </a:avLst>
          </a:prstGeom>
          <a:solidFill>
            <a:srgbClr val="268A79">
              <a:alpha val="80000"/>
            </a:srgbClr>
          </a:solidFill>
          <a:ln>
            <a:solidFill>
              <a:srgbClr val="268A79"/>
            </a:solidFill>
          </a:ln>
        </p:spPr>
        <p:txBody>
          <a:bodyPr anchor="ctr">
            <a:normAutofit/>
          </a:bodyPr>
          <a:lstStyle>
            <a:lvl1pPr marL="0" indent="0" algn="ctr">
              <a:buNone/>
              <a:defRPr sz="1600" b="1">
                <a:solidFill>
                  <a:schemeClr val="bg1"/>
                </a:solidFill>
                <a:latin typeface="Libre Baskerville"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71402" y="1765300"/>
            <a:ext cx="4151376" cy="2801649"/>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26D31FA6-A05C-A742-B6C3-5531699466D4}" type="slidenum">
              <a:rPr lang="en-US" smtClean="0"/>
              <a:t>‹#›</a:t>
            </a:fld>
            <a:endParaRPr lang="en-US"/>
          </a:p>
        </p:txBody>
      </p:sp>
      <p:sp>
        <p:nvSpPr>
          <p:cNvPr id="11" name="Text Placeholder 4"/>
          <p:cNvSpPr>
            <a:spLocks noGrp="1"/>
          </p:cNvSpPr>
          <p:nvPr>
            <p:ph type="body" sz="quarter" idx="13"/>
          </p:nvPr>
        </p:nvSpPr>
        <p:spPr>
          <a:xfrm>
            <a:off x="294055" y="1191348"/>
            <a:ext cx="4151376" cy="541036"/>
          </a:xfrm>
          <a:prstGeom prst="roundRect">
            <a:avLst>
              <a:gd name="adj" fmla="val 0"/>
            </a:avLst>
          </a:prstGeom>
          <a:solidFill>
            <a:srgbClr val="268A79">
              <a:alpha val="80000"/>
            </a:srgbClr>
          </a:solidFill>
          <a:ln>
            <a:solidFill>
              <a:srgbClr val="268A79"/>
            </a:solidFill>
          </a:ln>
        </p:spPr>
        <p:txBody>
          <a:bodyPr anchor="ctr">
            <a:normAutofit/>
          </a:bodyPr>
          <a:lstStyle>
            <a:lvl1pPr marL="0" indent="0" algn="ctr">
              <a:buNone/>
              <a:defRPr sz="1600" b="1">
                <a:solidFill>
                  <a:schemeClr val="bg1"/>
                </a:solidFill>
                <a:latin typeface="Libre Baskerville"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itle 1"/>
          <p:cNvSpPr>
            <a:spLocks noGrp="1"/>
          </p:cNvSpPr>
          <p:nvPr>
            <p:ph type="title"/>
          </p:nvPr>
        </p:nvSpPr>
        <p:spPr>
          <a:xfrm>
            <a:off x="0" y="0"/>
            <a:ext cx="9143999" cy="1084883"/>
          </a:xfrm>
          <a:prstGeom prst="roundRect">
            <a:avLst>
              <a:gd name="adj" fmla="val 0"/>
            </a:avLst>
          </a:prstGeom>
        </p:spPr>
        <p:txBody>
          <a:bodyPr>
            <a:normAutofit/>
          </a:bodyPr>
          <a:lstStyle>
            <a:lvl1pPr algn="ctr">
              <a:defRPr sz="3200">
                <a:latin typeface="Lato" panose="020F0502020204030203"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A71E439A-83A1-4E3E-A46D-83C2F1505935}"/>
              </a:ext>
            </a:extLst>
          </p:cNvPr>
          <p:cNvPicPr>
            <a:picLocks noChangeAspect="1"/>
          </p:cNvPicPr>
          <p:nvPr userDrawn="1"/>
        </p:nvPicPr>
        <p:blipFill>
          <a:blip r:embed="rId3"/>
          <a:srcRect/>
          <a:stretch/>
        </p:blipFill>
        <p:spPr>
          <a:xfrm rot="274548">
            <a:off x="0" y="-31513"/>
            <a:ext cx="587375" cy="652481"/>
          </a:xfrm>
          <a:prstGeom prst="rect">
            <a:avLst/>
          </a:prstGeom>
        </p:spPr>
      </p:pic>
    </p:spTree>
    <p:custDataLst>
      <p:tags r:id="rId1"/>
    </p:custDataLst>
    <p:extLst>
      <p:ext uri="{BB962C8B-B14F-4D97-AF65-F5344CB8AC3E}">
        <p14:creationId xmlns:p14="http://schemas.microsoft.com/office/powerpoint/2010/main" val="491702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973836"/>
            <a:ext cx="5486400" cy="2441448"/>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3504438"/>
            <a:ext cx="5486400" cy="6858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252069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651510"/>
            <a:ext cx="260604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651510"/>
            <a:ext cx="260604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5/16/2024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15630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767690"/>
            <a:ext cx="2606040" cy="60579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2900934" y="1448202"/>
            <a:ext cx="2606040" cy="301752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767690"/>
            <a:ext cx="2606040" cy="609878"/>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863847" y="1448202"/>
            <a:ext cx="2606040" cy="301752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5/16/2024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91360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5/16/2024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609204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59907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651510"/>
            <a:ext cx="548640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2620632"/>
            <a:ext cx="2125980" cy="1741493"/>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5/16/2024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308767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575564"/>
            <a:ext cx="6086423" cy="3998214"/>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024" y="2619756"/>
            <a:ext cx="2125980" cy="1741932"/>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5/16/2024</a:t>
            </a:fld>
            <a:endParaRPr lang="en-US" dirty="0"/>
          </a:p>
        </p:txBody>
      </p:sp>
      <p:sp>
        <p:nvSpPr>
          <p:cNvPr id="9" name="Footer Placeholder 8"/>
          <p:cNvSpPr>
            <a:spLocks noGrp="1"/>
          </p:cNvSpPr>
          <p:nvPr>
            <p:ph type="ftr" sz="quarter" idx="11"/>
          </p:nvPr>
        </p:nvSpPr>
        <p:spPr>
          <a:xfrm>
            <a:off x="2624326" y="4767263"/>
            <a:ext cx="4433638" cy="273844"/>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125768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31596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742950"/>
            <a:ext cx="2114550" cy="3714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651510"/>
            <a:ext cx="5486400" cy="384048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47171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68314" y="250031"/>
            <a:ext cx="8280400" cy="647700"/>
          </a:xfrm>
        </p:spPr>
        <p:txBody>
          <a:bodyPr/>
          <a:lstStyle/>
          <a:p>
            <a:r>
              <a:rPr lang="en-US"/>
              <a:t>Click to edit Master title style</a:t>
            </a:r>
          </a:p>
        </p:txBody>
      </p:sp>
      <p:sp>
        <p:nvSpPr>
          <p:cNvPr id="3" name="Chart Placeholder 2"/>
          <p:cNvSpPr>
            <a:spLocks noGrp="1"/>
          </p:cNvSpPr>
          <p:nvPr>
            <p:ph type="chart" idx="1"/>
          </p:nvPr>
        </p:nvSpPr>
        <p:spPr>
          <a:xfrm>
            <a:off x="1258888" y="1006080"/>
            <a:ext cx="7427912" cy="3588544"/>
          </a:xfrm>
        </p:spPr>
        <p:txBody>
          <a:bodyPr/>
          <a:lstStyle/>
          <a:p>
            <a:pPr lvl="0"/>
            <a:endParaRPr lang="en-US" noProof="0"/>
          </a:p>
        </p:txBody>
      </p:sp>
      <p:sp>
        <p:nvSpPr>
          <p:cNvPr id="4" name="Rectangle 4"/>
          <p:cNvSpPr>
            <a:spLocks noGrp="1" noChangeArrowheads="1"/>
          </p:cNvSpPr>
          <p:nvPr>
            <p:ph type="dt" sz="half" idx="10"/>
          </p:nvPr>
        </p:nvSpPr>
        <p:spPr>
          <a:xfrm>
            <a:off x="457200" y="4683919"/>
            <a:ext cx="2133600" cy="357188"/>
          </a:xfrm>
          <a:prstGeom prst="rect">
            <a:avLst/>
          </a:prstGeom>
        </p:spPr>
        <p:txBody>
          <a:bodyPr/>
          <a:lstStyle>
            <a:lvl1pPr eaLnBrk="1" hangingPunct="1">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a:lstStyle>
            <a:lvl1pPr eaLnBrk="1" hangingPunct="1">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D89014C-1D9D-4E81-B1AE-27B41F6B6552}" type="slidenum">
              <a:rPr lang="en-US" altLang="en-US"/>
              <a:pPr>
                <a:defRPr/>
              </a:pPr>
              <a:t>‹#›</a:t>
            </a:fld>
            <a:endParaRPr lang="en-US" altLang="en-US"/>
          </a:p>
        </p:txBody>
      </p:sp>
    </p:spTree>
    <p:extLst>
      <p:ext uri="{BB962C8B-B14F-4D97-AF65-F5344CB8AC3E}">
        <p14:creationId xmlns:p14="http://schemas.microsoft.com/office/powerpoint/2010/main" val="235234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420" y="220345"/>
            <a:ext cx="6654255" cy="708963"/>
          </a:xfrm>
          <a:prstGeom prst="roundRect">
            <a:avLst>
              <a:gd name="adj" fmla="val 0"/>
            </a:avLst>
          </a:prstGeom>
        </p:spPr>
        <p:txBody>
          <a:bodyPr>
            <a:normAutofit/>
          </a:bodyPr>
          <a:lstStyle>
            <a:lvl1pPr algn="ctr">
              <a:defRPr sz="3200">
                <a:latin typeface="Lato" panose="020F0502020204030203" pitchFamily="34" charset="0"/>
              </a:defRPr>
            </a:lvl1pPr>
          </a:lstStyle>
          <a:p>
            <a:r>
              <a:rPr lang="en-US" dirty="0"/>
              <a:t>Click to edit Master title style</a:t>
            </a:r>
          </a:p>
        </p:txBody>
      </p:sp>
      <p:sp>
        <p:nvSpPr>
          <p:cNvPr id="5" name="Slide Number Placeholder 4"/>
          <p:cNvSpPr>
            <a:spLocks noGrp="1" noChangeAspect="1"/>
          </p:cNvSpPr>
          <p:nvPr>
            <p:ph type="sldNum" sz="quarter" idx="12"/>
          </p:nvPr>
        </p:nvSpPr>
        <p:spPr>
          <a:xfrm>
            <a:off x="8549638" y="4611313"/>
            <a:ext cx="503715" cy="503229"/>
          </a:xfrm>
        </p:spPr>
        <p:txBody>
          <a:bodyPr/>
          <a:lstStyle/>
          <a:p>
            <a:fld id="{26D31FA6-A05C-A742-B6C3-5531699466D4}" type="slidenum">
              <a:rPr lang="en-US" smtClean="0"/>
              <a:t>‹#›</a:t>
            </a:fld>
            <a:endParaRPr lang="en-US"/>
          </a:p>
        </p:txBody>
      </p:sp>
      <p:pic>
        <p:nvPicPr>
          <p:cNvPr id="4" name="Picture 3">
            <a:extLst>
              <a:ext uri="{FF2B5EF4-FFF2-40B4-BE49-F238E27FC236}">
                <a16:creationId xmlns:a16="http://schemas.microsoft.com/office/drawing/2014/main" id="{2EF16A88-9F98-B84F-BEC4-F9A5C52E9221}"/>
              </a:ext>
            </a:extLst>
          </p:cNvPr>
          <p:cNvPicPr>
            <a:picLocks noChangeAspect="1"/>
          </p:cNvPicPr>
          <p:nvPr userDrawn="1"/>
        </p:nvPicPr>
        <p:blipFill>
          <a:blip r:embed="rId3">
            <a:alphaModFix amt="35000"/>
          </a:blip>
          <a:srcRect/>
          <a:stretch/>
        </p:blipFill>
        <p:spPr>
          <a:xfrm rot="10962723">
            <a:off x="8024873" y="-614890"/>
            <a:ext cx="1864766" cy="1999893"/>
          </a:xfrm>
          <a:prstGeom prst="rect">
            <a:avLst/>
          </a:prstGeom>
        </p:spPr>
      </p:pic>
    </p:spTree>
    <p:custDataLst>
      <p:tags r:id="rId1"/>
    </p:custDataLst>
    <p:extLst>
      <p:ext uri="{BB962C8B-B14F-4D97-AF65-F5344CB8AC3E}">
        <p14:creationId xmlns:p14="http://schemas.microsoft.com/office/powerpoint/2010/main" val="5252976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9" y="577850"/>
            <a:ext cx="8086725" cy="2514600"/>
          </a:xfrm>
        </p:spPr>
        <p:txBody>
          <a:bodyPr anchor="b">
            <a:noAutofit/>
          </a:bodyPr>
          <a:lstStyle>
            <a:lvl1pPr algn="l">
              <a:lnSpc>
                <a:spcPct val="80000"/>
              </a:lnSpc>
              <a:defRPr sz="6000" spc="-9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5" y="3148807"/>
            <a:ext cx="6921151" cy="1234440"/>
          </a:xfrm>
        </p:spPr>
        <p:txBody>
          <a:bodyPr>
            <a:normAutofit/>
          </a:bodyPr>
          <a:lstStyle>
            <a:lvl1pPr marL="0" indent="0" algn="l">
              <a:buNone/>
              <a:defRPr sz="2100">
                <a:solidFill>
                  <a:schemeClr val="bg1"/>
                </a:solidFill>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FF3E4C99-503B-44CB-932A-B2BA3B5CB16A}" type="datetimeFigureOut">
              <a:rPr lang="en-US" smtClean="0"/>
              <a:t>5/16/2024</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2248D6F4-A39A-41D0-A3AC-09E87EF7B8C4}" type="slidenum">
              <a:rPr lang="en-US" smtClean="0"/>
              <a:t>‹#›</a:t>
            </a:fld>
            <a:endParaRPr lang="en-US"/>
          </a:p>
        </p:txBody>
      </p:sp>
    </p:spTree>
    <p:extLst>
      <p:ext uri="{BB962C8B-B14F-4D97-AF65-F5344CB8AC3E}">
        <p14:creationId xmlns:p14="http://schemas.microsoft.com/office/powerpoint/2010/main" val="3824145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3E4C99-503B-44CB-932A-B2BA3B5CB16A}"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8D6F4-A39A-41D0-A3AC-09E87EF7B8C4}" type="slidenum">
              <a:rPr lang="en-US" smtClean="0"/>
              <a:t>‹#›</a:t>
            </a:fld>
            <a:endParaRPr lang="en-US"/>
          </a:p>
        </p:txBody>
      </p:sp>
    </p:spTree>
    <p:extLst>
      <p:ext uri="{BB962C8B-B14F-4D97-AF65-F5344CB8AC3E}">
        <p14:creationId xmlns:p14="http://schemas.microsoft.com/office/powerpoint/2010/main" val="3970977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575564"/>
            <a:ext cx="8085582" cy="2516886"/>
          </a:xfrm>
        </p:spPr>
        <p:txBody>
          <a:bodyPr anchor="b">
            <a:normAutofit/>
          </a:bodyPr>
          <a:lstStyle>
            <a:lvl1pPr>
              <a:lnSpc>
                <a:spcPct val="80000"/>
              </a:lnSpc>
              <a:defRPr sz="6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3140456"/>
            <a:ext cx="6919722" cy="1234440"/>
          </a:xfrm>
        </p:spPr>
        <p:txBody>
          <a:bodyPr anchor="t">
            <a:normAutofit/>
          </a:bodyPr>
          <a:lstStyle>
            <a:lvl1pPr marL="0" indent="0">
              <a:buNone/>
              <a:defRPr sz="21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3E4C99-503B-44CB-932A-B2BA3B5CB16A}"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8D6F4-A39A-41D0-A3AC-09E87EF7B8C4}" type="slidenum">
              <a:rPr lang="en-US" smtClean="0"/>
              <a:t>‹#›</a:t>
            </a:fld>
            <a:endParaRPr lang="en-US"/>
          </a:p>
        </p:txBody>
      </p:sp>
    </p:spTree>
    <p:extLst>
      <p:ext uri="{BB962C8B-B14F-4D97-AF65-F5344CB8AC3E}">
        <p14:creationId xmlns:p14="http://schemas.microsoft.com/office/powerpoint/2010/main" val="8735256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495044"/>
            <a:ext cx="3806190" cy="2825496"/>
          </a:xfrm>
        </p:spPr>
        <p:txBody>
          <a:bodyPr/>
          <a:lstStyle>
            <a:lvl1pPr>
              <a:defRPr sz="1650"/>
            </a:lvl1pPr>
            <a:lvl2pPr>
              <a:defRPr sz="1425"/>
            </a:lvl2pPr>
            <a:lvl3pPr>
              <a:defRPr sz="1275"/>
            </a:lvl3pPr>
            <a:lvl4pPr>
              <a:defRPr sz="1125"/>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495044"/>
            <a:ext cx="3806190" cy="2825496"/>
          </a:xfrm>
        </p:spPr>
        <p:txBody>
          <a:bodyPr/>
          <a:lstStyle>
            <a:lvl1pPr>
              <a:defRPr sz="1650"/>
            </a:lvl1pPr>
            <a:lvl2pPr>
              <a:defRPr sz="1425"/>
            </a:lvl2pPr>
            <a:lvl3pPr>
              <a:defRPr sz="1275"/>
            </a:lvl3pPr>
            <a:lvl4pPr>
              <a:defRPr sz="1125"/>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3E4C99-503B-44CB-932A-B2BA3B5CB16A}"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8D6F4-A39A-41D0-A3AC-09E87EF7B8C4}" type="slidenum">
              <a:rPr lang="en-US" smtClean="0"/>
              <a:t>‹#›</a:t>
            </a:fld>
            <a:endParaRPr lang="en-US"/>
          </a:p>
        </p:txBody>
      </p:sp>
    </p:spTree>
    <p:extLst>
      <p:ext uri="{BB962C8B-B14F-4D97-AF65-F5344CB8AC3E}">
        <p14:creationId xmlns:p14="http://schemas.microsoft.com/office/powerpoint/2010/main" val="31783870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1524000"/>
            <a:ext cx="3806190" cy="542550"/>
          </a:xfrm>
        </p:spPr>
        <p:txBody>
          <a:bodyPr anchor="ctr">
            <a:normAutofit/>
          </a:bodyPr>
          <a:lstStyle>
            <a:lvl1pPr marL="0" indent="0">
              <a:spcBef>
                <a:spcPts val="0"/>
              </a:spcBef>
              <a:buNone/>
              <a:defRPr sz="150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7492" y="2052113"/>
            <a:ext cx="3806190" cy="2400300"/>
          </a:xfrm>
        </p:spPr>
        <p:txBody>
          <a:bodyPr/>
          <a:lstStyle>
            <a:lvl1pPr>
              <a:defRPr sz="1575"/>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1522476"/>
            <a:ext cx="3806190" cy="541782"/>
          </a:xfrm>
        </p:spPr>
        <p:txBody>
          <a:bodyPr anchor="ctr">
            <a:normAutofit/>
          </a:bodyPr>
          <a:lstStyle>
            <a:lvl1pPr marL="0" indent="0">
              <a:spcBef>
                <a:spcPts val="0"/>
              </a:spcBef>
              <a:buNone/>
              <a:defRPr sz="1500" b="0" cap="all"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66310" y="2050542"/>
            <a:ext cx="3806190" cy="2400300"/>
          </a:xfrm>
        </p:spPr>
        <p:txBody>
          <a:bodyPr/>
          <a:lstStyle>
            <a:lvl1pPr>
              <a:defRPr sz="1575"/>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3E4C99-503B-44CB-932A-B2BA3B5CB16A}" type="datetimeFigureOut">
              <a:rPr lang="en-US" smtClean="0"/>
              <a:t>5/16/2024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48D6F4-A39A-41D0-A3AC-09E87EF7B8C4}" type="slidenum">
              <a:rPr lang="en-US" smtClean="0"/>
              <a:t>‹#›</a:t>
            </a:fld>
            <a:endParaRPr lang="en-US"/>
          </a:p>
        </p:txBody>
      </p:sp>
    </p:spTree>
    <p:extLst>
      <p:ext uri="{BB962C8B-B14F-4D97-AF65-F5344CB8AC3E}">
        <p14:creationId xmlns:p14="http://schemas.microsoft.com/office/powerpoint/2010/main" val="5763523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3E4C99-503B-44CB-932A-B2BA3B5CB16A}" type="datetimeFigureOut">
              <a:rPr lang="en-US" smtClean="0"/>
              <a:t>5/16/2024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48D6F4-A39A-41D0-A3AC-09E87EF7B8C4}" type="slidenum">
              <a:rPr lang="en-US" smtClean="0"/>
              <a:t>‹#›</a:t>
            </a:fld>
            <a:endParaRPr lang="en-US"/>
          </a:p>
        </p:txBody>
      </p:sp>
    </p:spTree>
    <p:extLst>
      <p:ext uri="{BB962C8B-B14F-4D97-AF65-F5344CB8AC3E}">
        <p14:creationId xmlns:p14="http://schemas.microsoft.com/office/powerpoint/2010/main" val="6013863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E4C99-503B-44CB-932A-B2BA3B5CB16A}" type="datetimeFigureOut">
              <a:rPr lang="en-US" smtClean="0"/>
              <a:t>5/16/2024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48D6F4-A39A-41D0-A3AC-09E87EF7B8C4}" type="slidenum">
              <a:rPr lang="en-US" smtClean="0"/>
              <a:t>‹#›</a:t>
            </a:fld>
            <a:endParaRPr lang="en-US"/>
          </a:p>
        </p:txBody>
      </p:sp>
    </p:spTree>
    <p:extLst>
      <p:ext uri="{BB962C8B-B14F-4D97-AF65-F5344CB8AC3E}">
        <p14:creationId xmlns:p14="http://schemas.microsoft.com/office/powerpoint/2010/main" val="4045691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406712"/>
            <a:ext cx="2537460" cy="1440180"/>
          </a:xfrm>
        </p:spPr>
        <p:txBody>
          <a:bodyPr anchor="b">
            <a:noAutofit/>
          </a:bodyPr>
          <a:lstStyle>
            <a:lvl1pPr>
              <a:lnSpc>
                <a:spcPct val="85000"/>
              </a:lnSpc>
              <a:defRPr sz="27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571500"/>
            <a:ext cx="4572000" cy="3429000"/>
          </a:xfrm>
        </p:spPr>
        <p:txBody>
          <a:bodyPr/>
          <a:lstStyle>
            <a:lvl1pPr>
              <a:defRPr sz="1650"/>
            </a:lvl1pPr>
            <a:lvl2pPr>
              <a:defRPr sz="1425"/>
            </a:lvl2pPr>
            <a:lvl3pPr>
              <a:defRPr sz="1275"/>
            </a:lvl3pPr>
            <a:lvl4pPr>
              <a:defRPr sz="1125"/>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1883860"/>
            <a:ext cx="2548890" cy="2345240"/>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125">
                <a:solidFill>
                  <a:srgbClr val="404040"/>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FF3E4C99-503B-44CB-932A-B2BA3B5CB16A}"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248D6F4-A39A-41D0-A3AC-09E87EF7B8C4}" type="slidenum">
              <a:rPr lang="en-US" smtClean="0"/>
              <a:t>‹#›</a:t>
            </a:fld>
            <a:endParaRPr lang="en-US"/>
          </a:p>
        </p:txBody>
      </p:sp>
    </p:spTree>
    <p:extLst>
      <p:ext uri="{BB962C8B-B14F-4D97-AF65-F5344CB8AC3E}">
        <p14:creationId xmlns:p14="http://schemas.microsoft.com/office/powerpoint/2010/main" val="17349313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4064002"/>
            <a:ext cx="8085582" cy="459962"/>
          </a:xfrm>
        </p:spPr>
        <p:txBody>
          <a:bodyPr anchor="b">
            <a:normAutofit/>
          </a:bodyPr>
          <a:lstStyle>
            <a:lvl1pPr>
              <a:lnSpc>
                <a:spcPct val="85000"/>
              </a:lnSpc>
              <a:defRPr sz="21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3998214"/>
          </a:xfrm>
          <a:solidFill>
            <a:schemeClr val="accent1">
              <a:lumMod val="40000"/>
              <a:lumOff val="60000"/>
            </a:schemeClr>
          </a:solidFill>
        </p:spPr>
        <p:txBody>
          <a:bodyPr anchor="t"/>
          <a:lstStyle>
            <a:lvl1pPr marL="0" indent="0" algn="ctr">
              <a:spcBef>
                <a:spcPts val="600"/>
              </a:spcBef>
              <a:buNone/>
              <a:defRPr sz="2400">
                <a:solidFill>
                  <a:srgbClr val="4D4D4D"/>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07492" y="4432301"/>
            <a:ext cx="6922008" cy="400050"/>
          </a:xfrm>
        </p:spPr>
        <p:txBody>
          <a:bodyPr>
            <a:normAutofit/>
          </a:bodyPr>
          <a:lstStyle>
            <a:lvl1pPr marL="0" indent="0">
              <a:lnSpc>
                <a:spcPct val="90000"/>
              </a:lnSpc>
              <a:spcBef>
                <a:spcPts val="900"/>
              </a:spcBef>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FF3E4C99-503B-44CB-932A-B2BA3B5CB16A}" type="datetimeFigureOut">
              <a:rPr lang="en-US" smtClean="0"/>
              <a:t>5/16/2024</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248D6F4-A39A-41D0-A3AC-09E87EF7B8C4}" type="slidenum">
              <a:rPr lang="en-US" smtClean="0"/>
              <a:t>‹#›</a:t>
            </a:fld>
            <a:endParaRPr lang="en-US"/>
          </a:p>
        </p:txBody>
      </p:sp>
    </p:spTree>
    <p:extLst>
      <p:ext uri="{BB962C8B-B14F-4D97-AF65-F5344CB8AC3E}">
        <p14:creationId xmlns:p14="http://schemas.microsoft.com/office/powerpoint/2010/main" val="2039425757"/>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3E4C99-503B-44CB-932A-B2BA3B5CB16A}"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8D6F4-A39A-41D0-A3AC-09E87EF7B8C4}" type="slidenum">
              <a:rPr lang="en-US" smtClean="0"/>
              <a:t>‹#›</a:t>
            </a:fld>
            <a:endParaRPr lang="en-US"/>
          </a:p>
        </p:txBody>
      </p:sp>
    </p:spTree>
    <p:extLst>
      <p:ext uri="{BB962C8B-B14F-4D97-AF65-F5344CB8AC3E}">
        <p14:creationId xmlns:p14="http://schemas.microsoft.com/office/powerpoint/2010/main" val="142317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D31FA6-A05C-A742-B6C3-5531699466D4}" type="slidenum">
              <a:rPr lang="en-US" smtClean="0"/>
              <a:t>‹#›</a:t>
            </a:fld>
            <a:endParaRPr lang="en-US"/>
          </a:p>
        </p:txBody>
      </p:sp>
      <p:pic>
        <p:nvPicPr>
          <p:cNvPr id="6" name="Picture 5" descr="A picture containing bird&#10;&#10;Description automatically generated">
            <a:extLst>
              <a:ext uri="{FF2B5EF4-FFF2-40B4-BE49-F238E27FC236}">
                <a16:creationId xmlns:a16="http://schemas.microsoft.com/office/drawing/2014/main" id="{FF98133D-5799-4FDB-BB00-BAD235928A0D}"/>
              </a:ext>
            </a:extLst>
          </p:cNvPr>
          <p:cNvPicPr>
            <a:picLocks noChangeAspect="1"/>
          </p:cNvPicPr>
          <p:nvPr userDrawn="1"/>
        </p:nvPicPr>
        <p:blipFill rotWithShape="1">
          <a:blip r:embed="rId3"/>
          <a:srcRect l="-280" t="2873" r="280" b="50485"/>
          <a:stretch/>
        </p:blipFill>
        <p:spPr>
          <a:xfrm>
            <a:off x="-25758" y="0"/>
            <a:ext cx="9195515" cy="1178417"/>
          </a:xfrm>
          <a:prstGeom prst="rect">
            <a:avLst/>
          </a:prstGeom>
        </p:spPr>
      </p:pic>
      <p:sp>
        <p:nvSpPr>
          <p:cNvPr id="7" name="Title 1">
            <a:extLst>
              <a:ext uri="{FF2B5EF4-FFF2-40B4-BE49-F238E27FC236}">
                <a16:creationId xmlns:a16="http://schemas.microsoft.com/office/drawing/2014/main" id="{3FD7CBA5-5FAF-4351-9574-AE98DFB2996F}"/>
              </a:ext>
            </a:extLst>
          </p:cNvPr>
          <p:cNvSpPr>
            <a:spLocks noGrp="1"/>
          </p:cNvSpPr>
          <p:nvPr>
            <p:ph type="title"/>
          </p:nvPr>
        </p:nvSpPr>
        <p:spPr>
          <a:xfrm>
            <a:off x="260350" y="375920"/>
            <a:ext cx="8616949" cy="708963"/>
          </a:xfrm>
          <a:prstGeom prst="roundRect">
            <a:avLst/>
          </a:prstGeom>
          <a:noFill/>
          <a:ln>
            <a:noFill/>
          </a:ln>
        </p:spPr>
        <p:txBody>
          <a:bodyPr/>
          <a:lstStyle>
            <a:lvl1pPr algn="ctr">
              <a:defRPr sz="2800">
                <a:solidFill>
                  <a:schemeClr val="tx1"/>
                </a:solidFill>
                <a:latin typeface="Lato" panose="020F0502020204030203"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714903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521494"/>
            <a:ext cx="1971675" cy="36004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535783"/>
            <a:ext cx="5800725" cy="40505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3E4C99-503B-44CB-932A-B2BA3B5CB16A}"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8D6F4-A39A-41D0-A3AC-09E87EF7B8C4}" type="slidenum">
              <a:rPr lang="en-US" smtClean="0"/>
              <a:t>‹#›</a:t>
            </a:fld>
            <a:endParaRPr lang="en-US"/>
          </a:p>
        </p:txBody>
      </p:sp>
    </p:spTree>
    <p:extLst>
      <p:ext uri="{BB962C8B-B14F-4D97-AF65-F5344CB8AC3E}">
        <p14:creationId xmlns:p14="http://schemas.microsoft.com/office/powerpoint/2010/main" val="446236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6">
            <a:extLst>
              <a:ext uri="{FF2B5EF4-FFF2-40B4-BE49-F238E27FC236}">
                <a16:creationId xmlns:a16="http://schemas.microsoft.com/office/drawing/2014/main" id="{2DAF753F-A2CE-4167-AF99-CF237C131327}"/>
              </a:ext>
            </a:extLst>
          </p:cNvPr>
          <p:cNvSpPr>
            <a:spLocks noGrp="1"/>
          </p:cNvSpPr>
          <p:nvPr>
            <p:ph type="title"/>
          </p:nvPr>
        </p:nvSpPr>
        <p:spPr>
          <a:xfrm>
            <a:off x="198021" y="622116"/>
            <a:ext cx="8592194" cy="537583"/>
          </a:xfrm>
        </p:spPr>
        <p:txBody>
          <a:bodyPr>
            <a:noAutofit/>
          </a:bodyPr>
          <a:lstStyle>
            <a:lvl1pPr>
              <a:defRPr b="0">
                <a:solidFill>
                  <a:srgbClr val="11294B"/>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2006ED59-E891-4E8C-A0B9-D405A49BF71E}"/>
              </a:ext>
            </a:extLst>
          </p:cNvPr>
          <p:cNvSpPr>
            <a:spLocks noGrp="1"/>
          </p:cNvSpPr>
          <p:nvPr>
            <p:ph sz="quarter" idx="15"/>
          </p:nvPr>
        </p:nvSpPr>
        <p:spPr>
          <a:xfrm>
            <a:off x="198019" y="1178808"/>
            <a:ext cx="8592195" cy="3306106"/>
          </a:xfrm>
        </p:spPr>
        <p:txBody>
          <a:bodyPr>
            <a:noAutofit/>
          </a:bodyPr>
          <a:lstStyle>
            <a:lvl1pPr marL="231775" indent="-231775">
              <a:spcBef>
                <a:spcPts val="1200"/>
              </a:spcBef>
              <a:buSzPct val="100000"/>
              <a:buFont typeface="Arial" panose="020B0604020202020204" pitchFamily="34" charset="0"/>
              <a:buChar char="•"/>
              <a:tabLst/>
              <a:defRPr sz="1600">
                <a:latin typeface="Lato" panose="020F0502020204030203" pitchFamily="34" charset="0"/>
              </a:defRPr>
            </a:lvl1pPr>
            <a:lvl2pPr>
              <a:spcBef>
                <a:spcPts val="1200"/>
              </a:spcBef>
              <a:defRPr sz="1600">
                <a:latin typeface="Lato" panose="020F0502020204030203" pitchFamily="34" charset="0"/>
              </a:defRPr>
            </a:lvl2pPr>
            <a:lvl3pPr>
              <a:spcBef>
                <a:spcPts val="1200"/>
              </a:spcBef>
              <a:defRPr sz="1600">
                <a:latin typeface="Lato" panose="020F0502020204030203" pitchFamily="34" charset="0"/>
              </a:defRPr>
            </a:lvl3pPr>
            <a:lvl4pPr>
              <a:spcBef>
                <a:spcPts val="1200"/>
              </a:spcBef>
              <a:defRPr sz="1600">
                <a:latin typeface="Lato" panose="020F0502020204030203" pitchFamily="34" charset="0"/>
              </a:defRPr>
            </a:lvl4pPr>
            <a:lvl5pPr>
              <a:spcBef>
                <a:spcPts val="1200"/>
              </a:spcBef>
              <a:defRPr sz="160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680B1177-76C4-48B8-A993-3605CC526BB5}"/>
              </a:ext>
            </a:extLst>
          </p:cNvPr>
          <p:cNvSpPr>
            <a:spLocks noGrp="1"/>
          </p:cNvSpPr>
          <p:nvPr>
            <p:ph type="body" sz="quarter" idx="16" hasCustomPrompt="1"/>
          </p:nvPr>
        </p:nvSpPr>
        <p:spPr>
          <a:xfrm>
            <a:off x="212646" y="279210"/>
            <a:ext cx="7706711" cy="323797"/>
          </a:xfrm>
        </p:spPr>
        <p:txBody>
          <a:bodyPr>
            <a:noAutofit/>
          </a:bodyPr>
          <a:lstStyle>
            <a:lvl1pPr marL="0" indent="0">
              <a:buNone/>
              <a:defRPr sz="1200" b="1" i="0" cap="all" spc="170" baseline="0">
                <a:solidFill>
                  <a:schemeClr val="accent1"/>
                </a:solidFill>
                <a:latin typeface="Lato" panose="020F0502020204030203" pitchFamily="34" charset="0"/>
                <a:ea typeface="Open Sans" panose="020B0606030504020204" pitchFamily="34" charset="0"/>
                <a:cs typeface="Open Sans" panose="020B0606030504020204" pitchFamily="34" charset="0"/>
              </a:defRPr>
            </a:lvl1pPr>
          </a:lstStyle>
          <a:p>
            <a:pPr lvl="0"/>
            <a:r>
              <a:rPr lang="en-US" dirty="0"/>
              <a:t>Subtitle</a:t>
            </a:r>
          </a:p>
        </p:txBody>
      </p:sp>
      <p:sp>
        <p:nvSpPr>
          <p:cNvPr id="10" name="Slide Number Placeholder 5">
            <a:extLst>
              <a:ext uri="{FF2B5EF4-FFF2-40B4-BE49-F238E27FC236}">
                <a16:creationId xmlns:a16="http://schemas.microsoft.com/office/drawing/2014/main" id="{EC4022F7-5757-4004-BE64-1B1429B1EE03}"/>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11718028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3" name="Picture 12" descr="A black sign with white text&#10;&#10;Description automatically generated">
            <a:extLst>
              <a:ext uri="{FF2B5EF4-FFF2-40B4-BE49-F238E27FC236}">
                <a16:creationId xmlns:a16="http://schemas.microsoft.com/office/drawing/2014/main" id="{E0766739-60B0-43AC-9522-DB1360F8B63F}"/>
              </a:ext>
            </a:extLst>
          </p:cNvPr>
          <p:cNvPicPr>
            <a:picLocks noChangeAspect="1"/>
          </p:cNvPicPr>
          <p:nvPr userDrawn="1"/>
        </p:nvPicPr>
        <p:blipFill rotWithShape="1">
          <a:blip r:embed="rId3"/>
          <a:srcRect b="28465"/>
          <a:stretch/>
        </p:blipFill>
        <p:spPr>
          <a:xfrm>
            <a:off x="0" y="0"/>
            <a:ext cx="9144000" cy="3679371"/>
          </a:xfrm>
          <a:prstGeom prst="rect">
            <a:avLst/>
          </a:prstGeom>
        </p:spPr>
      </p:pic>
      <p:sp>
        <p:nvSpPr>
          <p:cNvPr id="10" name="Title 1">
            <a:extLst>
              <a:ext uri="{FF2B5EF4-FFF2-40B4-BE49-F238E27FC236}">
                <a16:creationId xmlns:a16="http://schemas.microsoft.com/office/drawing/2014/main" id="{DCA5A8C4-ED8E-45ED-9D24-0BE58C27A2C3}"/>
              </a:ext>
            </a:extLst>
          </p:cNvPr>
          <p:cNvSpPr>
            <a:spLocks noGrp="1"/>
          </p:cNvSpPr>
          <p:nvPr>
            <p:ph type="title"/>
          </p:nvPr>
        </p:nvSpPr>
        <p:spPr>
          <a:xfrm>
            <a:off x="321128" y="1768448"/>
            <a:ext cx="8583386" cy="977473"/>
          </a:xfrm>
        </p:spPr>
        <p:txBody>
          <a:bodyPr anchor="ctr">
            <a:noAutofit/>
          </a:bodyPr>
          <a:lstStyle>
            <a:lvl1pPr algn="l">
              <a:defRPr sz="2800" b="1">
                <a:solidFill>
                  <a:schemeClr val="bg1"/>
                </a:solidFill>
              </a:defRPr>
            </a:lvl1pPr>
          </a:lstStyle>
          <a:p>
            <a:r>
              <a:rPr lang="en-US" dirty="0"/>
              <a:t>Click to edit Master title style</a:t>
            </a:r>
          </a:p>
        </p:txBody>
      </p:sp>
      <p:sp>
        <p:nvSpPr>
          <p:cNvPr id="12" name="Text Placeholder 5">
            <a:extLst>
              <a:ext uri="{FF2B5EF4-FFF2-40B4-BE49-F238E27FC236}">
                <a16:creationId xmlns:a16="http://schemas.microsoft.com/office/drawing/2014/main" id="{C6826A9C-899E-46CF-8214-9E2E357AB862}"/>
              </a:ext>
            </a:extLst>
          </p:cNvPr>
          <p:cNvSpPr>
            <a:spLocks noGrp="1"/>
          </p:cNvSpPr>
          <p:nvPr>
            <p:ph type="body" sz="quarter" idx="16" hasCustomPrompt="1"/>
          </p:nvPr>
        </p:nvSpPr>
        <p:spPr>
          <a:xfrm>
            <a:off x="321129" y="1285150"/>
            <a:ext cx="8583385" cy="380364"/>
          </a:xfrm>
        </p:spPr>
        <p:txBody>
          <a:bodyPr>
            <a:noAutofit/>
          </a:bodyPr>
          <a:lstStyle>
            <a:lvl1pPr marL="0" indent="0">
              <a:buNone/>
              <a:defRPr sz="1600" b="1" cap="all" spc="170" baseline="0">
                <a:solidFill>
                  <a:srgbClr val="047FAE"/>
                </a:solidFill>
              </a:defRPr>
            </a:lvl1pPr>
          </a:lstStyle>
          <a:p>
            <a:pPr lvl="0"/>
            <a:r>
              <a:rPr lang="en-US" dirty="0"/>
              <a:t>Subtitle</a:t>
            </a:r>
          </a:p>
        </p:txBody>
      </p:sp>
    </p:spTree>
    <p:custDataLst>
      <p:tags r:id="rId1"/>
    </p:custDataLst>
    <p:extLst>
      <p:ext uri="{BB962C8B-B14F-4D97-AF65-F5344CB8AC3E}">
        <p14:creationId xmlns:p14="http://schemas.microsoft.com/office/powerpoint/2010/main" val="3555060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6FCA9115-E6CE-4D12-9303-B587426C285B}"/>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12" name="Picture Placeholder 5">
            <a:extLst>
              <a:ext uri="{FF2B5EF4-FFF2-40B4-BE49-F238E27FC236}">
                <a16:creationId xmlns:a16="http://schemas.microsoft.com/office/drawing/2014/main" id="{0BF4730E-7A1C-4E37-BEC5-1F1733F118AB}"/>
              </a:ext>
            </a:extLst>
          </p:cNvPr>
          <p:cNvSpPr>
            <a:spLocks noGrp="1"/>
          </p:cNvSpPr>
          <p:nvPr>
            <p:ph type="pic" sz="quarter" idx="10"/>
          </p:nvPr>
        </p:nvSpPr>
        <p:spPr>
          <a:xfrm>
            <a:off x="0" y="0"/>
            <a:ext cx="9144000" cy="5143500"/>
          </a:xfrm>
        </p:spPr>
        <p:txBody>
          <a:bodyPr/>
          <a:lstStyle/>
          <a:p>
            <a:endParaRPr lang="en-US" dirty="0"/>
          </a:p>
        </p:txBody>
      </p:sp>
    </p:spTree>
    <p:custDataLst>
      <p:tags r:id="rId1"/>
    </p:custDataLst>
    <p:extLst>
      <p:ext uri="{BB962C8B-B14F-4D97-AF65-F5344CB8AC3E}">
        <p14:creationId xmlns:p14="http://schemas.microsoft.com/office/powerpoint/2010/main" val="26032450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6FCA9115-E6CE-4D12-9303-B587426C285B}"/>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4" name="Picture Placeholder 3">
            <a:extLst>
              <a:ext uri="{FF2B5EF4-FFF2-40B4-BE49-F238E27FC236}">
                <a16:creationId xmlns:a16="http://schemas.microsoft.com/office/drawing/2014/main" id="{E942A188-05C0-4C7B-A3F8-45DFE4797145}"/>
              </a:ext>
            </a:extLst>
          </p:cNvPr>
          <p:cNvSpPr>
            <a:spLocks noGrp="1"/>
          </p:cNvSpPr>
          <p:nvPr>
            <p:ph type="pic" sz="quarter" idx="17"/>
          </p:nvPr>
        </p:nvSpPr>
        <p:spPr>
          <a:xfrm>
            <a:off x="0" y="0"/>
            <a:ext cx="9144000" cy="3587750"/>
          </a:xfrm>
        </p:spPr>
        <p:txBody>
          <a:bodyPr>
            <a:noAutofit/>
          </a:bodyPr>
          <a:lstStyle/>
          <a:p>
            <a:endParaRPr lang="en-US" dirty="0"/>
          </a:p>
        </p:txBody>
      </p:sp>
      <p:sp>
        <p:nvSpPr>
          <p:cNvPr id="5" name="Title 16">
            <a:extLst>
              <a:ext uri="{FF2B5EF4-FFF2-40B4-BE49-F238E27FC236}">
                <a16:creationId xmlns:a16="http://schemas.microsoft.com/office/drawing/2014/main" id="{A833323B-ED2A-4093-9DFB-82C4AEEC3C49}"/>
              </a:ext>
            </a:extLst>
          </p:cNvPr>
          <p:cNvSpPr>
            <a:spLocks noGrp="1"/>
          </p:cNvSpPr>
          <p:nvPr>
            <p:ph type="title"/>
          </p:nvPr>
        </p:nvSpPr>
        <p:spPr>
          <a:xfrm>
            <a:off x="321220" y="3775665"/>
            <a:ext cx="6868082" cy="1043639"/>
          </a:xfrm>
        </p:spPr>
        <p:txBody>
          <a:bodyPr>
            <a:noAutofit/>
          </a:bodyPr>
          <a:lstStyle>
            <a:lvl1pPr>
              <a:defRPr b="0"/>
            </a:lvl1pPr>
          </a:lstStyle>
          <a:p>
            <a:r>
              <a:rPr lang="en-US" dirty="0"/>
              <a:t>Click to edit Master title style</a:t>
            </a:r>
          </a:p>
        </p:txBody>
      </p:sp>
    </p:spTree>
    <p:custDataLst>
      <p:tags r:id="rId1"/>
    </p:custDataLst>
    <p:extLst>
      <p:ext uri="{BB962C8B-B14F-4D97-AF65-F5344CB8AC3E}">
        <p14:creationId xmlns:p14="http://schemas.microsoft.com/office/powerpoint/2010/main" val="14462164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descr="A picture containing shirt&#10;&#10;Description automatically generated">
            <a:extLst>
              <a:ext uri="{FF2B5EF4-FFF2-40B4-BE49-F238E27FC236}">
                <a16:creationId xmlns:a16="http://schemas.microsoft.com/office/drawing/2014/main" id="{A185C124-BD9D-44F1-83ED-500997A31E9A}"/>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11" name="Slide Number Placeholder 5">
            <a:extLst>
              <a:ext uri="{FF2B5EF4-FFF2-40B4-BE49-F238E27FC236}">
                <a16:creationId xmlns:a16="http://schemas.microsoft.com/office/drawing/2014/main" id="{6FCA9115-E6CE-4D12-9303-B587426C285B}"/>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4" name="Title 16">
            <a:extLst>
              <a:ext uri="{FF2B5EF4-FFF2-40B4-BE49-F238E27FC236}">
                <a16:creationId xmlns:a16="http://schemas.microsoft.com/office/drawing/2014/main" id="{91E8BC64-5B3A-40E5-8EE9-9EB0C28704CC}"/>
              </a:ext>
            </a:extLst>
          </p:cNvPr>
          <p:cNvSpPr>
            <a:spLocks noGrp="1"/>
          </p:cNvSpPr>
          <p:nvPr>
            <p:ph type="title"/>
          </p:nvPr>
        </p:nvSpPr>
        <p:spPr>
          <a:xfrm>
            <a:off x="2293608" y="572494"/>
            <a:ext cx="6605464" cy="723900"/>
          </a:xfrm>
        </p:spPr>
        <p:txBody>
          <a:bodyPr>
            <a:noAutofit/>
          </a:bodyPr>
          <a:lstStyle>
            <a:lvl1pPr>
              <a:defRPr b="0"/>
            </a:lvl1pPr>
          </a:lstStyle>
          <a:p>
            <a:r>
              <a:rPr lang="en-US" dirty="0"/>
              <a:t>Click to edit Master title style</a:t>
            </a:r>
          </a:p>
        </p:txBody>
      </p:sp>
      <p:sp>
        <p:nvSpPr>
          <p:cNvPr id="5" name="Content Placeholder 7">
            <a:extLst>
              <a:ext uri="{FF2B5EF4-FFF2-40B4-BE49-F238E27FC236}">
                <a16:creationId xmlns:a16="http://schemas.microsoft.com/office/drawing/2014/main" id="{1EE91468-8311-49D4-BFDF-E39219070F63}"/>
              </a:ext>
            </a:extLst>
          </p:cNvPr>
          <p:cNvSpPr>
            <a:spLocks noGrp="1"/>
          </p:cNvSpPr>
          <p:nvPr>
            <p:ph sz="quarter" idx="15"/>
          </p:nvPr>
        </p:nvSpPr>
        <p:spPr>
          <a:xfrm>
            <a:off x="2293606" y="1368851"/>
            <a:ext cx="6605465" cy="3301120"/>
          </a:xfrm>
        </p:spPr>
        <p:txBody>
          <a:bodyPr>
            <a:noAutofit/>
          </a:bodyPr>
          <a:lstStyle>
            <a:lvl1pPr marL="231775" indent="-231775">
              <a:spcBef>
                <a:spcPts val="1200"/>
              </a:spcBef>
              <a:buSzPct val="100000"/>
              <a:buFont typeface="Arial" panose="020B0604020202020204" pitchFamily="34" charset="0"/>
              <a:buChar char="•"/>
              <a:tabLst/>
              <a:defRPr sz="2400"/>
            </a:lvl1pPr>
            <a:lvl2pPr>
              <a:spcBef>
                <a:spcPts val="1200"/>
              </a:spcBef>
              <a:defRPr sz="2000"/>
            </a:lvl2pPr>
            <a:lvl3pPr>
              <a:spcBef>
                <a:spcPts val="1200"/>
              </a:spcBef>
              <a:defRPr sz="1800"/>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B4600534-BB84-4473-AFEA-B51DDAEE4CDE}"/>
              </a:ext>
            </a:extLst>
          </p:cNvPr>
          <p:cNvSpPr>
            <a:spLocks noGrp="1"/>
          </p:cNvSpPr>
          <p:nvPr>
            <p:ph type="body" sz="quarter" idx="16" hasCustomPrompt="1"/>
          </p:nvPr>
        </p:nvSpPr>
        <p:spPr>
          <a:xfrm>
            <a:off x="2308331" y="229588"/>
            <a:ext cx="6605691" cy="246221"/>
          </a:xfrm>
        </p:spPr>
        <p:txBody>
          <a:bodyPr>
            <a:noAutofit/>
          </a:bodyPr>
          <a:lstStyle>
            <a:lvl1pPr marL="0" indent="0">
              <a:buNone/>
              <a:defRPr sz="1800" b="1" i="0" cap="all" spc="170" baseline="0">
                <a:solidFill>
                  <a:srgbClr val="047FAE"/>
                </a:solidFill>
                <a:latin typeface="Lato" panose="020F0502020204030203" pitchFamily="34" charset="0"/>
                <a:ea typeface="Open Sans" panose="020B0606030504020204" pitchFamily="34" charset="0"/>
                <a:cs typeface="Open Sans" panose="020B0606030504020204" pitchFamily="34" charset="0"/>
              </a:defRPr>
            </a:lvl1pPr>
          </a:lstStyle>
          <a:p>
            <a:pPr lvl="0"/>
            <a:r>
              <a:rPr lang="en-US" dirty="0"/>
              <a:t>Subtitle</a:t>
            </a:r>
          </a:p>
        </p:txBody>
      </p:sp>
    </p:spTree>
    <p:custDataLst>
      <p:tags r:id="rId1"/>
    </p:custDataLst>
    <p:extLst>
      <p:ext uri="{BB962C8B-B14F-4D97-AF65-F5344CB8AC3E}">
        <p14:creationId xmlns:p14="http://schemas.microsoft.com/office/powerpoint/2010/main" val="1046485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3384" y="141515"/>
            <a:ext cx="6712408" cy="564183"/>
          </a:xfrm>
          <a:prstGeom prst="roundRect">
            <a:avLst>
              <a:gd name="adj" fmla="val 0"/>
            </a:avLst>
          </a:prstGeom>
        </p:spPr>
        <p:txBody>
          <a:bodyPr/>
          <a:lstStyle>
            <a:lvl1pPr algn="l">
              <a:defRPr>
                <a:solidFill>
                  <a:srgbClr val="11294B"/>
                </a:solidFill>
              </a:defRPr>
            </a:lvl1pPr>
          </a:lstStyle>
          <a:p>
            <a:r>
              <a:rPr lang="en-US" dirty="0"/>
              <a:t>Click to edit Master title style</a:t>
            </a:r>
          </a:p>
        </p:txBody>
      </p:sp>
      <p:sp>
        <p:nvSpPr>
          <p:cNvPr id="3" name="Content Placeholder 2"/>
          <p:cNvSpPr>
            <a:spLocks noGrp="1"/>
          </p:cNvSpPr>
          <p:nvPr>
            <p:ph sz="half" idx="1"/>
          </p:nvPr>
        </p:nvSpPr>
        <p:spPr>
          <a:xfrm>
            <a:off x="289560" y="837561"/>
            <a:ext cx="4151376" cy="372965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74870" y="837560"/>
            <a:ext cx="4147907" cy="372965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9E6A758-AE38-46A7-9A24-B1851EFFD015}"/>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40721106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9E6A758-AE38-46A7-9A24-B1851EFFD015}"/>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7" name="Text Placeholder 9">
            <a:extLst>
              <a:ext uri="{FF2B5EF4-FFF2-40B4-BE49-F238E27FC236}">
                <a16:creationId xmlns:a16="http://schemas.microsoft.com/office/drawing/2014/main" id="{412694AA-23A0-4944-B8BA-F5D3D1F04DA7}"/>
              </a:ext>
            </a:extLst>
          </p:cNvPr>
          <p:cNvSpPr>
            <a:spLocks noGrp="1"/>
          </p:cNvSpPr>
          <p:nvPr>
            <p:ph type="body" sz="quarter" idx="11"/>
          </p:nvPr>
        </p:nvSpPr>
        <p:spPr>
          <a:xfrm>
            <a:off x="288470" y="1577679"/>
            <a:ext cx="4646809" cy="3400788"/>
          </a:xfrm>
        </p:spPr>
        <p:txBody>
          <a:bodyPr>
            <a:noAutofit/>
          </a:bodyPr>
          <a:lstStyle>
            <a:lvl1pPr marL="231775" indent="-231775">
              <a:spcBef>
                <a:spcPts val="1200"/>
              </a:spcBef>
              <a:buSzPct val="100000"/>
              <a:buFont typeface="Arial" panose="020B0604020202020204" pitchFamily="34" charset="0"/>
              <a:buChar char="•"/>
              <a:defRPr>
                <a:latin typeface="Lato" panose="020F0502020204030203" pitchFamily="34" charset="0"/>
              </a:defRPr>
            </a:lvl1pPr>
            <a:lvl2pPr>
              <a:spcBef>
                <a:spcPts val="1200"/>
              </a:spcBef>
              <a:defRPr>
                <a:latin typeface="Lato" panose="020F0502020204030203" pitchFamily="34" charset="0"/>
              </a:defRPr>
            </a:lvl2pPr>
            <a:lvl3pPr>
              <a:spcBef>
                <a:spcPts val="1200"/>
              </a:spcBef>
              <a:defRPr>
                <a:latin typeface="Lato" panose="020F0502020204030203" pitchFamily="34" charset="0"/>
              </a:defRPr>
            </a:lvl3pPr>
            <a:lvl4pPr>
              <a:spcBef>
                <a:spcPts val="1200"/>
              </a:spcBef>
              <a:defRPr>
                <a:latin typeface="Lato" panose="020F0502020204030203" pitchFamily="34" charset="0"/>
              </a:defRPr>
            </a:lvl4pPr>
            <a:lvl5pPr>
              <a:spcBef>
                <a:spcPts val="1200"/>
              </a:spcBef>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6">
            <a:extLst>
              <a:ext uri="{FF2B5EF4-FFF2-40B4-BE49-F238E27FC236}">
                <a16:creationId xmlns:a16="http://schemas.microsoft.com/office/drawing/2014/main" id="{A5146564-F314-444F-82CE-6A149ABDC0B7}"/>
              </a:ext>
            </a:extLst>
          </p:cNvPr>
          <p:cNvSpPr>
            <a:spLocks noGrp="1"/>
          </p:cNvSpPr>
          <p:nvPr>
            <p:ph type="title"/>
          </p:nvPr>
        </p:nvSpPr>
        <p:spPr>
          <a:xfrm>
            <a:off x="284726" y="665016"/>
            <a:ext cx="4646809" cy="873576"/>
          </a:xfrm>
        </p:spPr>
        <p:txBody>
          <a:bodyPr>
            <a:noAutofit/>
          </a:bodyPr>
          <a:lstStyle>
            <a:lvl1pPr>
              <a:defRPr sz="2800" b="0">
                <a:solidFill>
                  <a:srgbClr val="11294B"/>
                </a:solidFill>
              </a:defRPr>
            </a:lvl1pPr>
          </a:lstStyle>
          <a:p>
            <a:r>
              <a:rPr lang="en-US" dirty="0"/>
              <a:t>Click to edit Master title style</a:t>
            </a:r>
          </a:p>
        </p:txBody>
      </p:sp>
      <p:sp>
        <p:nvSpPr>
          <p:cNvPr id="9" name="Text Placeholder 5">
            <a:extLst>
              <a:ext uri="{FF2B5EF4-FFF2-40B4-BE49-F238E27FC236}">
                <a16:creationId xmlns:a16="http://schemas.microsoft.com/office/drawing/2014/main" id="{5CAAEAE9-FBF8-49D0-9201-B5F5240FCAC8}"/>
              </a:ext>
            </a:extLst>
          </p:cNvPr>
          <p:cNvSpPr>
            <a:spLocks noGrp="1"/>
          </p:cNvSpPr>
          <p:nvPr>
            <p:ph type="body" sz="quarter" idx="16" hasCustomPrompt="1"/>
          </p:nvPr>
        </p:nvSpPr>
        <p:spPr>
          <a:xfrm>
            <a:off x="300030" y="330837"/>
            <a:ext cx="4646809" cy="295092"/>
          </a:xfrm>
        </p:spPr>
        <p:txBody>
          <a:bodyPr>
            <a:noAutofit/>
          </a:bodyPr>
          <a:lstStyle>
            <a:lvl1pPr marL="0" indent="0">
              <a:buNone/>
              <a:defRPr sz="1200" b="1" cap="all" spc="170" baseline="0">
                <a:solidFill>
                  <a:srgbClr val="047FAE"/>
                </a:solidFill>
                <a:latin typeface="Lato" panose="020F0502020204030203" pitchFamily="34" charset="0"/>
              </a:defRPr>
            </a:lvl1pPr>
          </a:lstStyle>
          <a:p>
            <a:pPr lvl="0"/>
            <a:r>
              <a:rPr lang="en-US" dirty="0"/>
              <a:t>Subtitle</a:t>
            </a:r>
          </a:p>
        </p:txBody>
      </p:sp>
      <p:sp>
        <p:nvSpPr>
          <p:cNvPr id="10" name="Picture Placeholder 3">
            <a:extLst>
              <a:ext uri="{FF2B5EF4-FFF2-40B4-BE49-F238E27FC236}">
                <a16:creationId xmlns:a16="http://schemas.microsoft.com/office/drawing/2014/main" id="{425F94F7-EEB2-488F-9E73-7F6264C544B5}"/>
              </a:ext>
            </a:extLst>
          </p:cNvPr>
          <p:cNvSpPr>
            <a:spLocks noGrp="1"/>
          </p:cNvSpPr>
          <p:nvPr>
            <p:ph type="pic" sz="quarter" idx="17"/>
          </p:nvPr>
        </p:nvSpPr>
        <p:spPr>
          <a:xfrm>
            <a:off x="4946840" y="0"/>
            <a:ext cx="4197160" cy="5143500"/>
          </a:xfrm>
        </p:spPr>
        <p:txBody>
          <a:bodyPr>
            <a:noAutofit/>
          </a:bodyPr>
          <a:lstStyle/>
          <a:p>
            <a:endParaRPr lang="en-US" dirty="0"/>
          </a:p>
        </p:txBody>
      </p:sp>
    </p:spTree>
    <p:custDataLst>
      <p:tags r:id="rId1"/>
    </p:custDataLst>
    <p:extLst>
      <p:ext uri="{BB962C8B-B14F-4D97-AF65-F5344CB8AC3E}">
        <p14:creationId xmlns:p14="http://schemas.microsoft.com/office/powerpoint/2010/main" val="10357669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9E6A758-AE38-46A7-9A24-B1851EFFD015}"/>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7" name="Text Placeholder 9">
            <a:extLst>
              <a:ext uri="{FF2B5EF4-FFF2-40B4-BE49-F238E27FC236}">
                <a16:creationId xmlns:a16="http://schemas.microsoft.com/office/drawing/2014/main" id="{412694AA-23A0-4944-B8BA-F5D3D1F04DA7}"/>
              </a:ext>
            </a:extLst>
          </p:cNvPr>
          <p:cNvSpPr>
            <a:spLocks noGrp="1"/>
          </p:cNvSpPr>
          <p:nvPr>
            <p:ph type="body" sz="quarter" idx="11"/>
          </p:nvPr>
        </p:nvSpPr>
        <p:spPr>
          <a:xfrm>
            <a:off x="4382125" y="1411875"/>
            <a:ext cx="4646809" cy="3400788"/>
          </a:xfrm>
        </p:spPr>
        <p:txBody>
          <a:bodyPr>
            <a:noAutofit/>
          </a:bodyPr>
          <a:lstStyle>
            <a:lvl1pPr marL="231775" indent="-231775">
              <a:spcBef>
                <a:spcPts val="1200"/>
              </a:spcBef>
              <a:buSzPct val="100000"/>
              <a:buFont typeface="Arial" panose="020B0604020202020204" pitchFamily="34" charset="0"/>
              <a:buChar char="•"/>
              <a:defRPr>
                <a:latin typeface="Lato" panose="020F0502020204030203" pitchFamily="34" charset="0"/>
              </a:defRPr>
            </a:lvl1pPr>
            <a:lvl2pPr>
              <a:spcBef>
                <a:spcPts val="1200"/>
              </a:spcBef>
              <a:defRPr>
                <a:latin typeface="Lato" panose="020F0502020204030203" pitchFamily="34" charset="0"/>
              </a:defRPr>
            </a:lvl2pPr>
            <a:lvl3pPr>
              <a:spcBef>
                <a:spcPts val="1200"/>
              </a:spcBef>
              <a:defRPr>
                <a:latin typeface="Lato" panose="020F0502020204030203" pitchFamily="34" charset="0"/>
              </a:defRPr>
            </a:lvl3pPr>
            <a:lvl4pPr>
              <a:spcBef>
                <a:spcPts val="1200"/>
              </a:spcBef>
              <a:defRPr>
                <a:latin typeface="Lato" panose="020F0502020204030203" pitchFamily="34" charset="0"/>
              </a:defRPr>
            </a:lvl4pPr>
            <a:lvl5pPr>
              <a:spcBef>
                <a:spcPts val="1200"/>
              </a:spcBef>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6">
            <a:extLst>
              <a:ext uri="{FF2B5EF4-FFF2-40B4-BE49-F238E27FC236}">
                <a16:creationId xmlns:a16="http://schemas.microsoft.com/office/drawing/2014/main" id="{A5146564-F314-444F-82CE-6A149ABDC0B7}"/>
              </a:ext>
            </a:extLst>
          </p:cNvPr>
          <p:cNvSpPr>
            <a:spLocks noGrp="1"/>
          </p:cNvSpPr>
          <p:nvPr>
            <p:ph type="title"/>
          </p:nvPr>
        </p:nvSpPr>
        <p:spPr>
          <a:xfrm>
            <a:off x="4378381" y="499212"/>
            <a:ext cx="4646809" cy="873576"/>
          </a:xfrm>
        </p:spPr>
        <p:txBody>
          <a:bodyPr>
            <a:noAutofit/>
          </a:bodyPr>
          <a:lstStyle>
            <a:lvl1pPr>
              <a:defRPr sz="2800" b="0"/>
            </a:lvl1pPr>
          </a:lstStyle>
          <a:p>
            <a:r>
              <a:rPr lang="en-US" dirty="0"/>
              <a:t>Click to edit Master title style</a:t>
            </a:r>
          </a:p>
        </p:txBody>
      </p:sp>
      <p:sp>
        <p:nvSpPr>
          <p:cNvPr id="9" name="Text Placeholder 5">
            <a:extLst>
              <a:ext uri="{FF2B5EF4-FFF2-40B4-BE49-F238E27FC236}">
                <a16:creationId xmlns:a16="http://schemas.microsoft.com/office/drawing/2014/main" id="{5CAAEAE9-FBF8-49D0-9201-B5F5240FCAC8}"/>
              </a:ext>
            </a:extLst>
          </p:cNvPr>
          <p:cNvSpPr>
            <a:spLocks noGrp="1"/>
          </p:cNvSpPr>
          <p:nvPr>
            <p:ph type="body" sz="quarter" idx="16" hasCustomPrompt="1"/>
          </p:nvPr>
        </p:nvSpPr>
        <p:spPr>
          <a:xfrm>
            <a:off x="4393685" y="165033"/>
            <a:ext cx="4646809" cy="295092"/>
          </a:xfrm>
        </p:spPr>
        <p:txBody>
          <a:bodyPr>
            <a:noAutofit/>
          </a:bodyPr>
          <a:lstStyle>
            <a:lvl1pPr marL="0" indent="0">
              <a:buNone/>
              <a:defRPr sz="1200" b="1" cap="all" spc="170" baseline="0">
                <a:solidFill>
                  <a:srgbClr val="047FAE"/>
                </a:solidFill>
                <a:latin typeface="Lato" panose="020F0502020204030203" pitchFamily="34" charset="0"/>
              </a:defRPr>
            </a:lvl1pPr>
          </a:lstStyle>
          <a:p>
            <a:pPr lvl="0"/>
            <a:r>
              <a:rPr lang="en-US" dirty="0"/>
              <a:t>Subtitle</a:t>
            </a:r>
          </a:p>
        </p:txBody>
      </p:sp>
      <p:sp>
        <p:nvSpPr>
          <p:cNvPr id="10" name="Picture Placeholder 3">
            <a:extLst>
              <a:ext uri="{FF2B5EF4-FFF2-40B4-BE49-F238E27FC236}">
                <a16:creationId xmlns:a16="http://schemas.microsoft.com/office/drawing/2014/main" id="{425F94F7-EEB2-488F-9E73-7F6264C544B5}"/>
              </a:ext>
            </a:extLst>
          </p:cNvPr>
          <p:cNvSpPr>
            <a:spLocks noGrp="1"/>
          </p:cNvSpPr>
          <p:nvPr>
            <p:ph type="pic" sz="quarter" idx="17"/>
          </p:nvPr>
        </p:nvSpPr>
        <p:spPr>
          <a:xfrm>
            <a:off x="0" y="0"/>
            <a:ext cx="4197160" cy="5143500"/>
          </a:xfrm>
        </p:spPr>
        <p:txBody>
          <a:bodyPr>
            <a:noAutofit/>
          </a:bodyPr>
          <a:lstStyle/>
          <a:p>
            <a:endParaRPr lang="en-US" dirty="0"/>
          </a:p>
        </p:txBody>
      </p:sp>
    </p:spTree>
    <p:custDataLst>
      <p:tags r:id="rId1"/>
    </p:custDataLst>
    <p:extLst>
      <p:ext uri="{BB962C8B-B14F-4D97-AF65-F5344CB8AC3E}">
        <p14:creationId xmlns:p14="http://schemas.microsoft.com/office/powerpoint/2010/main" val="4259873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75BC2DA-27BA-5445-8755-125E8240B39D}"/>
              </a:ext>
            </a:extLst>
          </p:cNvPr>
          <p:cNvSpPr/>
          <p:nvPr userDrawn="1"/>
        </p:nvSpPr>
        <p:spPr>
          <a:xfrm>
            <a:off x="177800" y="770007"/>
            <a:ext cx="4151377" cy="609326"/>
          </a:xfrm>
          <a:prstGeom prst="roundRect">
            <a:avLst>
              <a:gd name="adj" fmla="val 0"/>
            </a:avLst>
          </a:prstGeom>
          <a:solidFill>
            <a:srgbClr val="11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half" idx="2"/>
          </p:nvPr>
        </p:nvSpPr>
        <p:spPr>
          <a:xfrm>
            <a:off x="177800" y="1447623"/>
            <a:ext cx="4151377" cy="292613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71402" y="1447357"/>
            <a:ext cx="4151376" cy="292613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3"/>
          </p:nvPr>
        </p:nvSpPr>
        <p:spPr>
          <a:xfrm>
            <a:off x="177800" y="814832"/>
            <a:ext cx="4070752" cy="541036"/>
          </a:xfrm>
          <a:prstGeom prst="roundRect">
            <a:avLst>
              <a:gd name="adj" fmla="val 0"/>
            </a:avLst>
          </a:prstGeom>
          <a:noFill/>
          <a:ln>
            <a:noFill/>
          </a:ln>
        </p:spPr>
        <p:txBody>
          <a:bodyPr anchor="ctr">
            <a:normAutofit/>
          </a:bodyPr>
          <a:lstStyle>
            <a:lvl1pPr marL="0" indent="0" algn="l">
              <a:buNone/>
              <a:defRPr sz="2000" b="0">
                <a:ln>
                  <a:noFill/>
                </a:ln>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itle 1"/>
          <p:cNvSpPr>
            <a:spLocks noGrp="1"/>
          </p:cNvSpPr>
          <p:nvPr>
            <p:ph type="title"/>
          </p:nvPr>
        </p:nvSpPr>
        <p:spPr>
          <a:xfrm>
            <a:off x="177800" y="109659"/>
            <a:ext cx="6569290" cy="590777"/>
          </a:xfrm>
          <a:prstGeom prst="roundRect">
            <a:avLst>
              <a:gd name="adj" fmla="val 0"/>
            </a:avLst>
          </a:prstGeom>
          <a:ln>
            <a:noFill/>
          </a:ln>
        </p:spPr>
        <p:txBody>
          <a:bodyPr/>
          <a:lstStyle>
            <a:lvl1pPr algn="l">
              <a:defRPr/>
            </a:lvl1pPr>
          </a:lstStyle>
          <a:p>
            <a:r>
              <a:rPr lang="en-US" dirty="0"/>
              <a:t>Click to edit Master title style</a:t>
            </a:r>
          </a:p>
        </p:txBody>
      </p:sp>
      <p:sp>
        <p:nvSpPr>
          <p:cNvPr id="13" name="Rounded Rectangle 12">
            <a:extLst>
              <a:ext uri="{FF2B5EF4-FFF2-40B4-BE49-F238E27FC236}">
                <a16:creationId xmlns:a16="http://schemas.microsoft.com/office/drawing/2014/main" id="{8C932155-3761-AB4C-8F6F-54345B2661FB}"/>
              </a:ext>
            </a:extLst>
          </p:cNvPr>
          <p:cNvSpPr/>
          <p:nvPr userDrawn="1"/>
        </p:nvSpPr>
        <p:spPr>
          <a:xfrm>
            <a:off x="4671402" y="770007"/>
            <a:ext cx="4151377" cy="609326"/>
          </a:xfrm>
          <a:prstGeom prst="roundRect">
            <a:avLst>
              <a:gd name="adj" fmla="val 0"/>
            </a:avLst>
          </a:prstGeom>
          <a:solidFill>
            <a:srgbClr val="11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4">
            <a:extLst>
              <a:ext uri="{FF2B5EF4-FFF2-40B4-BE49-F238E27FC236}">
                <a16:creationId xmlns:a16="http://schemas.microsoft.com/office/drawing/2014/main" id="{1C7D06DB-051D-2447-958A-A4E9EA152EAF}"/>
              </a:ext>
            </a:extLst>
          </p:cNvPr>
          <p:cNvSpPr>
            <a:spLocks noGrp="1"/>
          </p:cNvSpPr>
          <p:nvPr>
            <p:ph type="body" sz="quarter" idx="14"/>
          </p:nvPr>
        </p:nvSpPr>
        <p:spPr>
          <a:xfrm>
            <a:off x="4671402" y="814832"/>
            <a:ext cx="4051257" cy="541036"/>
          </a:xfrm>
          <a:prstGeom prst="roundRect">
            <a:avLst>
              <a:gd name="adj" fmla="val 0"/>
            </a:avLst>
          </a:prstGeom>
          <a:noFill/>
          <a:ln>
            <a:noFill/>
          </a:ln>
        </p:spPr>
        <p:txBody>
          <a:bodyPr anchor="ctr">
            <a:normAutofit/>
          </a:bodyPr>
          <a:lstStyle>
            <a:lvl1pPr marL="0" indent="0" algn="l">
              <a:buNone/>
              <a:defRPr sz="2000" b="0">
                <a:ln>
                  <a:noFill/>
                </a:ln>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Slide Number Placeholder 5">
            <a:extLst>
              <a:ext uri="{FF2B5EF4-FFF2-40B4-BE49-F238E27FC236}">
                <a16:creationId xmlns:a16="http://schemas.microsoft.com/office/drawing/2014/main" id="{5A9941C4-944D-444D-BF99-A717A4870952}"/>
              </a:ext>
            </a:extLst>
          </p:cNvPr>
          <p:cNvSpPr>
            <a:spLocks noGrp="1"/>
          </p:cNvSpPr>
          <p:nvPr>
            <p:ph type="sldNum" sz="quarter" idx="15"/>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1574573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 y="444617"/>
            <a:ext cx="3885652" cy="739009"/>
          </a:xfrm>
          <a:prstGeom prst="roundRect">
            <a:avLst>
              <a:gd name="adj" fmla="val 0"/>
            </a:avLst>
          </a:prstGeom>
        </p:spPr>
        <p:txBody>
          <a:bodyPr anchor="b">
            <a:noAutofit/>
          </a:bodyPr>
          <a:lstStyle>
            <a:lvl1pPr algn="ctr">
              <a:defRPr sz="2400" b="0">
                <a:latin typeface="Lato" panose="020F0502020204030203" pitchFamily="34" charset="0"/>
              </a:defRPr>
            </a:lvl1pPr>
          </a:lstStyle>
          <a:p>
            <a:r>
              <a:rPr lang="en-US" dirty="0"/>
              <a:t>Click to edit Master title style</a:t>
            </a:r>
          </a:p>
        </p:txBody>
      </p:sp>
      <p:sp>
        <p:nvSpPr>
          <p:cNvPr id="3" name="Content Placeholder 2"/>
          <p:cNvSpPr>
            <a:spLocks noGrp="1"/>
          </p:cNvSpPr>
          <p:nvPr>
            <p:ph idx="1"/>
          </p:nvPr>
        </p:nvSpPr>
        <p:spPr>
          <a:xfrm>
            <a:off x="4193628" y="444617"/>
            <a:ext cx="4629150" cy="3951171"/>
          </a:xfrm>
        </p:spPr>
        <p:txBody>
          <a:bodyPr/>
          <a:lstStyle>
            <a:lvl1pPr>
              <a:defRPr sz="1600">
                <a:latin typeface="Libre Baskerville" panose="02000000000000000000" pitchFamily="2" charset="0"/>
              </a:defRPr>
            </a:lvl1pPr>
            <a:lvl2pPr>
              <a:defRPr sz="1600">
                <a:latin typeface="Libre Baskerville" panose="02000000000000000000" pitchFamily="2" charset="0"/>
              </a:defRPr>
            </a:lvl2pPr>
            <a:lvl3pPr>
              <a:defRPr sz="1600">
                <a:latin typeface="Libre Baskerville" panose="02000000000000000000" pitchFamily="2" charset="0"/>
              </a:defRPr>
            </a:lvl3pPr>
            <a:lvl4pPr>
              <a:defRPr sz="1600">
                <a:latin typeface="Libre Baskerville" panose="02000000000000000000" pitchFamily="2" charset="0"/>
              </a:defRPr>
            </a:lvl4pPr>
            <a:lvl5pPr>
              <a:defRPr sz="1600">
                <a:latin typeface="Libre Baskerville" panose="02000000000000000000" pitchFamily="2"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36078" y="1247775"/>
            <a:ext cx="2949575" cy="31511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pic>
        <p:nvPicPr>
          <p:cNvPr id="9" name="Picture 8">
            <a:extLst>
              <a:ext uri="{FF2B5EF4-FFF2-40B4-BE49-F238E27FC236}">
                <a16:creationId xmlns:a16="http://schemas.microsoft.com/office/drawing/2014/main" id="{1902E5BF-5A9C-4338-8607-7580A84BF24E}"/>
              </a:ext>
            </a:extLst>
          </p:cNvPr>
          <p:cNvPicPr>
            <a:picLocks noChangeAspect="1"/>
          </p:cNvPicPr>
          <p:nvPr userDrawn="1"/>
        </p:nvPicPr>
        <p:blipFill>
          <a:blip r:embed="rId3"/>
          <a:srcRect/>
          <a:stretch/>
        </p:blipFill>
        <p:spPr>
          <a:xfrm rot="5053168">
            <a:off x="8359776" y="-132682"/>
            <a:ext cx="812800" cy="902893"/>
          </a:xfrm>
          <a:prstGeom prst="rect">
            <a:avLst/>
          </a:prstGeom>
        </p:spPr>
      </p:pic>
    </p:spTree>
    <p:custDataLst>
      <p:tags r:id="rId1"/>
    </p:custDataLst>
    <p:extLst>
      <p:ext uri="{BB962C8B-B14F-4D97-AF65-F5344CB8AC3E}">
        <p14:creationId xmlns:p14="http://schemas.microsoft.com/office/powerpoint/2010/main" val="903905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7207" y="25929"/>
            <a:ext cx="8487334" cy="669567"/>
          </a:xfrm>
          <a:prstGeom prst="roundRect">
            <a:avLst>
              <a:gd name="adj" fmla="val 0"/>
            </a:avLst>
          </a:prstGeom>
        </p:spPr>
        <p:txBody>
          <a:bodyPr/>
          <a:lstStyle>
            <a:lvl1pPr algn="ctr">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89E393FA-C299-43EC-BC4C-AFF570422295}"/>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27204872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D770896-15C6-4BDC-A2BB-5170DA3E79D9}"/>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
        <p:nvSpPr>
          <p:cNvPr id="5" name="Text Placeholder 9">
            <a:extLst>
              <a:ext uri="{FF2B5EF4-FFF2-40B4-BE49-F238E27FC236}">
                <a16:creationId xmlns:a16="http://schemas.microsoft.com/office/drawing/2014/main" id="{79A3B819-0B53-44C4-A757-ED55E3144F6D}"/>
              </a:ext>
            </a:extLst>
          </p:cNvPr>
          <p:cNvSpPr>
            <a:spLocks noGrp="1"/>
          </p:cNvSpPr>
          <p:nvPr>
            <p:ph type="body" sz="quarter" idx="11"/>
          </p:nvPr>
        </p:nvSpPr>
        <p:spPr>
          <a:xfrm>
            <a:off x="288470" y="1549287"/>
            <a:ext cx="4071259" cy="3088027"/>
          </a:xfrm>
        </p:spPr>
        <p:txBody>
          <a:bodyPr>
            <a:noAutofit/>
          </a:bodyPr>
          <a:lstStyle>
            <a:lvl1pPr marL="231775" indent="-231775">
              <a:spcBef>
                <a:spcPts val="1200"/>
              </a:spcBef>
              <a:buSzPct val="100000"/>
              <a:buFont typeface="Arial" panose="020B0604020202020204" pitchFamily="34" charset="0"/>
              <a:buChar char="•"/>
              <a:defRPr>
                <a:latin typeface="Lato" panose="020F0502020204030203" pitchFamily="34" charset="0"/>
              </a:defRPr>
            </a:lvl1pPr>
            <a:lvl2pPr>
              <a:spcBef>
                <a:spcPts val="1200"/>
              </a:spcBef>
              <a:defRPr>
                <a:latin typeface="Lato" panose="020F0502020204030203" pitchFamily="34" charset="0"/>
              </a:defRPr>
            </a:lvl2pPr>
            <a:lvl3pPr>
              <a:spcBef>
                <a:spcPts val="1200"/>
              </a:spcBef>
              <a:defRPr>
                <a:latin typeface="Lato" panose="020F0502020204030203" pitchFamily="34" charset="0"/>
              </a:defRPr>
            </a:lvl3pPr>
            <a:lvl4pPr>
              <a:spcBef>
                <a:spcPts val="1200"/>
              </a:spcBef>
              <a:defRPr>
                <a:latin typeface="Lato" panose="020F0502020204030203" pitchFamily="34" charset="0"/>
              </a:defRPr>
            </a:lvl4pPr>
            <a:lvl5pPr>
              <a:spcBef>
                <a:spcPts val="1200"/>
              </a:spcBef>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6">
            <a:extLst>
              <a:ext uri="{FF2B5EF4-FFF2-40B4-BE49-F238E27FC236}">
                <a16:creationId xmlns:a16="http://schemas.microsoft.com/office/drawing/2014/main" id="{629BB280-AFA6-4D55-8137-4D028ADBCCE1}"/>
              </a:ext>
            </a:extLst>
          </p:cNvPr>
          <p:cNvSpPr>
            <a:spLocks noGrp="1"/>
          </p:cNvSpPr>
          <p:nvPr>
            <p:ph type="title"/>
          </p:nvPr>
        </p:nvSpPr>
        <p:spPr>
          <a:xfrm>
            <a:off x="284726" y="636624"/>
            <a:ext cx="4071259" cy="873576"/>
          </a:xfrm>
        </p:spPr>
        <p:txBody>
          <a:bodyPr>
            <a:noAutofit/>
          </a:bodyPr>
          <a:lstStyle>
            <a:lvl1pPr>
              <a:defRPr sz="2800" b="0"/>
            </a:lvl1pPr>
          </a:lstStyle>
          <a:p>
            <a:r>
              <a:rPr lang="en-US" dirty="0"/>
              <a:t>Click to edit Master title style</a:t>
            </a:r>
          </a:p>
        </p:txBody>
      </p:sp>
      <p:sp>
        <p:nvSpPr>
          <p:cNvPr id="7" name="Text Placeholder 5">
            <a:extLst>
              <a:ext uri="{FF2B5EF4-FFF2-40B4-BE49-F238E27FC236}">
                <a16:creationId xmlns:a16="http://schemas.microsoft.com/office/drawing/2014/main" id="{E1A3A3DD-E39F-4262-81AC-A4381386F479}"/>
              </a:ext>
            </a:extLst>
          </p:cNvPr>
          <p:cNvSpPr>
            <a:spLocks noGrp="1"/>
          </p:cNvSpPr>
          <p:nvPr>
            <p:ph type="body" sz="quarter" idx="16" hasCustomPrompt="1"/>
          </p:nvPr>
        </p:nvSpPr>
        <p:spPr>
          <a:xfrm>
            <a:off x="300030" y="302445"/>
            <a:ext cx="4055955" cy="295092"/>
          </a:xfrm>
        </p:spPr>
        <p:txBody>
          <a:bodyPr>
            <a:noAutofit/>
          </a:bodyPr>
          <a:lstStyle>
            <a:lvl1pPr marL="0" indent="0">
              <a:buNone/>
              <a:defRPr sz="1200" b="1" cap="all" spc="170" baseline="0">
                <a:solidFill>
                  <a:srgbClr val="047FAE"/>
                </a:solidFill>
                <a:latin typeface="Lato" panose="020F0502020204030203" pitchFamily="34" charset="0"/>
              </a:defRPr>
            </a:lvl1pPr>
          </a:lstStyle>
          <a:p>
            <a:pPr lvl="0"/>
            <a:r>
              <a:rPr lang="en-US" dirty="0"/>
              <a:t>Subtitle</a:t>
            </a:r>
          </a:p>
        </p:txBody>
      </p:sp>
      <p:sp>
        <p:nvSpPr>
          <p:cNvPr id="8" name="Text Placeholder 9">
            <a:extLst>
              <a:ext uri="{FF2B5EF4-FFF2-40B4-BE49-F238E27FC236}">
                <a16:creationId xmlns:a16="http://schemas.microsoft.com/office/drawing/2014/main" id="{23FB690D-7907-4EEF-B14F-A543D1324F69}"/>
              </a:ext>
            </a:extLst>
          </p:cNvPr>
          <p:cNvSpPr>
            <a:spLocks noGrp="1"/>
          </p:cNvSpPr>
          <p:nvPr>
            <p:ph type="body" sz="quarter" idx="17"/>
          </p:nvPr>
        </p:nvSpPr>
        <p:spPr>
          <a:xfrm>
            <a:off x="4663854" y="1549287"/>
            <a:ext cx="4071259" cy="3088027"/>
          </a:xfrm>
        </p:spPr>
        <p:txBody>
          <a:bodyPr>
            <a:noAutofit/>
          </a:bodyPr>
          <a:lstStyle>
            <a:lvl1pPr marL="231775" indent="-231775">
              <a:spcBef>
                <a:spcPts val="1200"/>
              </a:spcBef>
              <a:buSzPct val="100000"/>
              <a:buFont typeface="Arial" panose="020B0604020202020204" pitchFamily="34" charset="0"/>
              <a:buChar char="•"/>
              <a:defRPr>
                <a:latin typeface="Lato" panose="020F0502020204030203" pitchFamily="34" charset="0"/>
              </a:defRPr>
            </a:lvl1pPr>
            <a:lvl2pPr>
              <a:spcBef>
                <a:spcPts val="1200"/>
              </a:spcBef>
              <a:defRPr>
                <a:latin typeface="Lato" panose="020F0502020204030203" pitchFamily="34" charset="0"/>
              </a:defRPr>
            </a:lvl2pPr>
            <a:lvl3pPr>
              <a:spcBef>
                <a:spcPts val="1200"/>
              </a:spcBef>
              <a:defRPr>
                <a:latin typeface="Lato" panose="020F0502020204030203" pitchFamily="34" charset="0"/>
              </a:defRPr>
            </a:lvl3pPr>
            <a:lvl4pPr>
              <a:spcBef>
                <a:spcPts val="1200"/>
              </a:spcBef>
              <a:defRPr>
                <a:latin typeface="Lato" panose="020F0502020204030203" pitchFamily="34" charset="0"/>
              </a:defRPr>
            </a:lvl4pPr>
            <a:lvl5pPr>
              <a:spcBef>
                <a:spcPts val="1200"/>
              </a:spcBef>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6">
            <a:extLst>
              <a:ext uri="{FF2B5EF4-FFF2-40B4-BE49-F238E27FC236}">
                <a16:creationId xmlns:a16="http://schemas.microsoft.com/office/drawing/2014/main" id="{441881CD-AF4C-473A-B095-20E113B922BD}"/>
              </a:ext>
            </a:extLst>
          </p:cNvPr>
          <p:cNvSpPr txBox="1">
            <a:spLocks/>
          </p:cNvSpPr>
          <p:nvPr userDrawn="1"/>
        </p:nvSpPr>
        <p:spPr>
          <a:xfrm>
            <a:off x="4660110" y="636624"/>
            <a:ext cx="4071259" cy="873576"/>
          </a:xfrm>
          <a:prstGeom prst="roundRect">
            <a:avLst>
              <a:gd name="adj" fmla="val 0"/>
            </a:avLst>
          </a:prstGeom>
          <a:noFill/>
          <a:ln w="12700" cmpd="sng">
            <a:noFill/>
          </a:ln>
        </p:spPr>
        <p:txBody>
          <a:bodyPr vert="horz" lIns="91440" tIns="45720" rIns="91440" bIns="45720" rtlCol="0" anchor="ctr">
            <a:noAutofit/>
          </a:bodyPr>
          <a:lstStyle>
            <a:lvl1pPr algn="l" defTabSz="914400" rtl="0" eaLnBrk="1" latinLnBrk="0" hangingPunct="1">
              <a:lnSpc>
                <a:spcPct val="90000"/>
              </a:lnSpc>
              <a:spcBef>
                <a:spcPct val="0"/>
              </a:spcBef>
              <a:buNone/>
              <a:defRPr sz="2800" b="0" kern="1200">
                <a:solidFill>
                  <a:srgbClr val="152E65"/>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10" name="Text Placeholder 5">
            <a:extLst>
              <a:ext uri="{FF2B5EF4-FFF2-40B4-BE49-F238E27FC236}">
                <a16:creationId xmlns:a16="http://schemas.microsoft.com/office/drawing/2014/main" id="{FF622D9C-B8E6-4365-B0B7-D235113B857D}"/>
              </a:ext>
            </a:extLst>
          </p:cNvPr>
          <p:cNvSpPr>
            <a:spLocks noGrp="1"/>
          </p:cNvSpPr>
          <p:nvPr>
            <p:ph type="body" sz="quarter" idx="18" hasCustomPrompt="1"/>
          </p:nvPr>
        </p:nvSpPr>
        <p:spPr>
          <a:xfrm>
            <a:off x="4675414" y="302445"/>
            <a:ext cx="4055955" cy="295092"/>
          </a:xfrm>
        </p:spPr>
        <p:txBody>
          <a:bodyPr>
            <a:noAutofit/>
          </a:bodyPr>
          <a:lstStyle>
            <a:lvl1pPr marL="0" indent="0">
              <a:buNone/>
              <a:defRPr sz="1200" b="1" cap="all" spc="170" baseline="0">
                <a:solidFill>
                  <a:srgbClr val="047FAE"/>
                </a:solidFill>
                <a:latin typeface="Lato" panose="020F0502020204030203" pitchFamily="34" charset="0"/>
              </a:defRPr>
            </a:lvl1pPr>
          </a:lstStyle>
          <a:p>
            <a:pPr lvl="0"/>
            <a:r>
              <a:rPr lang="en-US" dirty="0"/>
              <a:t>Subtitle</a:t>
            </a:r>
          </a:p>
        </p:txBody>
      </p:sp>
    </p:spTree>
    <p:custDataLst>
      <p:tags r:id="rId1"/>
    </p:custDataLst>
    <p:extLst>
      <p:ext uri="{BB962C8B-B14F-4D97-AF65-F5344CB8AC3E}">
        <p14:creationId xmlns:p14="http://schemas.microsoft.com/office/powerpoint/2010/main" val="40104409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273" y="546217"/>
            <a:ext cx="3758426" cy="739009"/>
          </a:xfrm>
          <a:prstGeom prst="roundRect">
            <a:avLst>
              <a:gd name="adj" fmla="val 0"/>
            </a:avLst>
          </a:prstGeom>
        </p:spPr>
        <p:txBody>
          <a:bodyPr anchor="b">
            <a:no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4196576" y="546217"/>
            <a:ext cx="4629150" cy="3951171"/>
          </a:xfrm>
          <a:prstGeom prst="rect">
            <a:avLst/>
          </a:prstGeom>
        </p:spPr>
        <p:txBody>
          <a:bodyPr>
            <a:normAutofit/>
          </a:bodyPr>
          <a:lstStyle>
            <a:lvl1pPr>
              <a:defRPr sz="1200"/>
            </a:lvl1pPr>
            <a:lvl2pPr>
              <a:defRPr sz="1200"/>
            </a:lvl2pPr>
            <a:lvl3pPr>
              <a:defRPr sz="12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18274" y="1375794"/>
            <a:ext cx="3758426" cy="302634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A5A982D6-4504-4B36-8C7E-05B8AEA3A7BC}"/>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37782399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77207" y="25929"/>
            <a:ext cx="8487334" cy="669567"/>
          </a:xfrm>
          <a:prstGeom prst="roundRect">
            <a:avLst>
              <a:gd name="adj" fmla="val 0"/>
            </a:avLst>
          </a:prstGeom>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9F2CC34B-4C38-4665-8903-77CACD6840AB}"/>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7993143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196576" y="564429"/>
            <a:ext cx="4629150" cy="3926005"/>
          </a:xfrm>
          <a:prstGeom prst="rect">
            <a:avLst/>
          </a:prstGeo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Title 1"/>
          <p:cNvSpPr>
            <a:spLocks noGrp="1"/>
          </p:cNvSpPr>
          <p:nvPr>
            <p:ph type="title"/>
          </p:nvPr>
        </p:nvSpPr>
        <p:spPr>
          <a:xfrm>
            <a:off x="318273" y="564546"/>
            <a:ext cx="3742097" cy="739009"/>
          </a:xfrm>
          <a:prstGeom prst="roundRect">
            <a:avLst>
              <a:gd name="adj" fmla="val 0"/>
            </a:avLst>
          </a:prstGeom>
        </p:spPr>
        <p:txBody>
          <a:bodyPr anchor="ctr">
            <a:noAutofit/>
          </a:bodyPr>
          <a:lstStyle>
            <a:lvl1pPr algn="l">
              <a:defRPr sz="1800" b="0"/>
            </a:lvl1pPr>
          </a:lstStyle>
          <a:p>
            <a:r>
              <a:rPr lang="en-US" dirty="0"/>
              <a:t>Click to edit Master title style</a:t>
            </a:r>
          </a:p>
        </p:txBody>
      </p:sp>
      <p:sp>
        <p:nvSpPr>
          <p:cNvPr id="8" name="Text Placeholder 3"/>
          <p:cNvSpPr>
            <a:spLocks noGrp="1"/>
          </p:cNvSpPr>
          <p:nvPr>
            <p:ph type="body" sz="half" idx="2"/>
          </p:nvPr>
        </p:nvSpPr>
        <p:spPr>
          <a:xfrm>
            <a:off x="318274" y="1392572"/>
            <a:ext cx="3742097" cy="300956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8912339A-C5E7-4BA7-BFF0-30A20076FB28}"/>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pic>
        <p:nvPicPr>
          <p:cNvPr id="4" name="Picture 3" descr="A close up of a necklace&#10;&#10;Description automatically generated">
            <a:extLst>
              <a:ext uri="{FF2B5EF4-FFF2-40B4-BE49-F238E27FC236}">
                <a16:creationId xmlns:a16="http://schemas.microsoft.com/office/drawing/2014/main" id="{05E6F588-8CB1-4662-B148-A82C78BC6678}"/>
              </a:ext>
            </a:extLst>
          </p:cNvPr>
          <p:cNvPicPr>
            <a:picLocks noChangeAspect="1"/>
          </p:cNvPicPr>
          <p:nvPr userDrawn="1"/>
        </p:nvPicPr>
        <p:blipFill>
          <a:blip r:embed="rId3"/>
          <a:stretch>
            <a:fillRect/>
          </a:stretch>
        </p:blipFill>
        <p:spPr>
          <a:xfrm>
            <a:off x="-107509" y="-54429"/>
            <a:ext cx="665269" cy="739009"/>
          </a:xfrm>
          <a:prstGeom prst="rect">
            <a:avLst/>
          </a:prstGeom>
        </p:spPr>
      </p:pic>
    </p:spTree>
    <p:custDataLst>
      <p:tags r:id="rId1"/>
    </p:custDataLst>
    <p:extLst>
      <p:ext uri="{BB962C8B-B14F-4D97-AF65-F5344CB8AC3E}">
        <p14:creationId xmlns:p14="http://schemas.microsoft.com/office/powerpoint/2010/main" val="22663830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7207" y="25929"/>
            <a:ext cx="8487334" cy="669567"/>
          </a:xfrm>
          <a:prstGeom prst="roundRect">
            <a:avLst>
              <a:gd name="adj" fmla="val 0"/>
            </a:avLst>
          </a:prstGeom>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a:xfrm>
            <a:off x="219232" y="786880"/>
            <a:ext cx="8445309" cy="3780334"/>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865FF6C7-F720-4CA8-971A-527C1F266651}"/>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6012117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1360" y="259442"/>
            <a:ext cx="1971675" cy="3958021"/>
          </a:xfrm>
          <a:prstGeom prst="roundRect">
            <a:avLst>
              <a:gd name="adj" fmla="val 0"/>
            </a:avLst>
          </a:prstGeom>
        </p:spPr>
        <p:txBody>
          <a:bodyPr vert="eaVert" anchor="ct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a:xfrm>
            <a:off x="440965" y="259442"/>
            <a:ext cx="6106793" cy="395802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C097AEA-D709-473D-9E0C-9B04E36AB856}"/>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3225448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207" y="25929"/>
            <a:ext cx="8487334" cy="669567"/>
          </a:xfrm>
          <a:prstGeom prst="roundRect">
            <a:avLst>
              <a:gd name="adj" fmla="val 0"/>
            </a:avLst>
          </a:prstGeom>
        </p:spPr>
        <p:txBody>
          <a:bodyPr/>
          <a:lstStyle>
            <a:lvl1pPr>
              <a:defRPr/>
            </a:lvl1pPr>
          </a:lstStyle>
          <a:p>
            <a:r>
              <a:rPr lang="en-US" dirty="0"/>
              <a:t>Thank you</a:t>
            </a:r>
          </a:p>
        </p:txBody>
      </p:sp>
      <p:graphicFrame>
        <p:nvGraphicFramePr>
          <p:cNvPr id="4" name="Table 3"/>
          <p:cNvGraphicFramePr>
            <a:graphicFrameLocks noGrp="1"/>
          </p:cNvGraphicFramePr>
          <p:nvPr userDrawn="1">
            <p:extLst>
              <p:ext uri="{D42A27DB-BD31-4B8C-83A1-F6EECF244321}">
                <p14:modId xmlns:p14="http://schemas.microsoft.com/office/powerpoint/2010/main" val="4044904402"/>
              </p:ext>
            </p:extLst>
          </p:nvPr>
        </p:nvGraphicFramePr>
        <p:xfrm>
          <a:off x="1508169" y="2939541"/>
          <a:ext cx="6096000" cy="137160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163170448"/>
                    </a:ext>
                  </a:extLst>
                </a:gridCol>
                <a:gridCol w="2032000">
                  <a:extLst>
                    <a:ext uri="{9D8B030D-6E8A-4147-A177-3AD203B41FA5}">
                      <a16:colId xmlns:a16="http://schemas.microsoft.com/office/drawing/2014/main" val="1509037279"/>
                    </a:ext>
                  </a:extLst>
                </a:gridCol>
                <a:gridCol w="2032000">
                  <a:extLst>
                    <a:ext uri="{9D8B030D-6E8A-4147-A177-3AD203B41FA5}">
                      <a16:colId xmlns:a16="http://schemas.microsoft.com/office/drawing/2014/main" val="2278462893"/>
                    </a:ext>
                  </a:extLst>
                </a:gridCol>
              </a:tblGrid>
              <a:tr h="851390">
                <a:tc>
                  <a:txBody>
                    <a:bodyPr/>
                    <a:lstStyle/>
                    <a:p>
                      <a:pPr algn="ctr"/>
                      <a:r>
                        <a:rPr lang="en-US" sz="1400" dirty="0">
                          <a:solidFill>
                            <a:schemeClr val="tx2"/>
                          </a:solidFill>
                        </a:rPr>
                        <a:t>Will Aldridge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Shannon </a:t>
                      </a:r>
                      <a:r>
                        <a:rPr lang="en-US" sz="1400" kern="1200" dirty="0" err="1">
                          <a:solidFill>
                            <a:schemeClr val="tx2"/>
                          </a:solidFill>
                          <a:latin typeface="+mn-lt"/>
                          <a:ea typeface="+mn-ea"/>
                          <a:cs typeface="+mn-cs"/>
                        </a:rPr>
                        <a:t>Chaplo</a:t>
                      </a:r>
                      <a:endParaRPr lang="en-US" sz="1400" kern="1200" dirty="0">
                        <a:solidFill>
                          <a:schemeClr val="tx2"/>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Christina DiSalvo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2"/>
                          </a:solidFill>
                          <a:latin typeface="+mn-lt"/>
                          <a:ea typeface="+mn-ea"/>
                          <a:cs typeface="+mn-cs"/>
                        </a:rPr>
                        <a:t>Sherra</a:t>
                      </a:r>
                      <a:r>
                        <a:rPr lang="en-US" sz="1400" kern="1200" dirty="0">
                          <a:solidFill>
                            <a:schemeClr val="tx2"/>
                          </a:solidFill>
                          <a:latin typeface="+mn-lt"/>
                          <a:ea typeface="+mn-ea"/>
                          <a:cs typeface="+mn-cs"/>
                        </a:rPr>
                        <a:t> Lawrence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Devon Minch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Jenna Armstrong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Leslie </a:t>
                      </a:r>
                      <a:r>
                        <a:rPr lang="en-US" sz="1400" kern="1200" dirty="0" err="1">
                          <a:solidFill>
                            <a:schemeClr val="tx2"/>
                          </a:solidFill>
                          <a:latin typeface="+mn-lt"/>
                          <a:ea typeface="+mn-ea"/>
                          <a:cs typeface="+mn-cs"/>
                        </a:rPr>
                        <a:t>deRosset</a:t>
                      </a:r>
                      <a:endParaRPr lang="en-US" sz="1400" kern="1200" dirty="0">
                        <a:solidFill>
                          <a:schemeClr val="tx2"/>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Ariel Everett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Kimberly Maloney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Jessica Reed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Rebecca </a:t>
                      </a:r>
                      <a:r>
                        <a:rPr lang="en-US" sz="1400" dirty="0" err="1">
                          <a:solidFill>
                            <a:schemeClr val="tx2"/>
                          </a:solidFill>
                        </a:rPr>
                        <a:t>Roppolo</a:t>
                      </a:r>
                      <a:endParaRPr lang="en-US" sz="1400" dirty="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Renée Boothroyd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Sandra Diehl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Robin Jenkins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rPr>
                        <a:t>Capri McDonald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solidFill>
                          <a:latin typeface="+mn-lt"/>
                          <a:ea typeface="+mn-ea"/>
                          <a:cs typeface="+mn-cs"/>
                        </a:rPr>
                        <a:t>Jennifer Robinette</a:t>
                      </a:r>
                    </a:p>
                  </a:txBody>
                  <a:tcPr/>
                </a:tc>
                <a:extLst>
                  <a:ext uri="{0D108BD9-81ED-4DB2-BD59-A6C34878D82A}">
                    <a16:rowId xmlns:a16="http://schemas.microsoft.com/office/drawing/2014/main" val="3349845821"/>
                  </a:ext>
                </a:extLst>
              </a:tr>
            </a:tbl>
          </a:graphicData>
        </a:graphic>
      </p:graphicFrame>
      <p:pic>
        <p:nvPicPr>
          <p:cNvPr id="5" name="Content Placeholder 8">
            <a:extLst>
              <a:ext uri="{FF2B5EF4-FFF2-40B4-BE49-F238E27FC236}">
                <a16:creationId xmlns:a16="http://schemas.microsoft.com/office/drawing/2014/main" id="{0EB292F5-D5FC-9E48-AE90-A56B93D3A7A1}"/>
              </a:ext>
            </a:extLst>
          </p:cNvPr>
          <p:cNvPicPr>
            <a:picLocks noChangeAspect="1"/>
          </p:cNvPicPr>
          <p:nvPr userDrawn="1"/>
        </p:nvPicPr>
        <p:blipFill>
          <a:blip r:embed="rId3"/>
          <a:stretch>
            <a:fillRect/>
          </a:stretch>
        </p:blipFill>
        <p:spPr>
          <a:xfrm>
            <a:off x="1353398" y="1619521"/>
            <a:ext cx="6067496" cy="996156"/>
          </a:xfrm>
          <a:prstGeom prst="rect">
            <a:avLst/>
          </a:prstGeom>
        </p:spPr>
      </p:pic>
      <p:sp>
        <p:nvSpPr>
          <p:cNvPr id="6" name="Slide Number Placeholder 5">
            <a:extLst>
              <a:ext uri="{FF2B5EF4-FFF2-40B4-BE49-F238E27FC236}">
                <a16:creationId xmlns:a16="http://schemas.microsoft.com/office/drawing/2014/main" id="{D25A6EF8-056C-4FE8-89C7-35EA3FFB2BC2}"/>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1"/>
    </p:custDataLst>
    <p:extLst>
      <p:ext uri="{BB962C8B-B14F-4D97-AF65-F5344CB8AC3E}">
        <p14:creationId xmlns:p14="http://schemas.microsoft.com/office/powerpoint/2010/main" val="21302984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75FEC6-1326-49E4-AC22-17790E9B55B3}"/>
              </a:ext>
            </a:extLst>
          </p:cNvPr>
          <p:cNvPicPr>
            <a:picLocks noChangeAspect="1"/>
          </p:cNvPicPr>
          <p:nvPr userDrawn="1"/>
        </p:nvPicPr>
        <p:blipFill>
          <a:blip r:embed="rId3"/>
          <a:stretch>
            <a:fillRect/>
          </a:stretch>
        </p:blipFill>
        <p:spPr>
          <a:xfrm>
            <a:off x="0" y="0"/>
            <a:ext cx="9144000" cy="4354055"/>
          </a:xfrm>
          <a:prstGeom prst="rect">
            <a:avLst/>
          </a:prstGeom>
        </p:spPr>
      </p:pic>
      <p:sp>
        <p:nvSpPr>
          <p:cNvPr id="4" name="Rounded Rectangle 3"/>
          <p:cNvSpPr/>
          <p:nvPr userDrawn="1"/>
        </p:nvSpPr>
        <p:spPr>
          <a:xfrm>
            <a:off x="527957" y="576943"/>
            <a:ext cx="8153399" cy="3497217"/>
          </a:xfrm>
          <a:prstGeom prst="roundRect">
            <a:avLst>
              <a:gd name="adj" fmla="val 0"/>
            </a:avLst>
          </a:prstGeom>
          <a:solidFill>
            <a:schemeClr val="bg1">
              <a:alpha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necklace&#10;&#10;Description automatically generated">
            <a:extLst>
              <a:ext uri="{FF2B5EF4-FFF2-40B4-BE49-F238E27FC236}">
                <a16:creationId xmlns:a16="http://schemas.microsoft.com/office/drawing/2014/main" id="{3A58D373-C76B-D24E-9DB1-88F73594560F}"/>
              </a:ext>
            </a:extLst>
          </p:cNvPr>
          <p:cNvPicPr>
            <a:picLocks noChangeAspect="1"/>
          </p:cNvPicPr>
          <p:nvPr userDrawn="1"/>
        </p:nvPicPr>
        <p:blipFill>
          <a:blip r:embed="rId4"/>
          <a:stretch>
            <a:fillRect/>
          </a:stretch>
        </p:blipFill>
        <p:spPr>
          <a:xfrm>
            <a:off x="7652892" y="3297825"/>
            <a:ext cx="1023021" cy="776335"/>
          </a:xfrm>
          <a:prstGeom prst="rect">
            <a:avLst/>
          </a:prstGeom>
        </p:spPr>
      </p:pic>
      <p:sp>
        <p:nvSpPr>
          <p:cNvPr id="2" name="Title 1"/>
          <p:cNvSpPr>
            <a:spLocks noGrp="1"/>
          </p:cNvSpPr>
          <p:nvPr>
            <p:ph type="ctrTitle"/>
          </p:nvPr>
        </p:nvSpPr>
        <p:spPr>
          <a:xfrm>
            <a:off x="936171" y="789445"/>
            <a:ext cx="7336971" cy="1294367"/>
          </a:xfrm>
          <a:prstGeom prst="rect">
            <a:avLst/>
          </a:prstGeom>
          <a:noFill/>
          <a:ln w="12700">
            <a:noFill/>
          </a:ln>
        </p:spPr>
        <p:txBody>
          <a:bodyPr anchor="ctr"/>
          <a:lstStyle>
            <a:lvl1pPr algn="ctr">
              <a:defRPr sz="3200" b="1">
                <a:solidFill>
                  <a:srgbClr val="002060"/>
                </a:solidFill>
                <a:latin typeface="Lato" panose="020F0502020204030203"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936171" y="2142536"/>
            <a:ext cx="7336971" cy="861969"/>
          </a:xfrm>
        </p:spPr>
        <p:txBody>
          <a:bodyPr>
            <a:normAutofit/>
          </a:bodyPr>
          <a:lstStyle>
            <a:lvl1pPr marL="0" indent="0" algn="ctr">
              <a:lnSpc>
                <a:spcPct val="100000"/>
              </a:lnSpc>
              <a:spcBef>
                <a:spcPts val="0"/>
              </a:spcBef>
              <a:buNone/>
              <a:defRPr sz="1600" b="0">
                <a:solidFill>
                  <a:srgbClr val="002060"/>
                </a:solidFill>
                <a:latin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author names and affiliations</a:t>
            </a:r>
          </a:p>
          <a:p>
            <a:endParaRPr lang="en-US" dirty="0"/>
          </a:p>
        </p:txBody>
      </p:sp>
      <p:sp>
        <p:nvSpPr>
          <p:cNvPr id="8" name="Text Placeholder 7"/>
          <p:cNvSpPr>
            <a:spLocks noGrp="1"/>
          </p:cNvSpPr>
          <p:nvPr>
            <p:ph type="body" sz="quarter" idx="12" hasCustomPrompt="1"/>
          </p:nvPr>
        </p:nvSpPr>
        <p:spPr>
          <a:xfrm>
            <a:off x="936171" y="3073561"/>
            <a:ext cx="7336971" cy="562769"/>
          </a:xfrm>
        </p:spPr>
        <p:txBody>
          <a:bodyPr anchor="ctr">
            <a:normAutofit/>
          </a:bodyPr>
          <a:lstStyle>
            <a:lvl1pPr marL="0" indent="0" algn="ctr">
              <a:buNone/>
              <a:defRPr sz="1200" b="1" baseline="0">
                <a:solidFill>
                  <a:srgbClr val="002060"/>
                </a:solidFill>
                <a:latin typeface="Lato" panose="020F0502020204030203" pitchFamily="34" charset="0"/>
              </a:defRPr>
            </a:lvl1pPr>
          </a:lstStyle>
          <a:p>
            <a:pPr lvl="0"/>
            <a:r>
              <a:rPr lang="en-US" dirty="0"/>
              <a:t>Click to edit presentation venue and date</a:t>
            </a:r>
          </a:p>
        </p:txBody>
      </p:sp>
    </p:spTree>
    <p:custDataLst>
      <p:tags r:id="rId1"/>
    </p:custDataLst>
    <p:extLst>
      <p:ext uri="{BB962C8B-B14F-4D97-AF65-F5344CB8AC3E}">
        <p14:creationId xmlns:p14="http://schemas.microsoft.com/office/powerpoint/2010/main" val="18557947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D31FA6-A05C-A742-B6C3-5531699466D4}" type="slidenum">
              <a:rPr lang="en-US" smtClean="0"/>
              <a:t>‹#›</a:t>
            </a:fld>
            <a:endParaRPr lang="en-US"/>
          </a:p>
        </p:txBody>
      </p:sp>
    </p:spTree>
    <p:custDataLst>
      <p:tags r:id="rId1"/>
    </p:custDataLst>
    <p:extLst>
      <p:ext uri="{BB962C8B-B14F-4D97-AF65-F5344CB8AC3E}">
        <p14:creationId xmlns:p14="http://schemas.microsoft.com/office/powerpoint/2010/main" val="1614991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193628" y="469783"/>
            <a:ext cx="4629150" cy="39260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sp>
        <p:nvSpPr>
          <p:cNvPr id="6" name="Title 1"/>
          <p:cNvSpPr>
            <a:spLocks noGrp="1"/>
          </p:cNvSpPr>
          <p:nvPr>
            <p:ph type="title"/>
          </p:nvPr>
        </p:nvSpPr>
        <p:spPr>
          <a:xfrm>
            <a:off x="0" y="469783"/>
            <a:ext cx="3885653" cy="739009"/>
          </a:xfrm>
          <a:prstGeom prst="roundRect">
            <a:avLst>
              <a:gd name="adj" fmla="val 0"/>
            </a:avLst>
          </a:prstGeom>
        </p:spPr>
        <p:txBody>
          <a:bodyPr anchor="ctr">
            <a:noAutofit/>
          </a:bodyPr>
          <a:lstStyle>
            <a:lvl1pPr algn="ctr">
              <a:defRPr sz="2000" b="0">
                <a:latin typeface="Lato" panose="020F0502020204030203" pitchFamily="34" charset="0"/>
              </a:defRPr>
            </a:lvl1pPr>
          </a:lstStyle>
          <a:p>
            <a:r>
              <a:rPr lang="en-US" dirty="0"/>
              <a:t>Click to edit Master title style</a:t>
            </a:r>
          </a:p>
        </p:txBody>
      </p:sp>
      <p:sp>
        <p:nvSpPr>
          <p:cNvPr id="8" name="Text Placeholder 3"/>
          <p:cNvSpPr>
            <a:spLocks noGrp="1"/>
          </p:cNvSpPr>
          <p:nvPr>
            <p:ph type="body" sz="half" idx="2"/>
          </p:nvPr>
        </p:nvSpPr>
        <p:spPr>
          <a:xfrm>
            <a:off x="936078" y="1392572"/>
            <a:ext cx="2949575" cy="3009565"/>
          </a:xfrm>
        </p:spPr>
        <p:txBody>
          <a:bodyPr>
            <a:normAutofit/>
          </a:bodyPr>
          <a:lstStyle>
            <a:lvl1pPr marL="0" indent="0">
              <a:buNone/>
              <a:defRPr sz="1800">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9" name="Picture 8">
            <a:extLst>
              <a:ext uri="{FF2B5EF4-FFF2-40B4-BE49-F238E27FC236}">
                <a16:creationId xmlns:a16="http://schemas.microsoft.com/office/drawing/2014/main" id="{778EFC1A-40E4-4030-9B4C-92DC9F6FD7D7}"/>
              </a:ext>
            </a:extLst>
          </p:cNvPr>
          <p:cNvPicPr>
            <a:picLocks noChangeAspect="1"/>
          </p:cNvPicPr>
          <p:nvPr userDrawn="1"/>
        </p:nvPicPr>
        <p:blipFill>
          <a:blip r:embed="rId3"/>
          <a:srcRect/>
          <a:stretch/>
        </p:blipFill>
        <p:spPr>
          <a:xfrm rot="5053168">
            <a:off x="8359776" y="-132682"/>
            <a:ext cx="812800" cy="902893"/>
          </a:xfrm>
          <a:prstGeom prst="rect">
            <a:avLst/>
          </a:prstGeom>
        </p:spPr>
      </p:pic>
    </p:spTree>
    <p:custDataLst>
      <p:tags r:id="rId1"/>
    </p:custDataLst>
    <p:extLst>
      <p:ext uri="{BB962C8B-B14F-4D97-AF65-F5344CB8AC3E}">
        <p14:creationId xmlns:p14="http://schemas.microsoft.com/office/powerpoint/2010/main" val="6362514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38499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80021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90926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0314" y="136525"/>
            <a:ext cx="8258493" cy="692497"/>
          </a:xfrm>
        </p:spPr>
        <p:txBody>
          <a:bodyPr lIns="0" tIns="0" rIns="0" bIns="0"/>
          <a:lstStyle>
            <a:lvl1pPr>
              <a:defRPr sz="4500" b="0"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729088" y="956267"/>
            <a:ext cx="7938135" cy="400110"/>
          </a:xfrm>
        </p:spPr>
        <p:txBody>
          <a:bodyPr lIns="0" tIns="0" rIns="0" bIns="0"/>
          <a:lstStyle>
            <a:lvl1pPr>
              <a:defRPr sz="2600" b="0" i="0">
                <a:solidFill>
                  <a:schemeClr val="bg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00087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0314" y="136525"/>
            <a:ext cx="8258493" cy="692497"/>
          </a:xfrm>
        </p:spPr>
        <p:txBody>
          <a:bodyPr lIns="0" tIns="0" rIns="0" bIns="0"/>
          <a:lstStyle>
            <a:lvl1pPr>
              <a:defRPr sz="4500" b="0" i="0">
                <a:solidFill>
                  <a:schemeClr val="bg1"/>
                </a:solidFill>
                <a:latin typeface="Trebuchet MS"/>
                <a:cs typeface="Trebuchet MS"/>
              </a:defRPr>
            </a:lvl1pPr>
          </a:lstStyle>
          <a:p>
            <a:endParaRPr/>
          </a:p>
        </p:txBody>
      </p:sp>
      <p:sp>
        <p:nvSpPr>
          <p:cNvPr id="3" name="Holder 3"/>
          <p:cNvSpPr>
            <a:spLocks noGrp="1"/>
          </p:cNvSpPr>
          <p:nvPr>
            <p:ph sz="half" idx="2"/>
          </p:nvPr>
        </p:nvSpPr>
        <p:spPr>
          <a:xfrm>
            <a:off x="457200" y="1183005"/>
            <a:ext cx="3977640" cy="80021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80021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741845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0314" y="136525"/>
            <a:ext cx="8258493" cy="692497"/>
          </a:xfrm>
        </p:spPr>
        <p:txBody>
          <a:bodyPr lIns="0" tIns="0" rIns="0" bIns="0"/>
          <a:lstStyle>
            <a:lvl1pPr>
              <a:defRPr sz="4500" b="0"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087699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685219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228C0-5E95-7817-1F55-263C59F010F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7187CD9-FF92-9405-BA50-5EB1B92BFDC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5488017-1A9F-9D59-7BC0-8E24F8CA119B}"/>
              </a:ext>
            </a:extLst>
          </p:cNvPr>
          <p:cNvSpPr>
            <a:spLocks noGrp="1"/>
          </p:cNvSpPr>
          <p:nvPr>
            <p:ph type="dt" sz="half" idx="10"/>
          </p:nvPr>
        </p:nvSpPr>
        <p:spPr/>
        <p:txBody>
          <a:bodyPr/>
          <a:lstStyle/>
          <a:p>
            <a:fld id="{FB59F7CD-DF5F-4FCF-95CF-29D43F76DC23}" type="datetimeFigureOut">
              <a:rPr lang="en-US" smtClean="0"/>
              <a:t>5/16/2024</a:t>
            </a:fld>
            <a:endParaRPr lang="en-US"/>
          </a:p>
        </p:txBody>
      </p:sp>
      <p:sp>
        <p:nvSpPr>
          <p:cNvPr id="5" name="Footer Placeholder 4">
            <a:extLst>
              <a:ext uri="{FF2B5EF4-FFF2-40B4-BE49-F238E27FC236}">
                <a16:creationId xmlns:a16="http://schemas.microsoft.com/office/drawing/2014/main" id="{CFA5F444-BD47-D840-72D1-8E7AB1D26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716E0-9F93-2299-F27D-A11D252CD60E}"/>
              </a:ext>
            </a:extLst>
          </p:cNvPr>
          <p:cNvSpPr>
            <a:spLocks noGrp="1"/>
          </p:cNvSpPr>
          <p:nvPr>
            <p:ph type="sldNum" sz="quarter" idx="12"/>
          </p:nvPr>
        </p:nvSpPr>
        <p:spPr/>
        <p:txBody>
          <a:bodyPr/>
          <a:lstStyle/>
          <a:p>
            <a:fld id="{1A5C1066-0607-4843-A60B-C702428B43E4}" type="slidenum">
              <a:rPr lang="en-US" smtClean="0"/>
              <a:t>‹#›</a:t>
            </a:fld>
            <a:endParaRPr lang="en-US"/>
          </a:p>
        </p:txBody>
      </p:sp>
    </p:spTree>
    <p:extLst>
      <p:ext uri="{BB962C8B-B14F-4D97-AF65-F5344CB8AC3E}">
        <p14:creationId xmlns:p14="http://schemas.microsoft.com/office/powerpoint/2010/main" val="27359297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A12F1-891E-7233-B628-AC065D6F65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98FC19-8D64-BAD9-6157-505AF9BE14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40707E-3D6A-4A46-89A2-C17B9D48F547}"/>
              </a:ext>
            </a:extLst>
          </p:cNvPr>
          <p:cNvSpPr>
            <a:spLocks noGrp="1"/>
          </p:cNvSpPr>
          <p:nvPr>
            <p:ph type="dt" sz="half" idx="10"/>
          </p:nvPr>
        </p:nvSpPr>
        <p:spPr/>
        <p:txBody>
          <a:bodyPr/>
          <a:lstStyle/>
          <a:p>
            <a:fld id="{FB59F7CD-DF5F-4FCF-95CF-29D43F76DC23}" type="datetimeFigureOut">
              <a:rPr lang="en-US" smtClean="0"/>
              <a:t>5/16/2024</a:t>
            </a:fld>
            <a:endParaRPr lang="en-US"/>
          </a:p>
        </p:txBody>
      </p:sp>
      <p:sp>
        <p:nvSpPr>
          <p:cNvPr id="5" name="Footer Placeholder 4">
            <a:extLst>
              <a:ext uri="{FF2B5EF4-FFF2-40B4-BE49-F238E27FC236}">
                <a16:creationId xmlns:a16="http://schemas.microsoft.com/office/drawing/2014/main" id="{C52060F2-6FDF-6414-5583-876820B34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CA47E-086C-C2F4-D334-285E422C811A}"/>
              </a:ext>
            </a:extLst>
          </p:cNvPr>
          <p:cNvSpPr>
            <a:spLocks noGrp="1"/>
          </p:cNvSpPr>
          <p:nvPr>
            <p:ph type="sldNum" sz="quarter" idx="12"/>
          </p:nvPr>
        </p:nvSpPr>
        <p:spPr/>
        <p:txBody>
          <a:bodyPr/>
          <a:lstStyle/>
          <a:p>
            <a:fld id="{1A5C1066-0607-4843-A60B-C702428B43E4}" type="slidenum">
              <a:rPr lang="en-US" smtClean="0"/>
              <a:t>‹#›</a:t>
            </a:fld>
            <a:endParaRPr lang="en-US"/>
          </a:p>
        </p:txBody>
      </p:sp>
    </p:spTree>
    <p:extLst>
      <p:ext uri="{BB962C8B-B14F-4D97-AF65-F5344CB8AC3E}">
        <p14:creationId xmlns:p14="http://schemas.microsoft.com/office/powerpoint/2010/main" val="42502450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ED90-041B-E3E5-BDE0-A5CA960FEDC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D235922-EF07-65AC-3D2D-3BAF8FA587F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8DCA5E-4603-966C-9FA5-69D8285EF75D}"/>
              </a:ext>
            </a:extLst>
          </p:cNvPr>
          <p:cNvSpPr>
            <a:spLocks noGrp="1"/>
          </p:cNvSpPr>
          <p:nvPr>
            <p:ph type="dt" sz="half" idx="10"/>
          </p:nvPr>
        </p:nvSpPr>
        <p:spPr/>
        <p:txBody>
          <a:bodyPr/>
          <a:lstStyle/>
          <a:p>
            <a:fld id="{FB59F7CD-DF5F-4FCF-95CF-29D43F76DC23}" type="datetimeFigureOut">
              <a:rPr lang="en-US" smtClean="0"/>
              <a:t>5/16/2024</a:t>
            </a:fld>
            <a:endParaRPr lang="en-US"/>
          </a:p>
        </p:txBody>
      </p:sp>
      <p:sp>
        <p:nvSpPr>
          <p:cNvPr id="5" name="Footer Placeholder 4">
            <a:extLst>
              <a:ext uri="{FF2B5EF4-FFF2-40B4-BE49-F238E27FC236}">
                <a16:creationId xmlns:a16="http://schemas.microsoft.com/office/drawing/2014/main" id="{41360B4E-E097-92DB-3873-52B0B4775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10FBE-BBD3-15FE-240C-758261108093}"/>
              </a:ext>
            </a:extLst>
          </p:cNvPr>
          <p:cNvSpPr>
            <a:spLocks noGrp="1"/>
          </p:cNvSpPr>
          <p:nvPr>
            <p:ph type="sldNum" sz="quarter" idx="12"/>
          </p:nvPr>
        </p:nvSpPr>
        <p:spPr/>
        <p:txBody>
          <a:bodyPr/>
          <a:lstStyle/>
          <a:p>
            <a:fld id="{1A5C1066-0607-4843-A60B-C702428B43E4}" type="slidenum">
              <a:rPr lang="en-US" smtClean="0"/>
              <a:t>‹#›</a:t>
            </a:fld>
            <a:endParaRPr lang="en-US"/>
          </a:p>
        </p:txBody>
      </p:sp>
    </p:spTree>
    <p:extLst>
      <p:ext uri="{BB962C8B-B14F-4D97-AF65-F5344CB8AC3E}">
        <p14:creationId xmlns:p14="http://schemas.microsoft.com/office/powerpoint/2010/main" val="22983968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3A80-127C-5021-961C-A4682E4613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D3CFAD-C845-D9B7-73DC-E47EAB75CA5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6A687E-97DE-7984-21FF-4FE2F4A66AF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643B9D-B2C4-8249-6093-2EA00BBB02F8}"/>
              </a:ext>
            </a:extLst>
          </p:cNvPr>
          <p:cNvSpPr>
            <a:spLocks noGrp="1"/>
          </p:cNvSpPr>
          <p:nvPr>
            <p:ph type="dt" sz="half" idx="10"/>
          </p:nvPr>
        </p:nvSpPr>
        <p:spPr/>
        <p:txBody>
          <a:bodyPr/>
          <a:lstStyle/>
          <a:p>
            <a:fld id="{FB59F7CD-DF5F-4FCF-95CF-29D43F76DC23}" type="datetimeFigureOut">
              <a:rPr lang="en-US" smtClean="0"/>
              <a:t>5/16/2024</a:t>
            </a:fld>
            <a:endParaRPr lang="en-US"/>
          </a:p>
        </p:txBody>
      </p:sp>
      <p:sp>
        <p:nvSpPr>
          <p:cNvPr id="6" name="Footer Placeholder 5">
            <a:extLst>
              <a:ext uri="{FF2B5EF4-FFF2-40B4-BE49-F238E27FC236}">
                <a16:creationId xmlns:a16="http://schemas.microsoft.com/office/drawing/2014/main" id="{4FA9AAC4-3AD6-3FBA-65A6-CA58898574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1879B3-A8C5-C28C-911F-69D0C0A428F6}"/>
              </a:ext>
            </a:extLst>
          </p:cNvPr>
          <p:cNvSpPr>
            <a:spLocks noGrp="1"/>
          </p:cNvSpPr>
          <p:nvPr>
            <p:ph type="sldNum" sz="quarter" idx="12"/>
          </p:nvPr>
        </p:nvSpPr>
        <p:spPr/>
        <p:txBody>
          <a:bodyPr/>
          <a:lstStyle/>
          <a:p>
            <a:fld id="{1A5C1066-0607-4843-A60B-C702428B43E4}" type="slidenum">
              <a:rPr lang="en-US" smtClean="0"/>
              <a:t>‹#›</a:t>
            </a:fld>
            <a:endParaRPr lang="en-US"/>
          </a:p>
        </p:txBody>
      </p:sp>
    </p:spTree>
    <p:extLst>
      <p:ext uri="{BB962C8B-B14F-4D97-AF65-F5344CB8AC3E}">
        <p14:creationId xmlns:p14="http://schemas.microsoft.com/office/powerpoint/2010/main" val="3062108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B9705-75E8-15CE-762E-6564B51EEF7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4F9506-DF41-811D-32BE-9D2C3584B78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DD7949B-B830-3A8B-DF0F-71C936A3340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9096F6-9A2F-A583-96E3-DC60BC37B8B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FE73025-DB57-9F71-3131-1E64BAD96B8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6BDBC9-3DE4-957B-D907-8A524D181748}"/>
              </a:ext>
            </a:extLst>
          </p:cNvPr>
          <p:cNvSpPr>
            <a:spLocks noGrp="1"/>
          </p:cNvSpPr>
          <p:nvPr>
            <p:ph type="dt" sz="half" idx="10"/>
          </p:nvPr>
        </p:nvSpPr>
        <p:spPr/>
        <p:txBody>
          <a:bodyPr/>
          <a:lstStyle/>
          <a:p>
            <a:fld id="{FB59F7CD-DF5F-4FCF-95CF-29D43F76DC23}" type="datetimeFigureOut">
              <a:rPr lang="en-US" smtClean="0"/>
              <a:t>5/16/2024</a:t>
            </a:fld>
            <a:endParaRPr lang="en-US"/>
          </a:p>
        </p:txBody>
      </p:sp>
      <p:sp>
        <p:nvSpPr>
          <p:cNvPr id="8" name="Footer Placeholder 7">
            <a:extLst>
              <a:ext uri="{FF2B5EF4-FFF2-40B4-BE49-F238E27FC236}">
                <a16:creationId xmlns:a16="http://schemas.microsoft.com/office/drawing/2014/main" id="{36F98BB2-7AC2-6515-C37A-EE34506C9C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26A32A-8B69-615B-AB02-F3F5C55E51CF}"/>
              </a:ext>
            </a:extLst>
          </p:cNvPr>
          <p:cNvSpPr>
            <a:spLocks noGrp="1"/>
          </p:cNvSpPr>
          <p:nvPr>
            <p:ph type="sldNum" sz="quarter" idx="12"/>
          </p:nvPr>
        </p:nvSpPr>
        <p:spPr/>
        <p:txBody>
          <a:bodyPr/>
          <a:lstStyle/>
          <a:p>
            <a:fld id="{1A5C1066-0607-4843-A60B-C702428B43E4}" type="slidenum">
              <a:rPr lang="en-US" smtClean="0"/>
              <a:t>‹#›</a:t>
            </a:fld>
            <a:endParaRPr lang="en-US"/>
          </a:p>
        </p:txBody>
      </p:sp>
    </p:spTree>
    <p:extLst>
      <p:ext uri="{BB962C8B-B14F-4D97-AF65-F5344CB8AC3E}">
        <p14:creationId xmlns:p14="http://schemas.microsoft.com/office/powerpoint/2010/main" val="3492823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06BDCE9F-52A4-4D7B-9E5F-FAE4F18A7559}"/>
              </a:ext>
            </a:extLst>
          </p:cNvPr>
          <p:cNvPicPr>
            <a:picLocks noChangeAspect="1"/>
          </p:cNvPicPr>
          <p:nvPr userDrawn="1"/>
        </p:nvPicPr>
        <p:blipFill rotWithShape="1">
          <a:blip r:embed="rId3"/>
          <a:srcRect l="-280" t="2873" r="280" b="50485"/>
          <a:stretch/>
        </p:blipFill>
        <p:spPr>
          <a:xfrm>
            <a:off x="-25758" y="0"/>
            <a:ext cx="9195515" cy="933717"/>
          </a:xfrm>
          <a:prstGeom prst="rect">
            <a:avLst/>
          </a:prstGeom>
        </p:spPr>
      </p:pic>
      <p:sp>
        <p:nvSpPr>
          <p:cNvPr id="2" name="Title 1"/>
          <p:cNvSpPr>
            <a:spLocks noGrp="1"/>
          </p:cNvSpPr>
          <p:nvPr>
            <p:ph type="title"/>
          </p:nvPr>
        </p:nvSpPr>
        <p:spPr>
          <a:xfrm>
            <a:off x="0" y="115910"/>
            <a:ext cx="9144000" cy="593053"/>
          </a:xfrm>
          <a:prstGeom prst="roundRect">
            <a:avLst>
              <a:gd name="adj" fmla="val 0"/>
            </a:avLst>
          </a:prstGeom>
          <a:noFill/>
          <a:ln>
            <a:noFill/>
          </a:ln>
        </p:spPr>
        <p:txBody>
          <a:bodyPr>
            <a:normAutofit/>
          </a:bodyPr>
          <a:lstStyle>
            <a:lvl1pPr algn="ctr">
              <a:defRPr sz="3200">
                <a:latin typeface="Lato" panose="020F0502020204030203"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89560" y="985234"/>
            <a:ext cx="8533219" cy="3581979"/>
          </a:xfrm>
        </p:spPr>
        <p:txBody>
          <a:bodyPr vert="eaVert">
            <a:normAutofit/>
          </a:bodyPr>
          <a:lstStyle>
            <a:lvl1pPr>
              <a:defRPr sz="1600">
                <a:latin typeface="Libre Baskerville" panose="02000000000000000000" pitchFamily="2" charset="0"/>
              </a:defRPr>
            </a:lvl1pPr>
            <a:lvl2pPr>
              <a:defRPr sz="1600">
                <a:latin typeface="Libre Baskerville" panose="02000000000000000000" pitchFamily="2" charset="0"/>
              </a:defRPr>
            </a:lvl2pPr>
            <a:lvl3pPr>
              <a:defRPr sz="1600">
                <a:latin typeface="Libre Baskerville" panose="02000000000000000000" pitchFamily="2" charset="0"/>
              </a:defRPr>
            </a:lvl3pPr>
            <a:lvl4pPr>
              <a:defRPr sz="1600">
                <a:latin typeface="Libre Baskerville" panose="02000000000000000000" pitchFamily="2" charset="0"/>
              </a:defRPr>
            </a:lvl4pPr>
            <a:lvl5pPr>
              <a:defRPr sz="1600">
                <a:latin typeface="Libre Baskerville"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spTree>
    <p:custDataLst>
      <p:tags r:id="rId1"/>
    </p:custDataLst>
    <p:extLst>
      <p:ext uri="{BB962C8B-B14F-4D97-AF65-F5344CB8AC3E}">
        <p14:creationId xmlns:p14="http://schemas.microsoft.com/office/powerpoint/2010/main" val="11576467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2FD9A-8F7E-AD73-D8FE-9FA129A29E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4EF5DE-09DA-BAA8-2F94-4CCCA1EBE443}"/>
              </a:ext>
            </a:extLst>
          </p:cNvPr>
          <p:cNvSpPr>
            <a:spLocks noGrp="1"/>
          </p:cNvSpPr>
          <p:nvPr>
            <p:ph type="dt" sz="half" idx="10"/>
          </p:nvPr>
        </p:nvSpPr>
        <p:spPr/>
        <p:txBody>
          <a:bodyPr/>
          <a:lstStyle/>
          <a:p>
            <a:fld id="{FB59F7CD-DF5F-4FCF-95CF-29D43F76DC23}" type="datetimeFigureOut">
              <a:rPr lang="en-US" smtClean="0"/>
              <a:t>5/16/2024</a:t>
            </a:fld>
            <a:endParaRPr lang="en-US"/>
          </a:p>
        </p:txBody>
      </p:sp>
      <p:sp>
        <p:nvSpPr>
          <p:cNvPr id="4" name="Footer Placeholder 3">
            <a:extLst>
              <a:ext uri="{FF2B5EF4-FFF2-40B4-BE49-F238E27FC236}">
                <a16:creationId xmlns:a16="http://schemas.microsoft.com/office/drawing/2014/main" id="{CE43F3CD-7F9C-7702-702F-067A17DEA9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05B370-BE85-33E9-E2E6-D585AB2665E9}"/>
              </a:ext>
            </a:extLst>
          </p:cNvPr>
          <p:cNvSpPr>
            <a:spLocks noGrp="1"/>
          </p:cNvSpPr>
          <p:nvPr>
            <p:ph type="sldNum" sz="quarter" idx="12"/>
          </p:nvPr>
        </p:nvSpPr>
        <p:spPr/>
        <p:txBody>
          <a:bodyPr/>
          <a:lstStyle/>
          <a:p>
            <a:fld id="{1A5C1066-0607-4843-A60B-C702428B43E4}" type="slidenum">
              <a:rPr lang="en-US" smtClean="0"/>
              <a:t>‹#›</a:t>
            </a:fld>
            <a:endParaRPr lang="en-US"/>
          </a:p>
        </p:txBody>
      </p:sp>
    </p:spTree>
    <p:extLst>
      <p:ext uri="{BB962C8B-B14F-4D97-AF65-F5344CB8AC3E}">
        <p14:creationId xmlns:p14="http://schemas.microsoft.com/office/powerpoint/2010/main" val="40583309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70D4A3-C607-F02D-3B30-F8EC99FBD32E}"/>
              </a:ext>
            </a:extLst>
          </p:cNvPr>
          <p:cNvSpPr>
            <a:spLocks noGrp="1"/>
          </p:cNvSpPr>
          <p:nvPr>
            <p:ph type="dt" sz="half" idx="10"/>
          </p:nvPr>
        </p:nvSpPr>
        <p:spPr/>
        <p:txBody>
          <a:bodyPr/>
          <a:lstStyle/>
          <a:p>
            <a:fld id="{FB59F7CD-DF5F-4FCF-95CF-29D43F76DC23}" type="datetimeFigureOut">
              <a:rPr lang="en-US" smtClean="0"/>
              <a:t>5/16/2024</a:t>
            </a:fld>
            <a:endParaRPr lang="en-US"/>
          </a:p>
        </p:txBody>
      </p:sp>
      <p:sp>
        <p:nvSpPr>
          <p:cNvPr id="3" name="Footer Placeholder 2">
            <a:extLst>
              <a:ext uri="{FF2B5EF4-FFF2-40B4-BE49-F238E27FC236}">
                <a16:creationId xmlns:a16="http://schemas.microsoft.com/office/drawing/2014/main" id="{42068101-A29D-D5B3-3690-DAB0816456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57D4A0-2B50-0270-C2E1-670E4A2FB6E2}"/>
              </a:ext>
            </a:extLst>
          </p:cNvPr>
          <p:cNvSpPr>
            <a:spLocks noGrp="1"/>
          </p:cNvSpPr>
          <p:nvPr>
            <p:ph type="sldNum" sz="quarter" idx="12"/>
          </p:nvPr>
        </p:nvSpPr>
        <p:spPr/>
        <p:txBody>
          <a:bodyPr/>
          <a:lstStyle/>
          <a:p>
            <a:fld id="{1A5C1066-0607-4843-A60B-C702428B43E4}" type="slidenum">
              <a:rPr lang="en-US" smtClean="0"/>
              <a:t>‹#›</a:t>
            </a:fld>
            <a:endParaRPr lang="en-US"/>
          </a:p>
        </p:txBody>
      </p:sp>
    </p:spTree>
    <p:extLst>
      <p:ext uri="{BB962C8B-B14F-4D97-AF65-F5344CB8AC3E}">
        <p14:creationId xmlns:p14="http://schemas.microsoft.com/office/powerpoint/2010/main" val="22409959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C06FD-4C14-0156-2318-2C86E89A3B0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DE05CBB-CAEF-3837-7583-24D49D1190C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FCF1E1-B167-009C-6145-4200DFF527B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141C291-2735-49C5-5F96-E93CB07DD913}"/>
              </a:ext>
            </a:extLst>
          </p:cNvPr>
          <p:cNvSpPr>
            <a:spLocks noGrp="1"/>
          </p:cNvSpPr>
          <p:nvPr>
            <p:ph type="dt" sz="half" idx="10"/>
          </p:nvPr>
        </p:nvSpPr>
        <p:spPr/>
        <p:txBody>
          <a:bodyPr/>
          <a:lstStyle/>
          <a:p>
            <a:fld id="{FB59F7CD-DF5F-4FCF-95CF-29D43F76DC23}" type="datetimeFigureOut">
              <a:rPr lang="en-US" smtClean="0"/>
              <a:t>5/16/2024</a:t>
            </a:fld>
            <a:endParaRPr lang="en-US"/>
          </a:p>
        </p:txBody>
      </p:sp>
      <p:sp>
        <p:nvSpPr>
          <p:cNvPr id="6" name="Footer Placeholder 5">
            <a:extLst>
              <a:ext uri="{FF2B5EF4-FFF2-40B4-BE49-F238E27FC236}">
                <a16:creationId xmlns:a16="http://schemas.microsoft.com/office/drawing/2014/main" id="{B19EC73F-F3FE-5F37-03AC-2870EA249B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A02A60-E60E-50C3-D531-D35432708AA7}"/>
              </a:ext>
            </a:extLst>
          </p:cNvPr>
          <p:cNvSpPr>
            <a:spLocks noGrp="1"/>
          </p:cNvSpPr>
          <p:nvPr>
            <p:ph type="sldNum" sz="quarter" idx="12"/>
          </p:nvPr>
        </p:nvSpPr>
        <p:spPr/>
        <p:txBody>
          <a:bodyPr/>
          <a:lstStyle/>
          <a:p>
            <a:fld id="{1A5C1066-0607-4843-A60B-C702428B43E4}" type="slidenum">
              <a:rPr lang="en-US" smtClean="0"/>
              <a:t>‹#›</a:t>
            </a:fld>
            <a:endParaRPr lang="en-US"/>
          </a:p>
        </p:txBody>
      </p:sp>
    </p:spTree>
    <p:extLst>
      <p:ext uri="{BB962C8B-B14F-4D97-AF65-F5344CB8AC3E}">
        <p14:creationId xmlns:p14="http://schemas.microsoft.com/office/powerpoint/2010/main" val="11880109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AE52-76E6-A311-B320-F8F2ED77FF5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4BAAF9B-383F-DCB4-FEE7-6BCEFB0E856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5222F41-DEFB-8730-93FB-E5DE595F480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D3E03E2-6C9B-93C1-91F6-5E5DC8C79442}"/>
              </a:ext>
            </a:extLst>
          </p:cNvPr>
          <p:cNvSpPr>
            <a:spLocks noGrp="1"/>
          </p:cNvSpPr>
          <p:nvPr>
            <p:ph type="dt" sz="half" idx="10"/>
          </p:nvPr>
        </p:nvSpPr>
        <p:spPr/>
        <p:txBody>
          <a:bodyPr/>
          <a:lstStyle/>
          <a:p>
            <a:fld id="{FB59F7CD-DF5F-4FCF-95CF-29D43F76DC23}" type="datetimeFigureOut">
              <a:rPr lang="en-US" smtClean="0"/>
              <a:t>5/16/2024</a:t>
            </a:fld>
            <a:endParaRPr lang="en-US"/>
          </a:p>
        </p:txBody>
      </p:sp>
      <p:sp>
        <p:nvSpPr>
          <p:cNvPr id="6" name="Footer Placeholder 5">
            <a:extLst>
              <a:ext uri="{FF2B5EF4-FFF2-40B4-BE49-F238E27FC236}">
                <a16:creationId xmlns:a16="http://schemas.microsoft.com/office/drawing/2014/main" id="{CB85F638-765A-8C00-00F1-18CB71819E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46E48-3C83-D61F-FB46-81EE40F4E2B4}"/>
              </a:ext>
            </a:extLst>
          </p:cNvPr>
          <p:cNvSpPr>
            <a:spLocks noGrp="1"/>
          </p:cNvSpPr>
          <p:nvPr>
            <p:ph type="sldNum" sz="quarter" idx="12"/>
          </p:nvPr>
        </p:nvSpPr>
        <p:spPr/>
        <p:txBody>
          <a:bodyPr/>
          <a:lstStyle/>
          <a:p>
            <a:fld id="{1A5C1066-0607-4843-A60B-C702428B43E4}" type="slidenum">
              <a:rPr lang="en-US" smtClean="0"/>
              <a:t>‹#›</a:t>
            </a:fld>
            <a:endParaRPr lang="en-US"/>
          </a:p>
        </p:txBody>
      </p:sp>
    </p:spTree>
    <p:extLst>
      <p:ext uri="{BB962C8B-B14F-4D97-AF65-F5344CB8AC3E}">
        <p14:creationId xmlns:p14="http://schemas.microsoft.com/office/powerpoint/2010/main" val="33210287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35685-4956-F39C-043C-CFAFA1A24A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BD1CF0-74AF-FE3A-7525-F2576E366E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A1A641-E166-1EB6-918C-DAB158CD5C06}"/>
              </a:ext>
            </a:extLst>
          </p:cNvPr>
          <p:cNvSpPr>
            <a:spLocks noGrp="1"/>
          </p:cNvSpPr>
          <p:nvPr>
            <p:ph type="dt" sz="half" idx="10"/>
          </p:nvPr>
        </p:nvSpPr>
        <p:spPr/>
        <p:txBody>
          <a:bodyPr/>
          <a:lstStyle/>
          <a:p>
            <a:fld id="{FB59F7CD-DF5F-4FCF-95CF-29D43F76DC23}" type="datetimeFigureOut">
              <a:rPr lang="en-US" smtClean="0"/>
              <a:t>5/16/2024</a:t>
            </a:fld>
            <a:endParaRPr lang="en-US"/>
          </a:p>
        </p:txBody>
      </p:sp>
      <p:sp>
        <p:nvSpPr>
          <p:cNvPr id="5" name="Footer Placeholder 4">
            <a:extLst>
              <a:ext uri="{FF2B5EF4-FFF2-40B4-BE49-F238E27FC236}">
                <a16:creationId xmlns:a16="http://schemas.microsoft.com/office/drawing/2014/main" id="{77798723-0552-3B5B-5C79-DAA725901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F616FB-D6BB-2224-A9B4-44C624725C60}"/>
              </a:ext>
            </a:extLst>
          </p:cNvPr>
          <p:cNvSpPr>
            <a:spLocks noGrp="1"/>
          </p:cNvSpPr>
          <p:nvPr>
            <p:ph type="sldNum" sz="quarter" idx="12"/>
          </p:nvPr>
        </p:nvSpPr>
        <p:spPr/>
        <p:txBody>
          <a:bodyPr/>
          <a:lstStyle/>
          <a:p>
            <a:fld id="{1A5C1066-0607-4843-A60B-C702428B43E4}" type="slidenum">
              <a:rPr lang="en-US" smtClean="0"/>
              <a:t>‹#›</a:t>
            </a:fld>
            <a:endParaRPr lang="en-US"/>
          </a:p>
        </p:txBody>
      </p:sp>
    </p:spTree>
    <p:extLst>
      <p:ext uri="{BB962C8B-B14F-4D97-AF65-F5344CB8AC3E}">
        <p14:creationId xmlns:p14="http://schemas.microsoft.com/office/powerpoint/2010/main" val="3232735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E97740-9C04-A03B-2D7F-5440221A31D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334C91-D245-1DB9-AE83-B66B94EAD21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70A63-C72D-78F4-8F0A-821F0347AA8F}"/>
              </a:ext>
            </a:extLst>
          </p:cNvPr>
          <p:cNvSpPr>
            <a:spLocks noGrp="1"/>
          </p:cNvSpPr>
          <p:nvPr>
            <p:ph type="dt" sz="half" idx="10"/>
          </p:nvPr>
        </p:nvSpPr>
        <p:spPr/>
        <p:txBody>
          <a:bodyPr/>
          <a:lstStyle/>
          <a:p>
            <a:fld id="{FB59F7CD-DF5F-4FCF-95CF-29D43F76DC23}" type="datetimeFigureOut">
              <a:rPr lang="en-US" smtClean="0"/>
              <a:t>5/16/2024</a:t>
            </a:fld>
            <a:endParaRPr lang="en-US"/>
          </a:p>
        </p:txBody>
      </p:sp>
      <p:sp>
        <p:nvSpPr>
          <p:cNvPr id="5" name="Footer Placeholder 4">
            <a:extLst>
              <a:ext uri="{FF2B5EF4-FFF2-40B4-BE49-F238E27FC236}">
                <a16:creationId xmlns:a16="http://schemas.microsoft.com/office/drawing/2014/main" id="{6CE9F8C9-5E4F-70F5-C64D-AC8FDBC768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2A0F9-923C-58AC-A54A-4F813A3F5C75}"/>
              </a:ext>
            </a:extLst>
          </p:cNvPr>
          <p:cNvSpPr>
            <a:spLocks noGrp="1"/>
          </p:cNvSpPr>
          <p:nvPr>
            <p:ph type="sldNum" sz="quarter" idx="12"/>
          </p:nvPr>
        </p:nvSpPr>
        <p:spPr/>
        <p:txBody>
          <a:bodyPr/>
          <a:lstStyle/>
          <a:p>
            <a:fld id="{1A5C1066-0607-4843-A60B-C702428B43E4}" type="slidenum">
              <a:rPr lang="en-US" smtClean="0"/>
              <a:t>‹#›</a:t>
            </a:fld>
            <a:endParaRPr lang="en-US"/>
          </a:p>
        </p:txBody>
      </p:sp>
    </p:spTree>
    <p:extLst>
      <p:ext uri="{BB962C8B-B14F-4D97-AF65-F5344CB8AC3E}">
        <p14:creationId xmlns:p14="http://schemas.microsoft.com/office/powerpoint/2010/main" val="30058226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tags" Target="../tags/tag2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1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image" Target="../media/image20.emf"/></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theme" Target="../theme/theme11.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2.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3.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2.png"/><Relationship Id="rId2" Type="http://schemas.openxmlformats.org/officeDocument/2006/relationships/slideLayout" Target="../slideLayouts/slideLayout3.xml"/><Relationship Id="rId16"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ags" Target="../tags/tag4.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ags" Target="../tags/tag14.xml"/><Relationship Id="rId2" Type="http://schemas.openxmlformats.org/officeDocument/2006/relationships/slideLayout" Target="../slideLayouts/slideLayout16.xml"/><Relationship Id="rId16" Type="http://schemas.openxmlformats.org/officeDocument/2006/relationships/image" Target="../media/image3.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28.xml"/><Relationship Id="rId7"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6.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7.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8.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9.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24590" y="867103"/>
            <a:ext cx="6977320" cy="32892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C08C04BD-4E26-D043-8788-F1FF70E0FB15}"/>
              </a:ext>
            </a:extLst>
          </p:cNvPr>
          <p:cNvPicPr>
            <a:picLocks noChangeAspect="1"/>
          </p:cNvPicPr>
          <p:nvPr userDrawn="1"/>
        </p:nvPicPr>
        <p:blipFill>
          <a:blip r:embed="rId4"/>
          <a:srcRect/>
          <a:stretch/>
        </p:blipFill>
        <p:spPr>
          <a:xfrm>
            <a:off x="195419" y="141599"/>
            <a:ext cx="1254428" cy="486625"/>
          </a:xfrm>
          <a:prstGeom prst="rect">
            <a:avLst/>
          </a:prstGeom>
        </p:spPr>
      </p:pic>
      <p:cxnSp>
        <p:nvCxnSpPr>
          <p:cNvPr id="12" name="Straight Connector 11">
            <a:extLst>
              <a:ext uri="{FF2B5EF4-FFF2-40B4-BE49-F238E27FC236}">
                <a16:creationId xmlns:a16="http://schemas.microsoft.com/office/drawing/2014/main" id="{BDD467A5-287D-9947-9874-9E40BA256EE2}"/>
              </a:ext>
            </a:extLst>
          </p:cNvPr>
          <p:cNvCxnSpPr/>
          <p:nvPr userDrawn="1"/>
        </p:nvCxnSpPr>
        <p:spPr>
          <a:xfrm flipH="1">
            <a:off x="674326" y="250412"/>
            <a:ext cx="8315587" cy="0"/>
          </a:xfrm>
          <a:prstGeom prst="line">
            <a:avLst/>
          </a:prstGeom>
          <a:ln w="15875">
            <a:solidFill>
              <a:srgbClr val="47A2A3"/>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5"/>
          <a:stretch>
            <a:fillRect/>
          </a:stretch>
        </p:blipFill>
        <p:spPr>
          <a:xfrm>
            <a:off x="424590" y="4629488"/>
            <a:ext cx="2445660" cy="263600"/>
          </a:xfrm>
          <a:prstGeom prst="rect">
            <a:avLst/>
          </a:prstGeom>
        </p:spPr>
      </p:pic>
      <p:pic>
        <p:nvPicPr>
          <p:cNvPr id="9" name="Picture 8"/>
          <p:cNvPicPr>
            <a:picLocks noChangeAspect="1"/>
          </p:cNvPicPr>
          <p:nvPr userDrawn="1"/>
        </p:nvPicPr>
        <p:blipFill>
          <a:blip r:embed="rId6"/>
          <a:srcRect/>
          <a:stretch/>
        </p:blipFill>
        <p:spPr>
          <a:xfrm>
            <a:off x="6779080" y="4479824"/>
            <a:ext cx="2029806" cy="413264"/>
          </a:xfrm>
          <a:prstGeom prst="rect">
            <a:avLst/>
          </a:prstGeom>
        </p:spPr>
      </p:pic>
    </p:spTree>
    <p:custDataLst>
      <p:tags r:id="rId3"/>
    </p:custDataLst>
    <p:extLst>
      <p:ext uri="{BB962C8B-B14F-4D97-AF65-F5344CB8AC3E}">
        <p14:creationId xmlns:p14="http://schemas.microsoft.com/office/powerpoint/2010/main" val="1449673398"/>
      </p:ext>
    </p:extLst>
  </p:cSld>
  <p:clrMap bg1="lt1" tx1="dk1" bg2="lt2" tx2="dk2" accent1="accent1" accent2="accent2" accent3="accent3" accent4="accent4" accent5="accent5" accent6="accent6" hlink="hlink" folHlink="folHlink"/>
  <p:sldLayoutIdLst>
    <p:sldLayoutId id="2147484017" r:id="rId1"/>
  </p:sldLayoutIdLst>
  <p:hf hdr="0" ftr="0" dt="0"/>
  <p:txStyles>
    <p:titleStyle>
      <a:lvl1pPr algn="ctr"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7207" y="25929"/>
            <a:ext cx="8487334" cy="669567"/>
          </a:xfrm>
          <a:prstGeom prst="roundRect">
            <a:avLst>
              <a:gd name="adj" fmla="val 0"/>
            </a:avLst>
          </a:prstGeom>
          <a:noFill/>
          <a:ln w="12700" cmpd="sng">
            <a:no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19232" y="786880"/>
            <a:ext cx="8603548" cy="378033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32E4805-E8CF-4C4F-82C8-60FE0CBD4F1E}"/>
              </a:ext>
            </a:extLst>
          </p:cNvPr>
          <p:cNvPicPr>
            <a:picLocks noChangeAspect="1"/>
          </p:cNvPicPr>
          <p:nvPr userDrawn="1"/>
        </p:nvPicPr>
        <p:blipFill>
          <a:blip r:embed="rId22"/>
          <a:stretch>
            <a:fillRect/>
          </a:stretch>
        </p:blipFill>
        <p:spPr>
          <a:xfrm>
            <a:off x="7889332" y="3897086"/>
            <a:ext cx="1254668" cy="1246414"/>
          </a:xfrm>
          <a:prstGeom prst="rect">
            <a:avLst/>
          </a:prstGeom>
        </p:spPr>
      </p:pic>
      <p:sp>
        <p:nvSpPr>
          <p:cNvPr id="9" name="Slide Number Placeholder 5">
            <a:extLst>
              <a:ext uri="{FF2B5EF4-FFF2-40B4-BE49-F238E27FC236}">
                <a16:creationId xmlns:a16="http://schemas.microsoft.com/office/drawing/2014/main" id="{C650496F-1F05-490A-BF85-03D6C59D9586}"/>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spTree>
    <p:custDataLst>
      <p:tags r:id="rId21"/>
    </p:custDataLst>
    <p:extLst>
      <p:ext uri="{BB962C8B-B14F-4D97-AF65-F5344CB8AC3E}">
        <p14:creationId xmlns:p14="http://schemas.microsoft.com/office/powerpoint/2010/main" val="3436604873"/>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 id="2147484112" r:id="rId18"/>
    <p:sldLayoutId id="2147484113" r:id="rId19"/>
  </p:sldLayoutIdLst>
  <p:hf hdr="0" ftr="0" dt="0"/>
  <p:txStyles>
    <p:titleStyle>
      <a:lvl1pPr algn="l" defTabSz="914400" rtl="0" eaLnBrk="1" latinLnBrk="0" hangingPunct="1">
        <a:lnSpc>
          <a:spcPct val="90000"/>
        </a:lnSpc>
        <a:spcBef>
          <a:spcPct val="0"/>
        </a:spcBef>
        <a:buNone/>
        <a:defRPr sz="2800" b="0" kern="1200">
          <a:solidFill>
            <a:srgbClr val="152E65"/>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a:buChar char="•"/>
        <a:defRPr sz="16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9144000" cy="51435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22F34"/>
          </a:solidFill>
        </p:spPr>
        <p:txBody>
          <a:bodyPr wrap="square" lIns="0" tIns="0" rIns="0" bIns="0" rtlCol="0"/>
          <a:lstStyle/>
          <a:p>
            <a:endParaRPr sz="900"/>
          </a:p>
        </p:txBody>
      </p:sp>
      <p:sp>
        <p:nvSpPr>
          <p:cNvPr id="2" name="Holder 2"/>
          <p:cNvSpPr>
            <a:spLocks noGrp="1"/>
          </p:cNvSpPr>
          <p:nvPr>
            <p:ph type="title"/>
          </p:nvPr>
        </p:nvSpPr>
        <p:spPr>
          <a:xfrm>
            <a:off x="90314" y="136525"/>
            <a:ext cx="8258493" cy="1384995"/>
          </a:xfrm>
          <a:prstGeom prst="rect">
            <a:avLst/>
          </a:prstGeom>
        </p:spPr>
        <p:txBody>
          <a:bodyPr wrap="square" lIns="0" tIns="0" rIns="0" bIns="0">
            <a:spAutoFit/>
          </a:bodyPr>
          <a:lstStyle>
            <a:lvl1pPr>
              <a:defRPr sz="9000" b="0"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729088" y="956267"/>
            <a:ext cx="7938135" cy="800219"/>
          </a:xfrm>
          <a:prstGeom prst="rect">
            <a:avLst/>
          </a:prstGeom>
        </p:spPr>
        <p:txBody>
          <a:bodyPr wrap="square" lIns="0" tIns="0" rIns="0" bIns="0">
            <a:spAutoFit/>
          </a:bodyPr>
          <a:lstStyle>
            <a:lvl1pPr>
              <a:defRPr sz="5200" b="0" i="0">
                <a:solidFill>
                  <a:schemeClr val="bg1"/>
                </a:solidFill>
                <a:latin typeface="Trebuchet MS"/>
                <a:cs typeface="Trebuchet MS"/>
              </a:defRPr>
            </a:lvl1pPr>
          </a:lstStyle>
          <a:p>
            <a:endParaRPr/>
          </a:p>
        </p:txBody>
      </p:sp>
      <p:sp>
        <p:nvSpPr>
          <p:cNvPr id="4" name="Holder 4"/>
          <p:cNvSpPr>
            <a:spLocks noGrp="1"/>
          </p:cNvSpPr>
          <p:nvPr>
            <p:ph type="ftr" sz="quarter" idx="5"/>
          </p:nvPr>
        </p:nvSpPr>
        <p:spPr>
          <a:xfrm>
            <a:off x="3108960" y="4783455"/>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5/16/2024</a:t>
            </a:fld>
            <a:endParaRPr lang="en-US"/>
          </a:p>
        </p:txBody>
      </p:sp>
      <p:sp>
        <p:nvSpPr>
          <p:cNvPr id="6" name="Holder 6"/>
          <p:cNvSpPr>
            <a:spLocks noGrp="1"/>
          </p:cNvSpPr>
          <p:nvPr>
            <p:ph type="sldNum" sz="quarter" idx="7"/>
          </p:nvPr>
        </p:nvSpPr>
        <p:spPr>
          <a:xfrm>
            <a:off x="6583681" y="4783455"/>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30741345"/>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Lst>
  <p:txStyles>
    <p:titleStyle>
      <a:lvl1pPr>
        <a:defRPr>
          <a:latin typeface="+mj-lt"/>
          <a:ea typeface="+mj-ea"/>
          <a:cs typeface="+mj-cs"/>
        </a:defRPr>
      </a:lvl1pPr>
    </p:titleStyle>
    <p:bodyStyle>
      <a:lvl1pPr marL="0">
        <a:defRPr>
          <a:latin typeface="+mn-lt"/>
          <a:ea typeface="+mn-ea"/>
          <a:cs typeface="+mn-cs"/>
        </a:defRPr>
      </a:lvl1pPr>
      <a:lvl2pPr marL="228600">
        <a:defRPr>
          <a:latin typeface="+mn-lt"/>
          <a:ea typeface="+mn-ea"/>
          <a:cs typeface="+mn-cs"/>
        </a:defRPr>
      </a:lvl2pPr>
      <a:lvl3pPr marL="457200">
        <a:defRPr>
          <a:latin typeface="+mn-lt"/>
          <a:ea typeface="+mn-ea"/>
          <a:cs typeface="+mn-cs"/>
        </a:defRPr>
      </a:lvl3pPr>
      <a:lvl4pPr marL="685800">
        <a:defRPr>
          <a:latin typeface="+mn-lt"/>
          <a:ea typeface="+mn-ea"/>
          <a:cs typeface="+mn-cs"/>
        </a:defRPr>
      </a:lvl4pPr>
      <a:lvl5pPr marL="914400">
        <a:defRPr>
          <a:latin typeface="+mn-lt"/>
          <a:ea typeface="+mn-ea"/>
          <a:cs typeface="+mn-cs"/>
        </a:defRPr>
      </a:lvl5pPr>
      <a:lvl6pPr marL="1143000">
        <a:defRPr>
          <a:latin typeface="+mn-lt"/>
          <a:ea typeface="+mn-ea"/>
          <a:cs typeface="+mn-cs"/>
        </a:defRPr>
      </a:lvl6pPr>
      <a:lvl7pPr marL="1371600">
        <a:defRPr>
          <a:latin typeface="+mn-lt"/>
          <a:ea typeface="+mn-ea"/>
          <a:cs typeface="+mn-cs"/>
        </a:defRPr>
      </a:lvl7pPr>
      <a:lvl8pPr marL="1600200">
        <a:defRPr>
          <a:latin typeface="+mn-lt"/>
          <a:ea typeface="+mn-ea"/>
          <a:cs typeface="+mn-cs"/>
        </a:defRPr>
      </a:lvl8pPr>
      <a:lvl9pPr marL="1828800">
        <a:defRPr>
          <a:latin typeface="+mn-lt"/>
          <a:ea typeface="+mn-ea"/>
          <a:cs typeface="+mn-cs"/>
        </a:defRPr>
      </a:lvl9pPr>
    </p:bodyStyle>
    <p:otherStyle>
      <a:lvl1pPr marL="0">
        <a:defRPr>
          <a:latin typeface="+mn-lt"/>
          <a:ea typeface="+mn-ea"/>
          <a:cs typeface="+mn-cs"/>
        </a:defRPr>
      </a:lvl1pPr>
      <a:lvl2pPr marL="228600">
        <a:defRPr>
          <a:latin typeface="+mn-lt"/>
          <a:ea typeface="+mn-ea"/>
          <a:cs typeface="+mn-cs"/>
        </a:defRPr>
      </a:lvl2pPr>
      <a:lvl3pPr marL="457200">
        <a:defRPr>
          <a:latin typeface="+mn-lt"/>
          <a:ea typeface="+mn-ea"/>
          <a:cs typeface="+mn-cs"/>
        </a:defRPr>
      </a:lvl3pPr>
      <a:lvl4pPr marL="685800">
        <a:defRPr>
          <a:latin typeface="+mn-lt"/>
          <a:ea typeface="+mn-ea"/>
          <a:cs typeface="+mn-cs"/>
        </a:defRPr>
      </a:lvl4pPr>
      <a:lvl5pPr marL="914400">
        <a:defRPr>
          <a:latin typeface="+mn-lt"/>
          <a:ea typeface="+mn-ea"/>
          <a:cs typeface="+mn-cs"/>
        </a:defRPr>
      </a:lvl5pPr>
      <a:lvl6pPr marL="1143000">
        <a:defRPr>
          <a:latin typeface="+mn-lt"/>
          <a:ea typeface="+mn-ea"/>
          <a:cs typeface="+mn-cs"/>
        </a:defRPr>
      </a:lvl6pPr>
      <a:lvl7pPr marL="1371600">
        <a:defRPr>
          <a:latin typeface="+mn-lt"/>
          <a:ea typeface="+mn-ea"/>
          <a:cs typeface="+mn-cs"/>
        </a:defRPr>
      </a:lvl7pPr>
      <a:lvl8pPr marL="1600200">
        <a:defRPr>
          <a:latin typeface="+mn-lt"/>
          <a:ea typeface="+mn-ea"/>
          <a:cs typeface="+mn-cs"/>
        </a:defRPr>
      </a:lvl8pPr>
      <a:lvl9pPr marL="18288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7EB8C7-7E49-34F4-299F-840DABD1ECE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B500F3-6D84-800F-FB44-40A5C30315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431BD2-58FD-7531-7AA3-DA5535C554A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B59F7CD-DF5F-4FCF-95CF-29D43F76DC23}" type="datetimeFigureOut">
              <a:rPr lang="en-US" smtClean="0"/>
              <a:t>5/16/2024</a:t>
            </a:fld>
            <a:endParaRPr lang="en-US"/>
          </a:p>
        </p:txBody>
      </p:sp>
      <p:sp>
        <p:nvSpPr>
          <p:cNvPr id="5" name="Footer Placeholder 4">
            <a:extLst>
              <a:ext uri="{FF2B5EF4-FFF2-40B4-BE49-F238E27FC236}">
                <a16:creationId xmlns:a16="http://schemas.microsoft.com/office/drawing/2014/main" id="{493680F8-69FD-3BA9-9C7C-95DD79942FC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1CDED7-05B5-AE7D-2019-E6B1572BD90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A5C1066-0607-4843-A60B-C702428B43E4}" type="slidenum">
              <a:rPr lang="en-US" smtClean="0"/>
              <a:t>‹#›</a:t>
            </a:fld>
            <a:endParaRPr lang="en-US"/>
          </a:p>
        </p:txBody>
      </p:sp>
    </p:spTree>
    <p:extLst>
      <p:ext uri="{BB962C8B-B14F-4D97-AF65-F5344CB8AC3E}">
        <p14:creationId xmlns:p14="http://schemas.microsoft.com/office/powerpoint/2010/main" val="1061611533"/>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18745"/>
            <a:ext cx="8822779" cy="708963"/>
          </a:xfrm>
          <a:prstGeom prst="roundRect">
            <a:avLst>
              <a:gd name="adj" fmla="val 0"/>
            </a:avLst>
          </a:prstGeom>
          <a:solidFill>
            <a:srgbClr val="11294B"/>
          </a:solidFill>
          <a:ln w="12700" cmpd="sng">
            <a:solidFill>
              <a:schemeClr val="accent1">
                <a:lumMod val="50000"/>
              </a:schemeClr>
            </a:solid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89560" y="887845"/>
            <a:ext cx="8533219" cy="35956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noChangeAspect="1"/>
          </p:cNvSpPr>
          <p:nvPr>
            <p:ph type="sldNum" sz="quarter" idx="4"/>
          </p:nvPr>
        </p:nvSpPr>
        <p:spPr>
          <a:xfrm>
            <a:off x="8575161" y="4620735"/>
            <a:ext cx="501131" cy="496836"/>
          </a:xfrm>
          <a:prstGeom prst="ellipse">
            <a:avLst/>
          </a:prstGeom>
          <a:solidFill>
            <a:srgbClr val="659465"/>
          </a:solidFill>
        </p:spPr>
        <p:txBody>
          <a:bodyPr vert="horz" lIns="91440" tIns="45720" rIns="91440" bIns="45720" rtlCol="0" anchor="ctr"/>
          <a:lstStyle>
            <a:lvl1pPr algn="ctr">
              <a:defRPr sz="1100" b="1">
                <a:solidFill>
                  <a:schemeClr val="bg1"/>
                </a:solidFill>
              </a:defRPr>
            </a:lvl1pPr>
          </a:lstStyle>
          <a:p>
            <a:fld id="{26D31FA6-A05C-A742-B6C3-5531699466D4}" type="slidenum">
              <a:rPr lang="en-US" smtClean="0"/>
              <a:pPr/>
              <a:t>‹#›</a:t>
            </a:fld>
            <a:endParaRPr lang="en-US" dirty="0"/>
          </a:p>
        </p:txBody>
      </p:sp>
      <p:pic>
        <p:nvPicPr>
          <p:cNvPr id="11" name="Picture 10"/>
          <p:cNvPicPr>
            <a:picLocks noChangeAspect="1"/>
          </p:cNvPicPr>
          <p:nvPr userDrawn="1"/>
        </p:nvPicPr>
        <p:blipFill>
          <a:blip r:embed="rId16"/>
          <a:srcRect/>
          <a:stretch/>
        </p:blipFill>
        <p:spPr>
          <a:xfrm>
            <a:off x="6998229" y="4526168"/>
            <a:ext cx="1286947" cy="496836"/>
          </a:xfrm>
          <a:prstGeom prst="rect">
            <a:avLst/>
          </a:prstGeom>
        </p:spPr>
      </p:pic>
      <p:pic>
        <p:nvPicPr>
          <p:cNvPr id="7" name="Picture 6">
            <a:extLst>
              <a:ext uri="{FF2B5EF4-FFF2-40B4-BE49-F238E27FC236}">
                <a16:creationId xmlns:a16="http://schemas.microsoft.com/office/drawing/2014/main" id="{7CD2EBEA-09A7-4D04-B040-5BCE1E766CF7}"/>
              </a:ext>
            </a:extLst>
          </p:cNvPr>
          <p:cNvPicPr>
            <a:picLocks noChangeAspect="1"/>
          </p:cNvPicPr>
          <p:nvPr userDrawn="1"/>
        </p:nvPicPr>
        <p:blipFill>
          <a:blip r:embed="rId17"/>
          <a:stretch>
            <a:fillRect/>
          </a:stretch>
        </p:blipFill>
        <p:spPr>
          <a:xfrm>
            <a:off x="289560" y="4704737"/>
            <a:ext cx="2678542" cy="288701"/>
          </a:xfrm>
          <a:prstGeom prst="rect">
            <a:avLst/>
          </a:prstGeom>
        </p:spPr>
      </p:pic>
      <p:pic>
        <p:nvPicPr>
          <p:cNvPr id="8" name="Picture 7">
            <a:extLst>
              <a:ext uri="{FF2B5EF4-FFF2-40B4-BE49-F238E27FC236}">
                <a16:creationId xmlns:a16="http://schemas.microsoft.com/office/drawing/2014/main" id="{ECD4D023-6B78-44D4-A864-508E9934723F}"/>
              </a:ext>
            </a:extLst>
          </p:cNvPr>
          <p:cNvPicPr>
            <a:picLocks noChangeAspect="1"/>
          </p:cNvPicPr>
          <p:nvPr userDrawn="1"/>
        </p:nvPicPr>
        <p:blipFill>
          <a:blip r:embed="rId18"/>
          <a:srcRect/>
          <a:stretch/>
        </p:blipFill>
        <p:spPr>
          <a:xfrm>
            <a:off x="4043792" y="4610928"/>
            <a:ext cx="1878746" cy="382509"/>
          </a:xfrm>
          <a:prstGeom prst="rect">
            <a:avLst/>
          </a:prstGeom>
        </p:spPr>
      </p:pic>
    </p:spTree>
    <p:custDataLst>
      <p:tags r:id="rId15"/>
    </p:custDataLst>
    <p:extLst>
      <p:ext uri="{BB962C8B-B14F-4D97-AF65-F5344CB8AC3E}">
        <p14:creationId xmlns:p14="http://schemas.microsoft.com/office/powerpoint/2010/main" val="1412169224"/>
      </p:ext>
    </p:extLst>
  </p:cSld>
  <p:clrMap bg1="lt1" tx1="dk1" bg2="lt2" tx2="dk2" accent1="accent1" accent2="accent2" accent3="accent3" accent4="accent4" accent5="accent5" accent6="accent6" hlink="hlink" folHlink="folHlink"/>
  <p:sldLayoutIdLst>
    <p:sldLayoutId id="2147484006"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8" r:id="rId10"/>
    <p:sldLayoutId id="2147484030" r:id="rId11"/>
    <p:sldLayoutId id="2147484032" r:id="rId12"/>
    <p:sldLayoutId id="2147484068" r:id="rId13"/>
  </p:sldLayoutIdLst>
  <p:hf hdr="0" ftr="0" dt="0"/>
  <p:txStyles>
    <p:titleStyle>
      <a:lvl1pPr algn="ctr" defTabSz="914400" rtl="0" eaLnBrk="1" latinLnBrk="0" hangingPunct="1">
        <a:lnSpc>
          <a:spcPct val="90000"/>
        </a:lnSpc>
        <a:spcBef>
          <a:spcPct val="0"/>
        </a:spcBef>
        <a:buNone/>
        <a:defRPr sz="3200" b="0" kern="1200">
          <a:solidFill>
            <a:schemeClr val="bg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12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a:buChar char="•"/>
        <a:defRPr sz="12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a:buChar char="•"/>
        <a:defRPr sz="12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a:buChar char="•"/>
        <a:defRPr sz="12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necklace&#10;&#10;Description automatically generated">
            <a:extLst>
              <a:ext uri="{FF2B5EF4-FFF2-40B4-BE49-F238E27FC236}">
                <a16:creationId xmlns:a16="http://schemas.microsoft.com/office/drawing/2014/main" id="{212A2E75-0D41-45E9-893A-884591CEBB99}"/>
              </a:ext>
            </a:extLst>
          </p:cNvPr>
          <p:cNvPicPr>
            <a:picLocks noChangeAspect="1"/>
          </p:cNvPicPr>
          <p:nvPr userDrawn="1"/>
        </p:nvPicPr>
        <p:blipFill>
          <a:blip r:embed="rId13"/>
          <a:stretch>
            <a:fillRect/>
          </a:stretch>
        </p:blipFill>
        <p:spPr>
          <a:xfrm>
            <a:off x="7847013" y="3521383"/>
            <a:ext cx="1296987" cy="988180"/>
          </a:xfrm>
          <a:prstGeom prst="rect">
            <a:avLst/>
          </a:prstGeom>
        </p:spPr>
      </p:pic>
      <p:sp>
        <p:nvSpPr>
          <p:cNvPr id="3" name="Text Placeholder 2"/>
          <p:cNvSpPr>
            <a:spLocks noGrp="1"/>
          </p:cNvSpPr>
          <p:nvPr>
            <p:ph type="body" idx="1"/>
          </p:nvPr>
        </p:nvSpPr>
        <p:spPr>
          <a:xfrm>
            <a:off x="289560" y="1196341"/>
            <a:ext cx="8533219" cy="33708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noChangeAspect="1"/>
          </p:cNvSpPr>
          <p:nvPr>
            <p:ph type="sldNum" sz="quarter" idx="4"/>
          </p:nvPr>
        </p:nvSpPr>
        <p:spPr>
          <a:xfrm>
            <a:off x="8575161" y="4620735"/>
            <a:ext cx="501131" cy="496836"/>
          </a:xfrm>
          <a:prstGeom prst="ellipse">
            <a:avLst/>
          </a:prstGeom>
          <a:solidFill>
            <a:srgbClr val="659465"/>
          </a:solidFill>
        </p:spPr>
        <p:txBody>
          <a:bodyPr vert="horz" lIns="91440" tIns="45720" rIns="91440" bIns="45720" rtlCol="0" anchor="ctr"/>
          <a:lstStyle>
            <a:lvl1pPr algn="ctr">
              <a:defRPr sz="1100" b="1">
                <a:solidFill>
                  <a:schemeClr val="bg1"/>
                </a:solidFill>
              </a:defRPr>
            </a:lvl1pPr>
          </a:lstStyle>
          <a:p>
            <a:fld id="{26D31FA6-A05C-A742-B6C3-5531699466D4}" type="slidenum">
              <a:rPr lang="en-US" smtClean="0"/>
              <a:pPr/>
              <a:t>‹#›</a:t>
            </a:fld>
            <a:endParaRPr lang="en-US" dirty="0"/>
          </a:p>
        </p:txBody>
      </p:sp>
      <p:cxnSp>
        <p:nvCxnSpPr>
          <p:cNvPr id="5" name="Straight Connector 4"/>
          <p:cNvCxnSpPr>
            <a:cxnSpLocks/>
          </p:cNvCxnSpPr>
          <p:nvPr userDrawn="1"/>
        </p:nvCxnSpPr>
        <p:spPr>
          <a:xfrm>
            <a:off x="-45076" y="4509563"/>
            <a:ext cx="9189076" cy="0"/>
          </a:xfrm>
          <a:prstGeom prst="line">
            <a:avLst/>
          </a:prstGeom>
          <a:ln>
            <a:solidFill>
              <a:srgbClr val="11294B"/>
            </a:solidFill>
          </a:ln>
        </p:spPr>
        <p:style>
          <a:lnRef idx="3">
            <a:schemeClr val="accent6"/>
          </a:lnRef>
          <a:fillRef idx="0">
            <a:schemeClr val="accent6"/>
          </a:fillRef>
          <a:effectRef idx="2">
            <a:schemeClr val="accent6"/>
          </a:effectRef>
          <a:fontRef idx="minor">
            <a:schemeClr val="tx1"/>
          </a:fontRef>
        </p:style>
      </p:cxnSp>
      <p:pic>
        <p:nvPicPr>
          <p:cNvPr id="9" name="Picture 8">
            <a:extLst>
              <a:ext uri="{FF2B5EF4-FFF2-40B4-BE49-F238E27FC236}">
                <a16:creationId xmlns:a16="http://schemas.microsoft.com/office/drawing/2014/main" id="{92DD00BE-5F3F-42C3-BF5E-94B32A33AC8C}"/>
              </a:ext>
            </a:extLst>
          </p:cNvPr>
          <p:cNvPicPr>
            <a:picLocks noChangeAspect="1"/>
          </p:cNvPicPr>
          <p:nvPr userDrawn="1"/>
        </p:nvPicPr>
        <p:blipFill>
          <a:blip r:embed="rId14"/>
          <a:srcRect/>
          <a:stretch/>
        </p:blipFill>
        <p:spPr>
          <a:xfrm>
            <a:off x="6998229" y="4526168"/>
            <a:ext cx="1286947" cy="496836"/>
          </a:xfrm>
          <a:prstGeom prst="rect">
            <a:avLst/>
          </a:prstGeom>
        </p:spPr>
      </p:pic>
      <p:pic>
        <p:nvPicPr>
          <p:cNvPr id="12" name="Picture 11">
            <a:extLst>
              <a:ext uri="{FF2B5EF4-FFF2-40B4-BE49-F238E27FC236}">
                <a16:creationId xmlns:a16="http://schemas.microsoft.com/office/drawing/2014/main" id="{12A3896A-082C-4359-AE77-9AB5D589E8FA}"/>
              </a:ext>
            </a:extLst>
          </p:cNvPr>
          <p:cNvPicPr>
            <a:picLocks noChangeAspect="1"/>
          </p:cNvPicPr>
          <p:nvPr userDrawn="1"/>
        </p:nvPicPr>
        <p:blipFill>
          <a:blip r:embed="rId15"/>
          <a:stretch>
            <a:fillRect/>
          </a:stretch>
        </p:blipFill>
        <p:spPr>
          <a:xfrm>
            <a:off x="289560" y="4704737"/>
            <a:ext cx="2678542" cy="288701"/>
          </a:xfrm>
          <a:prstGeom prst="rect">
            <a:avLst/>
          </a:prstGeom>
        </p:spPr>
      </p:pic>
      <p:pic>
        <p:nvPicPr>
          <p:cNvPr id="13" name="Picture 12">
            <a:extLst>
              <a:ext uri="{FF2B5EF4-FFF2-40B4-BE49-F238E27FC236}">
                <a16:creationId xmlns:a16="http://schemas.microsoft.com/office/drawing/2014/main" id="{664E2898-548D-4736-A2EA-F2095BF6A682}"/>
              </a:ext>
            </a:extLst>
          </p:cNvPr>
          <p:cNvPicPr>
            <a:picLocks noChangeAspect="1"/>
          </p:cNvPicPr>
          <p:nvPr userDrawn="1"/>
        </p:nvPicPr>
        <p:blipFill>
          <a:blip r:embed="rId16"/>
          <a:srcRect/>
          <a:stretch/>
        </p:blipFill>
        <p:spPr>
          <a:xfrm>
            <a:off x="4043792" y="4610928"/>
            <a:ext cx="1878746" cy="382509"/>
          </a:xfrm>
          <a:prstGeom prst="rect">
            <a:avLst/>
          </a:prstGeom>
        </p:spPr>
      </p:pic>
    </p:spTree>
    <p:custDataLst>
      <p:tags r:id="rId12"/>
    </p:custDataLst>
    <p:extLst>
      <p:ext uri="{BB962C8B-B14F-4D97-AF65-F5344CB8AC3E}">
        <p14:creationId xmlns:p14="http://schemas.microsoft.com/office/powerpoint/2010/main" val="367030948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Lst>
  <p:hf hdr="0" ftr="0" dt="0"/>
  <p:txStyles>
    <p:titleStyle>
      <a:lvl1pPr algn="ctr" defTabSz="914400" rtl="0" eaLnBrk="1" latinLnBrk="0" hangingPunct="1">
        <a:lnSpc>
          <a:spcPct val="90000"/>
        </a:lnSpc>
        <a:spcBef>
          <a:spcPct val="0"/>
        </a:spcBef>
        <a:buNone/>
        <a:defRPr sz="36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204095"/>
      </p:ext>
    </p:extLst>
  </p:cSld>
  <p:clrMap bg1="lt1" tx1="dk1" bg2="lt2" tx2="dk2" accent1="accent1" accent2="accent2" accent3="accent3" accent4="accent4" accent5="accent5" accent6="accent6" hlink="hlink" folHlink="folHlink"/>
  <p:sldLayoutIdLst>
    <p:sldLayoutId id="2147484038"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042637"/>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515271"/>
      </p:ext>
    </p:extLst>
  </p:cSld>
  <p:clrMap bg1="lt1" tx1="dk1" bg2="lt2" tx2="dk2" accent1="accent1" accent2="accent2" accent3="accent3" accent4="accent4" accent5="accent5" accent6="accent6" hlink="hlink" folHlink="folHlink"/>
  <p:sldLayoutIdLst>
    <p:sldLayoutId id="2147484048"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7F7F7"/>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3" y="123481"/>
            <a:ext cx="8254654" cy="601576"/>
          </a:xfrm>
          <a:prstGeom prst="rect">
            <a:avLst/>
          </a:prstGeom>
        </p:spPr>
        <p:txBody>
          <a:bodyPr vert="horz" lIns="163275" tIns="81638" rIns="163275" bIns="81638" rtlCol="0" anchor="ctr">
            <a:normAutofit/>
          </a:bodyPr>
          <a:lstStyle/>
          <a:p>
            <a:r>
              <a:rPr kumimoji="1" lang="en-US" altLang="ja-JP"/>
              <a:t>Master Title</a:t>
            </a:r>
            <a:endParaRPr kumimoji="1" lang="ja-JP" altLang="en-US"/>
          </a:p>
        </p:txBody>
      </p:sp>
      <p:sp>
        <p:nvSpPr>
          <p:cNvPr id="3" name="テキスト プレースホルダー 2"/>
          <p:cNvSpPr>
            <a:spLocks noGrp="1"/>
          </p:cNvSpPr>
          <p:nvPr>
            <p:ph type="body" idx="1"/>
          </p:nvPr>
        </p:nvSpPr>
        <p:spPr>
          <a:xfrm>
            <a:off x="457200" y="1200154"/>
            <a:ext cx="8229600" cy="3394473"/>
          </a:xfrm>
          <a:prstGeom prst="rect">
            <a:avLst/>
          </a:prstGeom>
        </p:spPr>
        <p:txBody>
          <a:bodyPr vert="horz" lIns="163275" tIns="81638" rIns="163275" bIns="81638" rtlCol="0">
            <a:normAutofit/>
          </a:bodyPr>
          <a:lstStyle/>
          <a:p>
            <a:pPr lvl="0"/>
            <a:r>
              <a:rPr kumimoji="1" lang="en-US" altLang="ja-JP"/>
              <a:t>MASTER TEXT</a:t>
            </a:r>
            <a:endParaRPr kumimoji="1" lang="ja-JP" altLang="en-US"/>
          </a:p>
        </p:txBody>
      </p:sp>
      <p:grpSp>
        <p:nvGrpSpPr>
          <p:cNvPr id="10" name="Group 9"/>
          <p:cNvGrpSpPr>
            <a:grpSpLocks/>
          </p:cNvGrpSpPr>
          <p:nvPr userDrawn="1"/>
        </p:nvGrpSpPr>
        <p:grpSpPr bwMode="auto">
          <a:xfrm>
            <a:off x="0" y="-14249"/>
            <a:ext cx="9144000" cy="137728"/>
            <a:chOff x="0" y="0"/>
            <a:chExt cx="12240" cy="425"/>
          </a:xfrm>
        </p:grpSpPr>
        <p:sp>
          <p:nvSpPr>
            <p:cNvPr id="12" name="Freeform 11"/>
            <p:cNvSpPr>
              <a:spLocks/>
            </p:cNvSpPr>
            <p:nvPr userDrawn="1"/>
          </p:nvSpPr>
          <p:spPr bwMode="auto">
            <a:xfrm>
              <a:off x="0" y="0"/>
              <a:ext cx="12240" cy="425"/>
            </a:xfrm>
            <a:custGeom>
              <a:avLst/>
              <a:gdLst>
                <a:gd name="T0" fmla="*/ 0 w 12240"/>
                <a:gd name="T1" fmla="*/ 425 h 425"/>
                <a:gd name="T2" fmla="*/ 12240 w 12240"/>
                <a:gd name="T3" fmla="*/ 425 h 425"/>
                <a:gd name="T4" fmla="*/ 12240 w 12240"/>
                <a:gd name="T5" fmla="*/ 0 h 425"/>
                <a:gd name="T6" fmla="*/ 0 w 12240"/>
                <a:gd name="T7" fmla="*/ 0 h 425"/>
                <a:gd name="T8" fmla="*/ 0 w 12240"/>
                <a:gd name="T9" fmla="*/ 425 h 425"/>
              </a:gdLst>
              <a:ahLst/>
              <a:cxnLst>
                <a:cxn ang="0">
                  <a:pos x="T0" y="T1"/>
                </a:cxn>
                <a:cxn ang="0">
                  <a:pos x="T2" y="T3"/>
                </a:cxn>
                <a:cxn ang="0">
                  <a:pos x="T4" y="T5"/>
                </a:cxn>
                <a:cxn ang="0">
                  <a:pos x="T6" y="T7"/>
                </a:cxn>
                <a:cxn ang="0">
                  <a:pos x="T8" y="T9"/>
                </a:cxn>
              </a:cxnLst>
              <a:rect l="0" t="0" r="r" b="b"/>
              <a:pathLst>
                <a:path w="12240" h="425">
                  <a:moveTo>
                    <a:pt x="0" y="425"/>
                  </a:moveTo>
                  <a:lnTo>
                    <a:pt x="12240" y="425"/>
                  </a:lnTo>
                  <a:lnTo>
                    <a:pt x="12240" y="0"/>
                  </a:lnTo>
                  <a:lnTo>
                    <a:pt x="0" y="0"/>
                  </a:lnTo>
                  <a:lnTo>
                    <a:pt x="0" y="425"/>
                  </a:lnTo>
                  <a:close/>
                </a:path>
              </a:pathLst>
            </a:custGeom>
            <a:solidFill>
              <a:srgbClr val="1A7B3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200"/>
            </a:p>
          </p:txBody>
        </p:sp>
      </p:grpSp>
      <p:sp>
        <p:nvSpPr>
          <p:cNvPr id="7" name="Slide Number Placeholder 8"/>
          <p:cNvSpPr txBox="1">
            <a:spLocks/>
          </p:cNvSpPr>
          <p:nvPr userDrawn="1"/>
        </p:nvSpPr>
        <p:spPr>
          <a:xfrm>
            <a:off x="8686801" y="4869656"/>
            <a:ext cx="528675" cy="273844"/>
          </a:xfrm>
          <a:prstGeom prst="rect">
            <a:avLst/>
          </a:prstGeom>
        </p:spPr>
        <p:txBody>
          <a:bodyPr/>
          <a:lstStyle>
            <a:defPPr>
              <a:defRPr lang="ja-JP"/>
            </a:defPPr>
            <a:lvl1pPr marL="0" algn="l" defTabSz="1632649" rtl="0" eaLnBrk="1" latinLnBrk="0" hangingPunct="1">
              <a:defRPr kumimoji="1" sz="3200" kern="1200">
                <a:solidFill>
                  <a:schemeClr val="tx1"/>
                </a:solidFill>
                <a:latin typeface="+mn-lt"/>
                <a:ea typeface="+mn-ea"/>
                <a:cs typeface="+mn-cs"/>
              </a:defRPr>
            </a:lvl1pPr>
            <a:lvl2pPr marL="816325" algn="l" defTabSz="1632649" rtl="0" eaLnBrk="1" latinLnBrk="0" hangingPunct="1">
              <a:defRPr kumimoji="1" sz="3200" kern="1200">
                <a:solidFill>
                  <a:schemeClr val="tx1"/>
                </a:solidFill>
                <a:latin typeface="+mn-lt"/>
                <a:ea typeface="+mn-ea"/>
                <a:cs typeface="+mn-cs"/>
              </a:defRPr>
            </a:lvl2pPr>
            <a:lvl3pPr marL="1632649" algn="l" defTabSz="1632649" rtl="0" eaLnBrk="1" latinLnBrk="0" hangingPunct="1">
              <a:defRPr kumimoji="1" sz="3200" kern="1200">
                <a:solidFill>
                  <a:schemeClr val="tx1"/>
                </a:solidFill>
                <a:latin typeface="+mn-lt"/>
                <a:ea typeface="+mn-ea"/>
                <a:cs typeface="+mn-cs"/>
              </a:defRPr>
            </a:lvl3pPr>
            <a:lvl4pPr marL="2448972" algn="l" defTabSz="1632649" rtl="0" eaLnBrk="1" latinLnBrk="0" hangingPunct="1">
              <a:defRPr kumimoji="1" sz="3200" kern="1200">
                <a:solidFill>
                  <a:schemeClr val="tx1"/>
                </a:solidFill>
                <a:latin typeface="+mn-lt"/>
                <a:ea typeface="+mn-ea"/>
                <a:cs typeface="+mn-cs"/>
              </a:defRPr>
            </a:lvl4pPr>
            <a:lvl5pPr marL="3265296" algn="l" defTabSz="1632649" rtl="0" eaLnBrk="1" latinLnBrk="0" hangingPunct="1">
              <a:defRPr kumimoji="1" sz="3200" kern="1200">
                <a:solidFill>
                  <a:schemeClr val="tx1"/>
                </a:solidFill>
                <a:latin typeface="+mn-lt"/>
                <a:ea typeface="+mn-ea"/>
                <a:cs typeface="+mn-cs"/>
              </a:defRPr>
            </a:lvl5pPr>
            <a:lvl6pPr marL="4081621" algn="l" defTabSz="1632649" rtl="0" eaLnBrk="1" latinLnBrk="0" hangingPunct="1">
              <a:defRPr kumimoji="1" sz="3200" kern="1200">
                <a:solidFill>
                  <a:schemeClr val="tx1"/>
                </a:solidFill>
                <a:latin typeface="+mn-lt"/>
                <a:ea typeface="+mn-ea"/>
                <a:cs typeface="+mn-cs"/>
              </a:defRPr>
            </a:lvl6pPr>
            <a:lvl7pPr marL="4897944" algn="l" defTabSz="1632649" rtl="0" eaLnBrk="1" latinLnBrk="0" hangingPunct="1">
              <a:defRPr kumimoji="1" sz="3200" kern="1200">
                <a:solidFill>
                  <a:schemeClr val="tx1"/>
                </a:solidFill>
                <a:latin typeface="+mn-lt"/>
                <a:ea typeface="+mn-ea"/>
                <a:cs typeface="+mn-cs"/>
              </a:defRPr>
            </a:lvl7pPr>
            <a:lvl8pPr marL="5714268" algn="l" defTabSz="1632649" rtl="0" eaLnBrk="1" latinLnBrk="0" hangingPunct="1">
              <a:defRPr kumimoji="1" sz="3200" kern="1200">
                <a:solidFill>
                  <a:schemeClr val="tx1"/>
                </a:solidFill>
                <a:latin typeface="+mn-lt"/>
                <a:ea typeface="+mn-ea"/>
                <a:cs typeface="+mn-cs"/>
              </a:defRPr>
            </a:lvl8pPr>
            <a:lvl9pPr marL="6530593" algn="l" defTabSz="1632649" rtl="0" eaLnBrk="1" latinLnBrk="0" hangingPunct="1">
              <a:defRPr kumimoji="1" sz="3200" kern="1200">
                <a:solidFill>
                  <a:schemeClr val="tx1"/>
                </a:solidFill>
                <a:latin typeface="+mn-lt"/>
                <a:ea typeface="+mn-ea"/>
                <a:cs typeface="+mn-cs"/>
              </a:defRPr>
            </a:lvl9pPr>
          </a:lstStyle>
          <a:p>
            <a:fld id="{2E8234BB-4B36-44C3-93C2-30BFD32F48B6}" type="slidenum">
              <a:rPr lang="en-US" sz="800" smtClean="0">
                <a:solidFill>
                  <a:schemeClr val="bg1"/>
                </a:solidFill>
                <a:latin typeface="Arial" panose="020B0604020202020204" pitchFamily="34" charset="0"/>
                <a:cs typeface="Arial" panose="020B0604020202020204" pitchFamily="34" charset="0"/>
              </a:rPr>
              <a:pPr/>
              <a:t>‹#›</a:t>
            </a:fld>
            <a:endParaRPr lang="en-US" sz="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015757"/>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6" r:id="rId4"/>
    <p:sldLayoutId id="2147484067" r:id="rId5"/>
  </p:sldLayoutIdLst>
  <p:hf hdr="0" ftr="0" dt="0"/>
  <p:txStyles>
    <p:titleStyle>
      <a:lvl1pPr algn="l" defTabSz="612405" rtl="0" eaLnBrk="1" latinLnBrk="0" hangingPunct="1">
        <a:spcBef>
          <a:spcPct val="0"/>
        </a:spcBef>
        <a:buNone/>
        <a:defRPr kumimoji="1" sz="2251" kern="1200" baseline="0">
          <a:solidFill>
            <a:schemeClr val="tx1">
              <a:lumMod val="75000"/>
              <a:lumOff val="25000"/>
            </a:schemeClr>
          </a:solidFill>
          <a:latin typeface="+mj-lt"/>
          <a:ea typeface="+mj-ea"/>
          <a:cs typeface="+mj-cs"/>
        </a:defRPr>
      </a:lvl1pPr>
    </p:titleStyle>
    <p:bodyStyle>
      <a:lvl1pPr marL="0" indent="0" algn="l" defTabSz="612405" rtl="0" eaLnBrk="1" latinLnBrk="0" hangingPunct="1">
        <a:lnSpc>
          <a:spcPct val="120000"/>
        </a:lnSpc>
        <a:spcBef>
          <a:spcPts val="450"/>
        </a:spcBef>
        <a:buFont typeface="Arial" panose="020B0604020202020204" pitchFamily="34" charset="0"/>
        <a:buNone/>
        <a:defRPr kumimoji="1" sz="900" kern="1200" baseline="0">
          <a:solidFill>
            <a:schemeClr val="tx2"/>
          </a:solidFill>
          <a:latin typeface="+mn-lt"/>
          <a:ea typeface="+mn-ea"/>
          <a:cs typeface="+mn-cs"/>
        </a:defRPr>
      </a:lvl1pPr>
      <a:lvl2pPr marL="497579" indent="-191377" algn="l" defTabSz="612405" rtl="0" eaLnBrk="1" latinLnBrk="0" hangingPunct="1">
        <a:spcBef>
          <a:spcPct val="20000"/>
        </a:spcBef>
        <a:buFont typeface="Arial" panose="020B0604020202020204" pitchFamily="34" charset="0"/>
        <a:buChar char="–"/>
        <a:defRPr kumimoji="1" sz="1876" kern="1200">
          <a:solidFill>
            <a:schemeClr val="tx1"/>
          </a:solidFill>
          <a:latin typeface="+mn-lt"/>
          <a:ea typeface="+mn-ea"/>
          <a:cs typeface="+mn-cs"/>
        </a:defRPr>
      </a:lvl2pPr>
      <a:lvl3pPr marL="765506" indent="-153101" algn="l" defTabSz="612405" rtl="0" eaLnBrk="1" latinLnBrk="0" hangingPunct="1">
        <a:spcBef>
          <a:spcPct val="20000"/>
        </a:spcBef>
        <a:buFont typeface="Arial" panose="020B0604020202020204" pitchFamily="34" charset="0"/>
        <a:buChar char="•"/>
        <a:defRPr kumimoji="1" sz="1613" kern="1200">
          <a:solidFill>
            <a:schemeClr val="tx1"/>
          </a:solidFill>
          <a:latin typeface="+mn-lt"/>
          <a:ea typeface="+mn-ea"/>
          <a:cs typeface="+mn-cs"/>
        </a:defRPr>
      </a:lvl3pPr>
      <a:lvl4pPr marL="1071709" indent="-153101" algn="l" defTabSz="61240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4pPr>
      <a:lvl5pPr marL="1377911" indent="-153101" algn="l" defTabSz="61240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5pPr>
      <a:lvl6pPr marL="1684114" indent="-153101" algn="l" defTabSz="61240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6pPr>
      <a:lvl7pPr marL="1990316" indent="-153101" algn="l" defTabSz="61240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7pPr>
      <a:lvl8pPr marL="2296518" indent="-153101" algn="l" defTabSz="61240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8pPr>
      <a:lvl9pPr marL="2602720" indent="-153101" algn="l" defTabSz="61240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12405" rtl="0" eaLnBrk="1" latinLnBrk="0" hangingPunct="1">
        <a:defRPr kumimoji="1" sz="1200" kern="1200">
          <a:solidFill>
            <a:schemeClr val="tx1"/>
          </a:solidFill>
          <a:latin typeface="+mn-lt"/>
          <a:ea typeface="+mn-ea"/>
          <a:cs typeface="+mn-cs"/>
        </a:defRPr>
      </a:lvl1pPr>
      <a:lvl2pPr marL="306203" algn="l" defTabSz="612405" rtl="0" eaLnBrk="1" latinLnBrk="0" hangingPunct="1">
        <a:defRPr kumimoji="1" sz="1200" kern="1200">
          <a:solidFill>
            <a:schemeClr val="tx1"/>
          </a:solidFill>
          <a:latin typeface="+mn-lt"/>
          <a:ea typeface="+mn-ea"/>
          <a:cs typeface="+mn-cs"/>
        </a:defRPr>
      </a:lvl2pPr>
      <a:lvl3pPr marL="612405" algn="l" defTabSz="612405" rtl="0" eaLnBrk="1" latinLnBrk="0" hangingPunct="1">
        <a:defRPr kumimoji="1" sz="1200" kern="1200">
          <a:solidFill>
            <a:schemeClr val="tx1"/>
          </a:solidFill>
          <a:latin typeface="+mn-lt"/>
          <a:ea typeface="+mn-ea"/>
          <a:cs typeface="+mn-cs"/>
        </a:defRPr>
      </a:lvl3pPr>
      <a:lvl4pPr marL="918607" algn="l" defTabSz="612405" rtl="0" eaLnBrk="1" latinLnBrk="0" hangingPunct="1">
        <a:defRPr kumimoji="1" sz="1200" kern="1200">
          <a:solidFill>
            <a:schemeClr val="tx1"/>
          </a:solidFill>
          <a:latin typeface="+mn-lt"/>
          <a:ea typeface="+mn-ea"/>
          <a:cs typeface="+mn-cs"/>
        </a:defRPr>
      </a:lvl4pPr>
      <a:lvl5pPr marL="1224809" algn="l" defTabSz="612405" rtl="0" eaLnBrk="1" latinLnBrk="0" hangingPunct="1">
        <a:defRPr kumimoji="1" sz="1200" kern="1200">
          <a:solidFill>
            <a:schemeClr val="tx1"/>
          </a:solidFill>
          <a:latin typeface="+mn-lt"/>
          <a:ea typeface="+mn-ea"/>
          <a:cs typeface="+mn-cs"/>
        </a:defRPr>
      </a:lvl5pPr>
      <a:lvl6pPr marL="1531012" algn="l" defTabSz="612405" rtl="0" eaLnBrk="1" latinLnBrk="0" hangingPunct="1">
        <a:defRPr kumimoji="1" sz="1200" kern="1200">
          <a:solidFill>
            <a:schemeClr val="tx1"/>
          </a:solidFill>
          <a:latin typeface="+mn-lt"/>
          <a:ea typeface="+mn-ea"/>
          <a:cs typeface="+mn-cs"/>
        </a:defRPr>
      </a:lvl6pPr>
      <a:lvl7pPr marL="1837215" algn="l" defTabSz="612405" rtl="0" eaLnBrk="1" latinLnBrk="0" hangingPunct="1">
        <a:defRPr kumimoji="1" sz="1200" kern="1200">
          <a:solidFill>
            <a:schemeClr val="tx1"/>
          </a:solidFill>
          <a:latin typeface="+mn-lt"/>
          <a:ea typeface="+mn-ea"/>
          <a:cs typeface="+mn-cs"/>
        </a:defRPr>
      </a:lvl7pPr>
      <a:lvl8pPr marL="2143416" algn="l" defTabSz="612405" rtl="0" eaLnBrk="1" latinLnBrk="0" hangingPunct="1">
        <a:defRPr kumimoji="1" sz="1200" kern="1200">
          <a:solidFill>
            <a:schemeClr val="tx1"/>
          </a:solidFill>
          <a:latin typeface="+mn-lt"/>
          <a:ea typeface="+mn-ea"/>
          <a:cs typeface="+mn-cs"/>
        </a:defRPr>
      </a:lvl8pPr>
      <a:lvl9pPr marL="2449619" algn="l" defTabSz="612405" rtl="0" eaLnBrk="1" latinLnBrk="0" hangingPunct="1">
        <a:defRPr kumimoji="1"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569214"/>
            <a:ext cx="2582693" cy="3998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842878"/>
            <a:ext cx="2210612" cy="34508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648081"/>
            <a:ext cx="5486400" cy="384048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4767263"/>
            <a:ext cx="2057400" cy="273844"/>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5586B75A-687E-405C-8A0B-8D00578BA2C3}" type="datetimeFigureOut">
              <a:rPr lang="en-US" dirty="0"/>
              <a:pPr/>
              <a:t>5/16/2024</a:t>
            </a:fld>
            <a:endParaRPr lang="en-US" dirty="0"/>
          </a:p>
        </p:txBody>
      </p:sp>
      <p:sp>
        <p:nvSpPr>
          <p:cNvPr id="5" name="Footer Placeholder 4"/>
          <p:cNvSpPr>
            <a:spLocks noGrp="1"/>
          </p:cNvSpPr>
          <p:nvPr>
            <p:ph type="ftr" sz="quarter" idx="3"/>
          </p:nvPr>
        </p:nvSpPr>
        <p:spPr>
          <a:xfrm>
            <a:off x="2901951" y="4767263"/>
            <a:ext cx="4433638" cy="273844"/>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4767263"/>
            <a:ext cx="1148195" cy="273844"/>
          </a:xfrm>
          <a:prstGeom prst="rect">
            <a:avLst/>
          </a:prstGeom>
        </p:spPr>
        <p:txBody>
          <a:bodyPr vert="horz" lIns="91440" tIns="45720" rIns="91440" bIns="45720" rtlCol="0" anchor="ctr"/>
          <a:lstStyle>
            <a:lvl1pPr algn="r">
              <a:defRPr sz="9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59992304"/>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Lst>
  <p:hf sldNum="0" hdr="0" ftr="0" dt="0"/>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20" y="374650"/>
            <a:ext cx="8079581" cy="124364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7" y="1495046"/>
            <a:ext cx="8065294" cy="28246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4809335"/>
            <a:ext cx="3086100" cy="171450"/>
          </a:xfrm>
          <a:prstGeom prst="rect">
            <a:avLst/>
          </a:prstGeom>
        </p:spPr>
        <p:txBody>
          <a:bodyPr vert="horz" lIns="91440" tIns="45720" rIns="91440" bIns="45720" rtlCol="0" anchor="ctr"/>
          <a:lstStyle>
            <a:lvl1pPr algn="l">
              <a:defRPr sz="713">
                <a:solidFill>
                  <a:schemeClr val="tx1">
                    <a:alpha val="75000"/>
                  </a:schemeClr>
                </a:solidFill>
              </a:defRPr>
            </a:lvl1pPr>
          </a:lstStyle>
          <a:p>
            <a:fld id="{FF3E4C99-503B-44CB-932A-B2BA3B5CB16A}" type="datetimeFigureOut">
              <a:rPr lang="en-US" smtClean="0"/>
              <a:t>5/16/2024</a:t>
            </a:fld>
            <a:endParaRPr lang="en-US"/>
          </a:p>
        </p:txBody>
      </p:sp>
      <p:sp>
        <p:nvSpPr>
          <p:cNvPr id="5" name="Footer Placeholder 4"/>
          <p:cNvSpPr>
            <a:spLocks noGrp="1"/>
          </p:cNvSpPr>
          <p:nvPr>
            <p:ph type="ftr" sz="quarter" idx="3"/>
          </p:nvPr>
        </p:nvSpPr>
        <p:spPr>
          <a:xfrm>
            <a:off x="514350" y="4916023"/>
            <a:ext cx="3771900" cy="171450"/>
          </a:xfrm>
          <a:prstGeom prst="rect">
            <a:avLst/>
          </a:prstGeom>
        </p:spPr>
        <p:txBody>
          <a:bodyPr vert="horz" lIns="91440" tIns="45720" rIns="91440" bIns="45720" rtlCol="0" anchor="ctr"/>
          <a:lstStyle>
            <a:lvl1pPr algn="l">
              <a:defRPr sz="713" cap="all" baseline="0">
                <a:solidFill>
                  <a:schemeClr val="tx1">
                    <a:alpha val="75000"/>
                  </a:schemeClr>
                </a:solidFill>
              </a:defRPr>
            </a:lvl1pPr>
          </a:lstStyle>
          <a:p>
            <a:endParaRPr lang="en-US"/>
          </a:p>
        </p:txBody>
      </p:sp>
      <p:sp>
        <p:nvSpPr>
          <p:cNvPr id="6" name="Slide Number Placeholder 5"/>
          <p:cNvSpPr>
            <a:spLocks noGrp="1"/>
          </p:cNvSpPr>
          <p:nvPr>
            <p:ph type="sldNum" sz="quarter" idx="4"/>
          </p:nvPr>
        </p:nvSpPr>
        <p:spPr>
          <a:xfrm>
            <a:off x="6541193" y="4372312"/>
            <a:ext cx="2194560" cy="1047779"/>
          </a:xfrm>
          <a:prstGeom prst="rect">
            <a:avLst/>
          </a:prstGeom>
        </p:spPr>
        <p:txBody>
          <a:bodyPr vert="horz" lIns="91440" tIns="45720" rIns="91440" bIns="45720" rtlCol="0" anchor="b"/>
          <a:lstStyle>
            <a:lvl1pPr algn="r">
              <a:defRPr sz="6750" b="0">
                <a:ln>
                  <a:noFill/>
                </a:ln>
                <a:solidFill>
                  <a:schemeClr val="accent1">
                    <a:alpha val="20000"/>
                  </a:schemeClr>
                </a:solidFill>
                <a:latin typeface="+mj-lt"/>
              </a:defRPr>
            </a:lvl1pPr>
          </a:lstStyle>
          <a:p>
            <a:fld id="{2248D6F4-A39A-41D0-A3AC-09E87EF7B8C4}" type="slidenum">
              <a:rPr lang="en-US" smtClean="0"/>
              <a:t>‹#›</a:t>
            </a:fld>
            <a:endParaRPr lang="en-US"/>
          </a:p>
        </p:txBody>
      </p:sp>
    </p:spTree>
    <p:extLst>
      <p:ext uri="{BB962C8B-B14F-4D97-AF65-F5344CB8AC3E}">
        <p14:creationId xmlns:p14="http://schemas.microsoft.com/office/powerpoint/2010/main" val="2366433068"/>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xStyles>
    <p:titleStyle>
      <a:lvl1pPr algn="l" defTabSz="685800" rtl="0" eaLnBrk="1" latinLnBrk="0" hangingPunct="1">
        <a:lnSpc>
          <a:spcPct val="90000"/>
        </a:lnSpc>
        <a:spcBef>
          <a:spcPct val="0"/>
        </a:spcBef>
        <a:buNone/>
        <a:defRPr sz="360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05740"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2" Type="http://schemas.openxmlformats.org/officeDocument/2006/relationships/hyperlink" Target="https://uncch.hosted.panopto.com/Panopto/Pages/Viewer.aspx?id=9fb30e2f-9e9c-4c87-9a00-aec3014839ee"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pfsc-evidence.psy.uq.edu.au/" TargetMode="Externa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47.xml"/><Relationship Id="rId7" Type="http://schemas.openxmlformats.org/officeDocument/2006/relationships/slideLayout" Target="../slideLayouts/slideLayout45.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hyperlink" Target="http://commons.wikimedia.org/wiki/File:Location_dot_red.svg" TargetMode="External"/><Relationship Id="rId2" Type="http://schemas.openxmlformats.org/officeDocument/2006/relationships/image" Target="../media/image57.png"/><Relationship Id="rId1" Type="http://schemas.openxmlformats.org/officeDocument/2006/relationships/slideLayout" Target="../slideLayouts/slideLayout44.xml"/><Relationship Id="rId6" Type="http://schemas.openxmlformats.org/officeDocument/2006/relationships/image" Target="../media/image60.png"/><Relationship Id="rId5" Type="http://schemas.openxmlformats.org/officeDocument/2006/relationships/hyperlink" Target="http://commons.wikimedia.org/wiki/File:BlackDot.svg" TargetMode="External"/><Relationship Id="rId4" Type="http://schemas.openxmlformats.org/officeDocument/2006/relationships/image" Target="../media/image59.png"/><Relationship Id="rId9" Type="http://schemas.openxmlformats.org/officeDocument/2006/relationships/hyperlink" Target="https://simple.wikipedia.org/wiki/File:Location_dot_blue.sv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image" Target="../media/image64.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64.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83.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mailto:apatton@dconc.gov" TargetMode="External"/><Relationship Id="rId2" Type="http://schemas.openxmlformats.org/officeDocument/2006/relationships/image" Target="../media/image70.png"/><Relationship Id="rId1" Type="http://schemas.openxmlformats.org/officeDocument/2006/relationships/slideLayout" Target="../slideLayouts/slideLayout8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pixabay.com/illustrations/group-team-feedback-confirming-1825513/" TargetMode="Externa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2.xml.rels><?xml version="1.0" encoding="UTF-8" standalone="yes"?>
<Relationships xmlns="http://schemas.openxmlformats.org/package/2006/relationships"><Relationship Id="rId3" Type="http://schemas.openxmlformats.org/officeDocument/2006/relationships/hyperlink" Target="https://ictp.fpg.unc.edu/child-welfare-resource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cat.xula.edu/food/tag/virtual-classroom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prstGeom prst="rect">
            <a:avLst/>
          </a:prstGeom>
        </p:spPr>
        <p:txBody>
          <a:bodyPr/>
          <a:lstStyle/>
          <a:p>
            <a:r>
              <a:rPr lang="en-US" sz="2800" dirty="0"/>
              <a:t>NC CHILD WELFARE </a:t>
            </a:r>
            <a:br>
              <a:rPr lang="en-US" sz="2800" dirty="0"/>
            </a:br>
            <a:r>
              <a:rPr lang="en-US" sz="2800" dirty="0"/>
              <a:t>TRIPLE P LEARNING COLLABORATIVE</a:t>
            </a:r>
          </a:p>
        </p:txBody>
      </p:sp>
      <p:sp>
        <p:nvSpPr>
          <p:cNvPr id="8" name="Subtitle 7"/>
          <p:cNvSpPr>
            <a:spLocks noGrp="1"/>
          </p:cNvSpPr>
          <p:nvPr>
            <p:ph type="subTitle" idx="1"/>
          </p:nvPr>
        </p:nvSpPr>
        <p:spPr/>
        <p:txBody>
          <a:bodyPr>
            <a:normAutofit/>
          </a:bodyPr>
          <a:lstStyle/>
          <a:p>
            <a:endParaRPr lang="en-US" sz="1400" dirty="0"/>
          </a:p>
          <a:p>
            <a:r>
              <a:rPr lang="en-US" sz="1400" dirty="0"/>
              <a:t>Christina </a:t>
            </a:r>
            <a:r>
              <a:rPr lang="en-US" sz="1400" dirty="0" err="1"/>
              <a:t>DiSalvo,</a:t>
            </a:r>
            <a:r>
              <a:rPr lang="en-US" sz="1400" dirty="0"/>
              <a:t> Implementation Specialist </a:t>
            </a:r>
          </a:p>
          <a:p>
            <a:r>
              <a:rPr lang="en-US" sz="1400" dirty="0"/>
              <a:t>Impact Center at FPG, UNC-CH</a:t>
            </a:r>
          </a:p>
          <a:p>
            <a:endParaRPr lang="en-US" dirty="0"/>
          </a:p>
          <a:p>
            <a:endParaRPr lang="en-US" dirty="0"/>
          </a:p>
        </p:txBody>
      </p:sp>
      <p:sp>
        <p:nvSpPr>
          <p:cNvPr id="7" name="Text Placeholder 6"/>
          <p:cNvSpPr>
            <a:spLocks noGrp="1"/>
          </p:cNvSpPr>
          <p:nvPr>
            <p:ph type="body" sz="quarter" idx="12"/>
          </p:nvPr>
        </p:nvSpPr>
        <p:spPr/>
        <p:txBody>
          <a:bodyPr>
            <a:normAutofit/>
          </a:bodyPr>
          <a:lstStyle/>
          <a:p>
            <a:r>
              <a:rPr lang="en-US" sz="1600" dirty="0"/>
              <a:t>June 29, 2022</a:t>
            </a:r>
          </a:p>
        </p:txBody>
      </p:sp>
    </p:spTree>
    <p:custDataLst>
      <p:tags r:id="rId1"/>
    </p:custDataLst>
    <p:extLst>
      <p:ext uri="{BB962C8B-B14F-4D97-AF65-F5344CB8AC3E}">
        <p14:creationId xmlns:p14="http://schemas.microsoft.com/office/powerpoint/2010/main" val="2434704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7354E-9DF9-4C7F-996C-06B5CAE0B570}"/>
              </a:ext>
            </a:extLst>
          </p:cNvPr>
          <p:cNvSpPr>
            <a:spLocks noGrp="1"/>
          </p:cNvSpPr>
          <p:nvPr>
            <p:ph type="title"/>
          </p:nvPr>
        </p:nvSpPr>
        <p:spPr>
          <a:xfrm>
            <a:off x="0" y="0"/>
            <a:ext cx="9144000" cy="908050"/>
          </a:xfrm>
        </p:spPr>
        <p:txBody>
          <a:bodyPr anchor="ctr">
            <a:normAutofit/>
          </a:bodyPr>
          <a:lstStyle/>
          <a:p>
            <a:r>
              <a:rPr lang="en-US" dirty="0"/>
              <a:t>Theme Discussions</a:t>
            </a:r>
          </a:p>
        </p:txBody>
      </p:sp>
      <p:sp>
        <p:nvSpPr>
          <p:cNvPr id="5" name="Slide Number Placeholder 4">
            <a:extLst>
              <a:ext uri="{FF2B5EF4-FFF2-40B4-BE49-F238E27FC236}">
                <a16:creationId xmlns:a16="http://schemas.microsoft.com/office/drawing/2014/main" id="{2DEF49FB-E377-421E-B32A-6F060A1EC4DD}"/>
              </a:ext>
            </a:extLst>
          </p:cNvPr>
          <p:cNvSpPr>
            <a:spLocks noGrp="1"/>
          </p:cNvSpPr>
          <p:nvPr>
            <p:ph type="sldNum" sz="quarter" idx="12"/>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10</a:t>
            </a:fld>
            <a:endParaRPr lang="en-US"/>
          </a:p>
        </p:txBody>
      </p:sp>
      <p:graphicFrame>
        <p:nvGraphicFramePr>
          <p:cNvPr id="7" name="Content Placeholder 2">
            <a:extLst>
              <a:ext uri="{FF2B5EF4-FFF2-40B4-BE49-F238E27FC236}">
                <a16:creationId xmlns:a16="http://schemas.microsoft.com/office/drawing/2014/main" id="{47D832F6-81C7-4F85-9040-65E31E4C8112}"/>
              </a:ext>
            </a:extLst>
          </p:cNvPr>
          <p:cNvGraphicFramePr>
            <a:graphicFrameLocks noGrp="1"/>
          </p:cNvGraphicFramePr>
          <p:nvPr>
            <p:ph idx="1"/>
            <p:extLst>
              <p:ext uri="{D42A27DB-BD31-4B8C-83A1-F6EECF244321}">
                <p14:modId xmlns:p14="http://schemas.microsoft.com/office/powerpoint/2010/main" val="3199477188"/>
              </p:ext>
            </p:extLst>
          </p:nvPr>
        </p:nvGraphicFramePr>
        <p:xfrm>
          <a:off x="305391" y="967741"/>
          <a:ext cx="8533219" cy="3370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199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EB472E-7CA6-4C2D-81E9-CD39A44F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srgbClr val="FFFFFF"/>
              </a:solidFill>
              <a:latin typeface="Corbel" panose="020B0503020204020204"/>
            </a:endParaRPr>
          </a:p>
        </p:txBody>
      </p:sp>
      <p:sp>
        <p:nvSpPr>
          <p:cNvPr id="10" name="Rectangle 9">
            <a:extLst>
              <a:ext uri="{FF2B5EF4-FFF2-40B4-BE49-F238E27FC236}">
                <a16:creationId xmlns:a16="http://schemas.microsoft.com/office/drawing/2014/main" id="{AE0A0486-F672-4FEF-A0A9-E6C3B7E3A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1500"/>
            <a:ext cx="2467406" cy="4000501"/>
          </a:xfrm>
          <a:prstGeom prst="rect">
            <a:avLst/>
          </a:prstGeom>
          <a:solidFill>
            <a:srgbClr val="C8C8C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Corbel" panose="020B0503020204020204"/>
            </a:endParaRPr>
          </a:p>
        </p:txBody>
      </p:sp>
      <p:sp>
        <p:nvSpPr>
          <p:cNvPr id="12" name="Rectangle 11">
            <a:extLst>
              <a:ext uri="{FF2B5EF4-FFF2-40B4-BE49-F238E27FC236}">
                <a16:creationId xmlns:a16="http://schemas.microsoft.com/office/drawing/2014/main" id="{4689BC21-5566-4B70-91EA-44B4299CB3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58903" y="571500"/>
            <a:ext cx="6592726" cy="2857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2791967" y="973837"/>
            <a:ext cx="5390647" cy="2213864"/>
          </a:xfrm>
        </p:spPr>
        <p:txBody>
          <a:bodyPr anchor="b">
            <a:normAutofit/>
          </a:bodyPr>
          <a:lstStyle/>
          <a:p>
            <a:r>
              <a:rPr lang="en-US" sz="4350"/>
              <a:t>Triple P</a:t>
            </a:r>
            <a:br>
              <a:rPr lang="en-US" sz="4350"/>
            </a:br>
            <a:r>
              <a:rPr lang="en-US" sz="4350"/>
              <a:t>Positive Parenting Program</a:t>
            </a:r>
          </a:p>
        </p:txBody>
      </p:sp>
      <p:sp>
        <p:nvSpPr>
          <p:cNvPr id="14" name="Rectangle 13">
            <a:extLst>
              <a:ext uri="{FF2B5EF4-FFF2-40B4-BE49-F238E27FC236}">
                <a16:creationId xmlns:a16="http://schemas.microsoft.com/office/drawing/2014/main" id="{7F1FCE6A-97BC-41EB-809A-50936E0F9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50667" y="3513313"/>
            <a:ext cx="6600962" cy="1058687"/>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ubtitle 2"/>
          <p:cNvSpPr>
            <a:spLocks noGrp="1"/>
          </p:cNvSpPr>
          <p:nvPr>
            <p:ph type="subTitle" idx="1"/>
          </p:nvPr>
        </p:nvSpPr>
        <p:spPr>
          <a:xfrm>
            <a:off x="2791967" y="3754613"/>
            <a:ext cx="5390647" cy="576087"/>
          </a:xfrm>
        </p:spPr>
        <p:txBody>
          <a:bodyPr anchor="t">
            <a:normAutofit lnSpcReduction="10000"/>
          </a:bodyPr>
          <a:lstStyle/>
          <a:p>
            <a:r>
              <a:rPr lang="en-US" sz="1425" dirty="0">
                <a:solidFill>
                  <a:schemeClr val="accent1"/>
                </a:solidFill>
              </a:rPr>
              <a:t>North Carolina Child Welfare Learning Collaborative</a:t>
            </a:r>
          </a:p>
          <a:p>
            <a:r>
              <a:rPr lang="en-US" sz="1425" dirty="0">
                <a:solidFill>
                  <a:schemeClr val="accent1"/>
                </a:solidFill>
              </a:rPr>
              <a:t>June 2022</a:t>
            </a:r>
          </a:p>
        </p:txBody>
      </p:sp>
    </p:spTree>
    <p:extLst>
      <p:ext uri="{BB962C8B-B14F-4D97-AF65-F5344CB8AC3E}">
        <p14:creationId xmlns:p14="http://schemas.microsoft.com/office/powerpoint/2010/main" val="3624572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102E8E4-3982-4884-AA0F-68EC37047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srgbClr val="FFFFFF"/>
              </a:solidFill>
              <a:latin typeface="Corbel" panose="020B0503020204020204"/>
            </a:endParaRPr>
          </a:p>
        </p:txBody>
      </p:sp>
      <p:sp>
        <p:nvSpPr>
          <p:cNvPr id="8" name="Title 7"/>
          <p:cNvSpPr>
            <a:spLocks noGrp="1"/>
          </p:cNvSpPr>
          <p:nvPr>
            <p:ph type="title"/>
          </p:nvPr>
        </p:nvSpPr>
        <p:spPr>
          <a:xfrm>
            <a:off x="6210553" y="1054098"/>
            <a:ext cx="2431787" cy="3517899"/>
          </a:xfrm>
        </p:spPr>
        <p:txBody>
          <a:bodyPr anchor="b">
            <a:normAutofit/>
          </a:bodyPr>
          <a:lstStyle/>
          <a:p>
            <a:pPr algn="r"/>
            <a:r>
              <a:rPr lang="en-US">
                <a:solidFill>
                  <a:schemeClr val="accent1"/>
                </a:solidFill>
              </a:rPr>
              <a:t>Why do we do what we do?</a:t>
            </a:r>
          </a:p>
        </p:txBody>
      </p:sp>
      <p:sp>
        <p:nvSpPr>
          <p:cNvPr id="25" name="Rectangle 24">
            <a:extLst>
              <a:ext uri="{FF2B5EF4-FFF2-40B4-BE49-F238E27FC236}">
                <a16:creationId xmlns:a16="http://schemas.microsoft.com/office/drawing/2014/main" id="{51EB3F61-F91A-45E6-81DA-F22A4CBAC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1499"/>
            <a:ext cx="965201" cy="40004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defRPr/>
            </a:pPr>
            <a:endParaRPr lang="en-US" sz="1350" dirty="0">
              <a:solidFill>
                <a:srgbClr val="FFFFFF"/>
              </a:solidFill>
              <a:latin typeface="Corbel" panose="020B0503020204020204"/>
            </a:endParaRPr>
          </a:p>
        </p:txBody>
      </p:sp>
      <p:sp>
        <p:nvSpPr>
          <p:cNvPr id="13" name="Content Placeholder 8"/>
          <p:cNvSpPr>
            <a:spLocks noGrp="1"/>
          </p:cNvSpPr>
          <p:nvPr>
            <p:ph idx="1"/>
          </p:nvPr>
        </p:nvSpPr>
        <p:spPr>
          <a:xfrm>
            <a:off x="1085852" y="881431"/>
            <a:ext cx="5124700" cy="3863234"/>
          </a:xfrm>
        </p:spPr>
        <p:txBody>
          <a:bodyPr anchor="t">
            <a:normAutofit/>
          </a:bodyPr>
          <a:lstStyle/>
          <a:p>
            <a:pPr>
              <a:buFont typeface="Arial" panose="020B0604020202020204" pitchFamily="34" charset="0"/>
              <a:buChar char="•"/>
            </a:pPr>
            <a:r>
              <a:rPr lang="en-US" sz="1800" dirty="0"/>
              <a:t>Parents are crucial in the development of </a:t>
            </a:r>
            <a:r>
              <a:rPr lang="en-US" sz="1800" b="1" dirty="0"/>
              <a:t>children.</a:t>
            </a:r>
            <a:r>
              <a:rPr lang="en-US" sz="1800" dirty="0"/>
              <a:t> </a:t>
            </a:r>
          </a:p>
          <a:p>
            <a:pPr>
              <a:buFont typeface="Arial" panose="020B0604020202020204" pitchFamily="34" charset="0"/>
              <a:buChar char="•"/>
            </a:pPr>
            <a:r>
              <a:rPr lang="en-US" sz="1800" dirty="0"/>
              <a:t>All parents need </a:t>
            </a:r>
            <a:r>
              <a:rPr lang="en-US" sz="1800" b="1" dirty="0"/>
              <a:t>support.</a:t>
            </a:r>
          </a:p>
          <a:p>
            <a:r>
              <a:rPr lang="en-US" sz="1800" dirty="0"/>
              <a:t>Child maltreatment </a:t>
            </a:r>
            <a:r>
              <a:rPr lang="en-US" sz="1800" b="1" dirty="0"/>
              <a:t>prevention</a:t>
            </a:r>
            <a:r>
              <a:rPr lang="en-US" sz="1800" dirty="0"/>
              <a:t> requires a public health approach.</a:t>
            </a:r>
          </a:p>
          <a:p>
            <a:r>
              <a:rPr lang="en-US" sz="1800" dirty="0"/>
              <a:t>Every child deserves to grow up in a </a:t>
            </a:r>
            <a:r>
              <a:rPr lang="en-US" sz="1800" b="1" dirty="0"/>
              <a:t>safe, stable, and </a:t>
            </a:r>
            <a:r>
              <a:rPr lang="en-US" sz="1800" b="1"/>
              <a:t>nurturing environment. </a:t>
            </a:r>
            <a:endParaRPr lang="en-US" sz="1800" b="1" dirty="0"/>
          </a:p>
          <a:p>
            <a:r>
              <a:rPr lang="en-US" sz="1800" dirty="0"/>
              <a:t>Families need </a:t>
            </a:r>
            <a:r>
              <a:rPr lang="en-US" sz="1800" b="1" dirty="0"/>
              <a:t>advocacy</a:t>
            </a:r>
            <a:r>
              <a:rPr lang="en-US" sz="1800" dirty="0"/>
              <a:t> in federal and local policy decisions.</a:t>
            </a:r>
          </a:p>
          <a:p>
            <a:r>
              <a:rPr lang="en-US" sz="1800" dirty="0"/>
              <a:t>No one program is the panacea. It is going to take a </a:t>
            </a:r>
            <a:r>
              <a:rPr lang="en-US" sz="1800" b="1" dirty="0"/>
              <a:t>system of care </a:t>
            </a:r>
            <a:r>
              <a:rPr lang="en-US" sz="1800" dirty="0"/>
              <a:t>to build a happy, healthy, and productive next generation. </a:t>
            </a:r>
          </a:p>
        </p:txBody>
      </p:sp>
      <p:sp>
        <p:nvSpPr>
          <p:cNvPr id="27" name="Rectangle 26">
            <a:extLst>
              <a:ext uri="{FF2B5EF4-FFF2-40B4-BE49-F238E27FC236}">
                <a16:creationId xmlns:a16="http://schemas.microsoft.com/office/drawing/2014/main" id="{C0D1CB9A-4C6B-4843-B8E9-CD0071D37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2991" y="575869"/>
            <a:ext cx="381009" cy="39961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srgbClr val="FFFFFF"/>
              </a:solidFill>
              <a:latin typeface="Corbel" panose="020B0503020204020204"/>
            </a:endParaRPr>
          </a:p>
        </p:txBody>
      </p:sp>
    </p:spTree>
    <p:extLst>
      <p:ext uri="{BB962C8B-B14F-4D97-AF65-F5344CB8AC3E}">
        <p14:creationId xmlns:p14="http://schemas.microsoft.com/office/powerpoint/2010/main" val="334304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Triple P System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1940" y="1226366"/>
            <a:ext cx="3283316" cy="2683910"/>
          </a:xfrm>
        </p:spPr>
      </p:pic>
    </p:spTree>
    <p:extLst>
      <p:ext uri="{BB962C8B-B14F-4D97-AF65-F5344CB8AC3E}">
        <p14:creationId xmlns:p14="http://schemas.microsoft.com/office/powerpoint/2010/main" val="1139063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89" y="842878"/>
            <a:ext cx="2437452" cy="3450887"/>
          </a:xfrm>
        </p:spPr>
        <p:txBody>
          <a:bodyPr/>
          <a:lstStyle/>
          <a:p>
            <a:r>
              <a:rPr lang="en-US" dirty="0"/>
              <a:t>What is Triple P?</a:t>
            </a:r>
          </a:p>
        </p:txBody>
      </p:sp>
      <p:sp>
        <p:nvSpPr>
          <p:cNvPr id="3" name="Content Placeholder 2"/>
          <p:cNvSpPr>
            <a:spLocks noGrp="1"/>
          </p:cNvSpPr>
          <p:nvPr>
            <p:ph idx="1"/>
          </p:nvPr>
        </p:nvSpPr>
        <p:spPr>
          <a:xfrm>
            <a:off x="2901951" y="696351"/>
            <a:ext cx="5486400" cy="1983545"/>
          </a:xfrm>
        </p:spPr>
        <p:txBody>
          <a:bodyPr>
            <a:normAutofit fontScale="25000" lnSpcReduction="20000"/>
          </a:bodyPr>
          <a:lstStyle/>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sz="4500" dirty="0">
              <a:solidFill>
                <a:schemeClr val="tx1"/>
              </a:solidFill>
            </a:endParaRPr>
          </a:p>
          <a:p>
            <a:pPr marL="0" indent="0">
              <a:buNone/>
            </a:pPr>
            <a:r>
              <a:rPr lang="en-US" sz="6450" dirty="0">
                <a:solidFill>
                  <a:schemeClr val="tx1"/>
                </a:solidFill>
              </a:rPr>
              <a:t>The Triple P – Positive Parenting Program</a:t>
            </a:r>
            <a:r>
              <a:rPr lang="en-US" sz="6450" baseline="30000" dirty="0">
                <a:solidFill>
                  <a:schemeClr val="tx1"/>
                </a:solidFill>
              </a:rPr>
              <a:t>®</a:t>
            </a:r>
            <a:r>
              <a:rPr lang="en-US" sz="6450" dirty="0">
                <a:solidFill>
                  <a:schemeClr val="tx1"/>
                </a:solidFill>
              </a:rPr>
              <a:t> is a system of evidence-based education and support for parents and caregivers of children and adolescents.</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endParaRPr lang="en-US" dirty="0"/>
          </a:p>
        </p:txBody>
      </p:sp>
      <p:graphicFrame>
        <p:nvGraphicFramePr>
          <p:cNvPr id="4" name="Diagram 3"/>
          <p:cNvGraphicFramePr/>
          <p:nvPr/>
        </p:nvGraphicFramePr>
        <p:xfrm>
          <a:off x="2743201" y="2500532"/>
          <a:ext cx="5570807" cy="2237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9680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A566E947-FB18-4E34-92A1-7AE660349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srgbClr val="FFFFFF"/>
              </a:solidFill>
              <a:latin typeface="Corbel" panose="020B0503020204020204"/>
            </a:endParaRPr>
          </a:p>
        </p:txBody>
      </p:sp>
      <p:sp>
        <p:nvSpPr>
          <p:cNvPr id="16" name="Rectangle 10">
            <a:extLst>
              <a:ext uri="{FF2B5EF4-FFF2-40B4-BE49-F238E27FC236}">
                <a16:creationId xmlns:a16="http://schemas.microsoft.com/office/drawing/2014/main" id="{7E1FB687-F018-4798-90C8-38F1111E1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21322" y="204276"/>
            <a:ext cx="1305938" cy="85725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81251" y="3943223"/>
            <a:ext cx="8181500" cy="766054"/>
          </a:xfrm>
        </p:spPr>
        <p:txBody>
          <a:bodyPr>
            <a:normAutofit/>
          </a:bodyPr>
          <a:lstStyle/>
          <a:p>
            <a:pPr algn="ctr"/>
            <a:r>
              <a:rPr lang="en-US"/>
              <a:t>What can Triple P do?</a:t>
            </a:r>
          </a:p>
        </p:txBody>
      </p:sp>
      <p:sp>
        <p:nvSpPr>
          <p:cNvPr id="17" name="Rectangle 12">
            <a:extLst>
              <a:ext uri="{FF2B5EF4-FFF2-40B4-BE49-F238E27FC236}">
                <a16:creationId xmlns:a16="http://schemas.microsoft.com/office/drawing/2014/main" id="{99BAA161-AE24-467D-9AE2-A99E23CD7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30273" y="-4142237"/>
            <a:ext cx="288036" cy="857250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18" name="Content Placeholder 2">
            <a:extLst>
              <a:ext uri="{FF2B5EF4-FFF2-40B4-BE49-F238E27FC236}">
                <a16:creationId xmlns:a16="http://schemas.microsoft.com/office/drawing/2014/main" id="{A1A965A7-F35A-F490-64CE-1D4AAE58C51A}"/>
              </a:ext>
            </a:extLst>
          </p:cNvPr>
          <p:cNvGraphicFramePr>
            <a:graphicFrameLocks noGrp="1"/>
          </p:cNvGraphicFramePr>
          <p:nvPr>
            <p:ph idx="1"/>
          </p:nvPr>
        </p:nvGraphicFramePr>
        <p:xfrm>
          <a:off x="527045" y="771882"/>
          <a:ext cx="8089910" cy="2583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5292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42963"/>
            <a:ext cx="2210991" cy="3450431"/>
          </a:xfrm>
        </p:spPr>
        <p:txBody>
          <a:bodyPr/>
          <a:lstStyle/>
          <a:p>
            <a:r>
              <a:rPr lang="en-US" dirty="0"/>
              <a:t>What does a public health approach to parenting support look like?</a:t>
            </a:r>
          </a:p>
        </p:txBody>
      </p:sp>
      <p:pic>
        <p:nvPicPr>
          <p:cNvPr id="4" name="Picture 2"/>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601825" y="27396"/>
            <a:ext cx="7983099" cy="5116105"/>
          </a:xfrm>
          <a:prstGeom prst="rect">
            <a:avLst/>
          </a:prstGeom>
          <a:noFill/>
          <a:ln w="76200">
            <a:solidFill>
              <a:schemeClr val="accent1">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691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a one-size fits all model</a:t>
            </a:r>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t="10039"/>
          <a:stretch>
            <a:fillRect/>
          </a:stretch>
        </p:blipFill>
        <p:spPr bwMode="auto">
          <a:xfrm>
            <a:off x="2674307" y="126332"/>
            <a:ext cx="6103266" cy="501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831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28" name="Rectangle 33815">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9214"/>
            <a:ext cx="2582693" cy="3998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829" name="Rectangle 33817">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3830" name="Rectangle 33819">
            <a:extLst>
              <a:ext uri="{FF2B5EF4-FFF2-40B4-BE49-F238E27FC236}">
                <a16:creationId xmlns:a16="http://schemas.microsoft.com/office/drawing/2014/main" id="{696A55C8-89F1-439D-863D-E208C0AC8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srgbClr val="FFFFFF"/>
              </a:solidFill>
              <a:latin typeface="Corbel" panose="020B0503020204020204"/>
            </a:endParaRPr>
          </a:p>
        </p:txBody>
      </p:sp>
      <p:pic>
        <p:nvPicPr>
          <p:cNvPr id="33800" name="Graphic 33799" descr="Colored windows">
            <a:extLst>
              <a:ext uri="{FF2B5EF4-FFF2-40B4-BE49-F238E27FC236}">
                <a16:creationId xmlns:a16="http://schemas.microsoft.com/office/drawing/2014/main" id="{2CA52131-6015-295F-4A29-A6F8A07F882B}"/>
              </a:ext>
            </a:extLst>
          </p:cNvPr>
          <p:cNvPicPr>
            <a:picLocks noChangeAspect="1"/>
          </p:cNvPicPr>
          <p:nvPr/>
        </p:nvPicPr>
        <p:blipFill rotWithShape="1">
          <a:blip r:embed="rId3"/>
          <a:srcRect t="16213" r="9092" b="6872"/>
          <a:stretch/>
        </p:blipFill>
        <p:spPr>
          <a:xfrm>
            <a:off x="15" y="1"/>
            <a:ext cx="9141699" cy="5143500"/>
          </a:xfrm>
          <a:prstGeom prst="rect">
            <a:avLst/>
          </a:prstGeom>
        </p:spPr>
      </p:pic>
      <p:sp>
        <p:nvSpPr>
          <p:cNvPr id="33831" name="Rectangle 33821">
            <a:extLst>
              <a:ext uri="{FF2B5EF4-FFF2-40B4-BE49-F238E27FC236}">
                <a16:creationId xmlns:a16="http://schemas.microsoft.com/office/drawing/2014/main" id="{E4A1FD7E-EAEC-40B9-B75B-432F9DA75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1500"/>
            <a:ext cx="5289365"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530" name="Title 1"/>
          <p:cNvSpPr>
            <a:spLocks noGrp="1"/>
          </p:cNvSpPr>
          <p:nvPr>
            <p:ph type="title"/>
          </p:nvPr>
        </p:nvSpPr>
        <p:spPr>
          <a:xfrm>
            <a:off x="225516" y="661194"/>
            <a:ext cx="4838333" cy="681122"/>
          </a:xfrm>
        </p:spPr>
        <p:txBody>
          <a:bodyPr vert="horz" lIns="68580" tIns="34290" rIns="68580" bIns="34290" rtlCol="0" anchor="ctr">
            <a:normAutofit/>
          </a:bodyPr>
          <a:lstStyle/>
          <a:p>
            <a:r>
              <a:rPr lang="en-US" altLang="en-US" dirty="0"/>
              <a:t>Triple P System</a:t>
            </a:r>
          </a:p>
        </p:txBody>
      </p:sp>
      <p:sp>
        <p:nvSpPr>
          <p:cNvPr id="33796" name="Rectangle 38"/>
          <p:cNvSpPr>
            <a:spLocks noChangeArrowheads="1"/>
          </p:cNvSpPr>
          <p:nvPr/>
        </p:nvSpPr>
        <p:spPr bwMode="auto">
          <a:xfrm>
            <a:off x="0" y="1183438"/>
            <a:ext cx="5289365" cy="2455940"/>
          </a:xfrm>
          <a:prstGeom prst="rect">
            <a:avLst/>
          </a:prstGeom>
          <a:extLst>
            <a:ext uri="{91240B29-F687-4F45-9708-019B960494DF}">
              <a14:hiddenLine xmlns:a14="http://schemas.microsoft.com/office/drawing/2010/main" w="9525" algn="ctr">
                <a:solidFill>
                  <a:srgbClr val="000000"/>
                </a:solidFill>
                <a:round/>
                <a:headEnd/>
                <a:tailEnd/>
              </a14:hiddenLine>
            </a:ext>
          </a:extLst>
        </p:spPr>
        <p:txBody>
          <a:bodyPr vert="horz" lIns="68580" tIns="34290" rIns="68580" bIns="34290" rtlCol="0" anchor="t">
            <a:no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indent="-137160" defTabSz="685800">
              <a:lnSpc>
                <a:spcPct val="90000"/>
              </a:lnSpc>
              <a:spcAft>
                <a:spcPts val="450"/>
              </a:spcAft>
              <a:buClr>
                <a:srgbClr val="40BAD2"/>
              </a:buClr>
              <a:buFont typeface="Wingdings 2" pitchFamily="18" charset="2"/>
              <a:buChar char=""/>
              <a:defRPr/>
            </a:pPr>
            <a:endParaRPr lang="en-US" altLang="en-US" sz="1800" dirty="0">
              <a:solidFill>
                <a:srgbClr val="FFFFFF"/>
              </a:solidFill>
              <a:latin typeface="Corbel" panose="020B0503020204020204"/>
            </a:endParaRPr>
          </a:p>
          <a:p>
            <a:pPr marL="257175" indent="-137160" defTabSz="685800">
              <a:lnSpc>
                <a:spcPct val="90000"/>
              </a:lnSpc>
              <a:spcAft>
                <a:spcPts val="450"/>
              </a:spcAft>
              <a:buClr>
                <a:srgbClr val="40BAD2"/>
              </a:buClr>
              <a:buFont typeface="Wingdings 2" pitchFamily="18" charset="2"/>
              <a:buChar char=""/>
              <a:defRPr/>
            </a:pPr>
            <a:r>
              <a:rPr lang="en-US" altLang="en-US" sz="1800" dirty="0">
                <a:solidFill>
                  <a:srgbClr val="FFFFFF"/>
                </a:solidFill>
                <a:latin typeface="Corbel" panose="020B0503020204020204"/>
              </a:rPr>
              <a:t>Level 5: </a:t>
            </a:r>
            <a:r>
              <a:rPr lang="en-US" altLang="en-US" sz="1800" b="1" dirty="0">
                <a:solidFill>
                  <a:srgbClr val="FFFFFF"/>
                </a:solidFill>
                <a:latin typeface="Corbel" panose="020B0503020204020204"/>
              </a:rPr>
              <a:t>Pathways, Enhanced</a:t>
            </a:r>
          </a:p>
          <a:p>
            <a:pPr marL="257175" indent="-137160" defTabSz="685800">
              <a:lnSpc>
                <a:spcPct val="90000"/>
              </a:lnSpc>
              <a:spcAft>
                <a:spcPts val="450"/>
              </a:spcAft>
              <a:buClr>
                <a:srgbClr val="40BAD2"/>
              </a:buClr>
              <a:buFont typeface="Wingdings 2" pitchFamily="18" charset="2"/>
              <a:buChar char=""/>
              <a:defRPr/>
            </a:pPr>
            <a:endParaRPr lang="en-US" altLang="en-US" sz="1800" dirty="0">
              <a:solidFill>
                <a:srgbClr val="FFFFFF"/>
              </a:solidFill>
              <a:latin typeface="Corbel" panose="020B0503020204020204"/>
            </a:endParaRPr>
          </a:p>
          <a:p>
            <a:pPr marL="257175" indent="-137160" defTabSz="685800">
              <a:lnSpc>
                <a:spcPct val="90000"/>
              </a:lnSpc>
              <a:spcAft>
                <a:spcPts val="450"/>
              </a:spcAft>
              <a:buClr>
                <a:srgbClr val="40BAD2"/>
              </a:buClr>
              <a:buFont typeface="Wingdings 2" pitchFamily="18" charset="2"/>
              <a:buChar char=""/>
              <a:defRPr/>
            </a:pPr>
            <a:r>
              <a:rPr lang="en-US" altLang="en-US" sz="1800" dirty="0">
                <a:solidFill>
                  <a:srgbClr val="FFFFFF"/>
                </a:solidFill>
                <a:latin typeface="Corbel" panose="020B0503020204020204"/>
              </a:rPr>
              <a:t>Level 4: </a:t>
            </a:r>
            <a:r>
              <a:rPr lang="en-US" altLang="en-US" sz="1800" b="1" dirty="0">
                <a:solidFill>
                  <a:srgbClr val="FFFFFF"/>
                </a:solidFill>
                <a:latin typeface="Corbel" panose="020B0503020204020204"/>
              </a:rPr>
              <a:t>Standard, Group, Online, Self-Directed</a:t>
            </a:r>
          </a:p>
          <a:p>
            <a:pPr marL="257175" indent="-137160" defTabSz="685800">
              <a:lnSpc>
                <a:spcPct val="90000"/>
              </a:lnSpc>
              <a:spcAft>
                <a:spcPts val="450"/>
              </a:spcAft>
              <a:buClr>
                <a:srgbClr val="40BAD2"/>
              </a:buClr>
              <a:buFont typeface="Wingdings 2" pitchFamily="18" charset="2"/>
              <a:buChar char=""/>
              <a:defRPr/>
            </a:pPr>
            <a:endParaRPr lang="en-US" altLang="en-US" sz="1800" dirty="0">
              <a:solidFill>
                <a:srgbClr val="FFFFFF"/>
              </a:solidFill>
              <a:latin typeface="Corbel" panose="020B0503020204020204"/>
            </a:endParaRPr>
          </a:p>
          <a:p>
            <a:pPr marL="257175" indent="-137160" defTabSz="685800">
              <a:lnSpc>
                <a:spcPct val="90000"/>
              </a:lnSpc>
              <a:spcAft>
                <a:spcPts val="450"/>
              </a:spcAft>
              <a:buClr>
                <a:srgbClr val="40BAD2"/>
              </a:buClr>
              <a:buFont typeface="Wingdings 2" pitchFamily="18" charset="2"/>
              <a:buChar char=""/>
              <a:defRPr/>
            </a:pPr>
            <a:r>
              <a:rPr lang="en-US" altLang="en-US" sz="1800" dirty="0">
                <a:solidFill>
                  <a:srgbClr val="FFFFFF"/>
                </a:solidFill>
                <a:latin typeface="Corbel" panose="020B0503020204020204"/>
              </a:rPr>
              <a:t>Level 3: </a:t>
            </a:r>
            <a:r>
              <a:rPr lang="en-US" altLang="en-US" sz="1800" b="1" dirty="0">
                <a:solidFill>
                  <a:srgbClr val="FFFFFF"/>
                </a:solidFill>
                <a:latin typeface="Corbel" panose="020B0503020204020204"/>
              </a:rPr>
              <a:t>Primary Care, Discussion Groups</a:t>
            </a:r>
          </a:p>
          <a:p>
            <a:pPr marL="257175" indent="-137160" defTabSz="685800">
              <a:lnSpc>
                <a:spcPct val="90000"/>
              </a:lnSpc>
              <a:spcAft>
                <a:spcPts val="450"/>
              </a:spcAft>
              <a:buClr>
                <a:srgbClr val="40BAD2"/>
              </a:buClr>
              <a:buFont typeface="Wingdings 2" pitchFamily="18" charset="2"/>
              <a:buChar char=""/>
              <a:defRPr/>
            </a:pPr>
            <a:endParaRPr lang="en-US" altLang="en-US" sz="1800" dirty="0">
              <a:solidFill>
                <a:srgbClr val="FFFFFF"/>
              </a:solidFill>
              <a:latin typeface="Corbel" panose="020B0503020204020204"/>
            </a:endParaRPr>
          </a:p>
          <a:p>
            <a:pPr marL="257175" indent="-137160" defTabSz="685800">
              <a:lnSpc>
                <a:spcPct val="90000"/>
              </a:lnSpc>
              <a:spcAft>
                <a:spcPts val="450"/>
              </a:spcAft>
              <a:buClr>
                <a:srgbClr val="40BAD2"/>
              </a:buClr>
              <a:buFont typeface="Wingdings 2" pitchFamily="18" charset="2"/>
              <a:buChar char=""/>
              <a:defRPr/>
            </a:pPr>
            <a:r>
              <a:rPr lang="en-US" altLang="en-US" sz="1800" dirty="0">
                <a:solidFill>
                  <a:srgbClr val="FFFFFF"/>
                </a:solidFill>
                <a:latin typeface="Corbel" panose="020B0503020204020204"/>
              </a:rPr>
              <a:t>Level 2: </a:t>
            </a:r>
            <a:r>
              <a:rPr lang="en-US" altLang="en-US" sz="1800" b="1" dirty="0">
                <a:solidFill>
                  <a:srgbClr val="FFFFFF"/>
                </a:solidFill>
                <a:latin typeface="Corbel" panose="020B0503020204020204"/>
              </a:rPr>
              <a:t>Brief Primary Care, Seminars</a:t>
            </a:r>
          </a:p>
          <a:p>
            <a:pPr marL="257175" indent="-137160" defTabSz="685800">
              <a:lnSpc>
                <a:spcPct val="90000"/>
              </a:lnSpc>
              <a:spcAft>
                <a:spcPts val="450"/>
              </a:spcAft>
              <a:buClr>
                <a:srgbClr val="40BAD2"/>
              </a:buClr>
              <a:buFont typeface="Wingdings 2" pitchFamily="18" charset="2"/>
              <a:buChar char=""/>
              <a:defRPr/>
            </a:pPr>
            <a:endParaRPr lang="en-US" altLang="en-US" sz="1800" dirty="0">
              <a:solidFill>
                <a:srgbClr val="FFFFFF"/>
              </a:solidFill>
              <a:latin typeface="Corbel" panose="020B0503020204020204"/>
            </a:endParaRPr>
          </a:p>
          <a:p>
            <a:pPr marL="257175" indent="-137160" defTabSz="685800">
              <a:lnSpc>
                <a:spcPct val="90000"/>
              </a:lnSpc>
              <a:spcAft>
                <a:spcPts val="450"/>
              </a:spcAft>
              <a:buClr>
                <a:srgbClr val="40BAD2"/>
              </a:buClr>
              <a:buFont typeface="Wingdings 2" pitchFamily="18" charset="2"/>
              <a:buChar char=""/>
              <a:defRPr/>
            </a:pPr>
            <a:r>
              <a:rPr lang="en-US" altLang="en-US" sz="1800" dirty="0">
                <a:solidFill>
                  <a:srgbClr val="FFFFFF"/>
                </a:solidFill>
                <a:latin typeface="Corbel" panose="020B0503020204020204"/>
              </a:rPr>
              <a:t>Level 1: </a:t>
            </a:r>
            <a:r>
              <a:rPr lang="en-US" altLang="en-US" sz="1800" b="1" dirty="0">
                <a:solidFill>
                  <a:srgbClr val="FFFFFF"/>
                </a:solidFill>
                <a:latin typeface="Corbel" panose="020B0503020204020204"/>
              </a:rPr>
              <a:t>Universal Campaign /Media Strategy </a:t>
            </a:r>
          </a:p>
        </p:txBody>
      </p:sp>
      <p:sp>
        <p:nvSpPr>
          <p:cNvPr id="33832" name="Rectangle 33823">
            <a:extLst>
              <a:ext uri="{FF2B5EF4-FFF2-40B4-BE49-F238E27FC236}">
                <a16:creationId xmlns:a16="http://schemas.microsoft.com/office/drawing/2014/main" id="{AC88629E-396B-4C99-B284-F30AABDF2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689" y="842878"/>
            <a:ext cx="2210612" cy="3450887"/>
          </a:xfrm>
        </p:spPr>
        <p:txBody>
          <a:bodyPr>
            <a:normAutofit/>
          </a:bodyPr>
          <a:lstStyle/>
          <a:p>
            <a:r>
              <a:rPr lang="en-US" dirty="0"/>
              <a:t>Triple P is for Every Parent</a:t>
            </a:r>
          </a:p>
        </p:txBody>
      </p:sp>
      <p:graphicFrame>
        <p:nvGraphicFramePr>
          <p:cNvPr id="5" name="Content Placeholder 2">
            <a:extLst>
              <a:ext uri="{FF2B5EF4-FFF2-40B4-BE49-F238E27FC236}">
                <a16:creationId xmlns:a16="http://schemas.microsoft.com/office/drawing/2014/main" id="{D49D60D9-CA9F-412E-A85D-39BA5A0676EC}"/>
              </a:ext>
            </a:extLst>
          </p:cNvPr>
          <p:cNvGraphicFramePr>
            <a:graphicFrameLocks noGrp="1"/>
          </p:cNvGraphicFramePr>
          <p:nvPr>
            <p:ph idx="1"/>
          </p:nvPr>
        </p:nvGraphicFramePr>
        <p:xfrm>
          <a:off x="2819923" y="664094"/>
          <a:ext cx="5796200" cy="38154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0651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EC09F-A847-5777-6DDC-6FA44CDCBBFE}"/>
              </a:ext>
            </a:extLst>
          </p:cNvPr>
          <p:cNvSpPr>
            <a:spLocks noGrp="1"/>
          </p:cNvSpPr>
          <p:nvPr>
            <p:ph type="ctrTitle"/>
          </p:nvPr>
        </p:nvSpPr>
        <p:spPr>
          <a:xfrm>
            <a:off x="622300" y="789445"/>
            <a:ext cx="7899400" cy="1637232"/>
          </a:xfrm>
        </p:spPr>
        <p:txBody>
          <a:bodyPr/>
          <a:lstStyle/>
          <a:p>
            <a:r>
              <a:rPr lang="en-US" dirty="0"/>
              <a:t>RECORDING OF </a:t>
            </a:r>
            <a:br>
              <a:rPr lang="en-US" dirty="0"/>
            </a:br>
            <a:r>
              <a:rPr lang="en-US" dirty="0"/>
              <a:t>JUNE 22, 2022</a:t>
            </a:r>
            <a:br>
              <a:rPr lang="en-US" dirty="0"/>
            </a:br>
            <a:r>
              <a:rPr lang="en-US" dirty="0"/>
              <a:t> NC CHILD WELFARE </a:t>
            </a:r>
            <a:br>
              <a:rPr lang="en-US" dirty="0"/>
            </a:br>
            <a:r>
              <a:rPr lang="en-US" dirty="0"/>
              <a:t>TRIPLE P LEARNING COLLABORATIVE</a:t>
            </a:r>
          </a:p>
        </p:txBody>
      </p:sp>
      <p:sp>
        <p:nvSpPr>
          <p:cNvPr id="3" name="Subtitle 2">
            <a:extLst>
              <a:ext uri="{FF2B5EF4-FFF2-40B4-BE49-F238E27FC236}">
                <a16:creationId xmlns:a16="http://schemas.microsoft.com/office/drawing/2014/main" id="{A678E815-1036-5FC0-9FF4-CA7A2EC7B95C}"/>
              </a:ext>
            </a:extLst>
          </p:cNvPr>
          <p:cNvSpPr>
            <a:spLocks noGrp="1"/>
          </p:cNvSpPr>
          <p:nvPr>
            <p:ph type="subTitle" idx="1"/>
          </p:nvPr>
        </p:nvSpPr>
        <p:spPr>
          <a:xfrm>
            <a:off x="622300" y="2822474"/>
            <a:ext cx="7899400" cy="861969"/>
          </a:xfrm>
        </p:spPr>
        <p:txBody>
          <a:bodyPr/>
          <a:lstStyle/>
          <a:p>
            <a:r>
              <a:rPr lang="en-US" sz="1800" b="1" dirty="0">
                <a:hlinkClick r:id="rId2"/>
              </a:rPr>
              <a:t>https://uncch.hosted.panopto.com/Panopto/Pages/Viewer.aspx?id=9fb30e2f-9e9c-4c87-9a00-aec3014839ee</a:t>
            </a:r>
            <a:endParaRPr lang="en-US" sz="1800" b="1" dirty="0"/>
          </a:p>
          <a:p>
            <a:endParaRPr lang="en-US" dirty="0"/>
          </a:p>
        </p:txBody>
      </p:sp>
    </p:spTree>
    <p:extLst>
      <p:ext uri="{BB962C8B-B14F-4D97-AF65-F5344CB8AC3E}">
        <p14:creationId xmlns:p14="http://schemas.microsoft.com/office/powerpoint/2010/main" val="3456558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1D7602-6D2D-46C2-A7B2-434F3678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35539253-EA7C-41D9-9930-0923683AA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214"/>
            <a:ext cx="9148581"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82600" y="842878"/>
            <a:ext cx="2305436" cy="3450887"/>
          </a:xfrm>
        </p:spPr>
        <p:txBody>
          <a:bodyPr>
            <a:normAutofit/>
          </a:bodyPr>
          <a:lstStyle/>
          <a:p>
            <a:pPr algn="r"/>
            <a:r>
              <a:rPr lang="en-US">
                <a:solidFill>
                  <a:schemeClr val="tx1">
                    <a:lumMod val="85000"/>
                    <a:lumOff val="15000"/>
                  </a:schemeClr>
                </a:solidFill>
              </a:rPr>
              <a:t>What outcomes </a:t>
            </a:r>
            <a:br>
              <a:rPr lang="en-US">
                <a:solidFill>
                  <a:schemeClr val="tx1">
                    <a:lumMod val="85000"/>
                    <a:lumOff val="15000"/>
                  </a:schemeClr>
                </a:solidFill>
              </a:rPr>
            </a:br>
            <a:r>
              <a:rPr lang="en-US">
                <a:solidFill>
                  <a:schemeClr val="tx1">
                    <a:lumMod val="85000"/>
                    <a:lumOff val="15000"/>
                  </a:schemeClr>
                </a:solidFill>
              </a:rPr>
              <a:t>does Triple P achieve for families, parents, and children?</a:t>
            </a:r>
          </a:p>
        </p:txBody>
      </p:sp>
      <p:cxnSp>
        <p:nvCxnSpPr>
          <p:cNvPr id="12"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610" y="1564261"/>
            <a:ext cx="0" cy="201497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95186" y="648081"/>
            <a:ext cx="4608275" cy="3840480"/>
          </a:xfrm>
        </p:spPr>
        <p:txBody>
          <a:bodyPr>
            <a:normAutofit/>
          </a:bodyPr>
          <a:lstStyle/>
          <a:p>
            <a:pPr marL="0" indent="0">
              <a:buNone/>
            </a:pPr>
            <a:r>
              <a:rPr lang="en-US" altLang="en-US" dirty="0"/>
              <a:t>Triple P is one of the world’s most researched programs with over 40 years of research.</a:t>
            </a:r>
          </a:p>
          <a:p>
            <a:pPr marL="0" indent="0">
              <a:buNone/>
            </a:pPr>
            <a:endParaRPr lang="en-US" altLang="en-US" dirty="0"/>
          </a:p>
          <a:p>
            <a:pPr marL="0" indent="0">
              <a:buNone/>
            </a:pPr>
            <a:r>
              <a:rPr lang="en-US" altLang="en-US" dirty="0"/>
              <a:t>The evidence consistently shows:</a:t>
            </a:r>
          </a:p>
          <a:p>
            <a:pPr marL="0" indent="0">
              <a:buNone/>
            </a:pPr>
            <a:endParaRPr lang="en-US" altLang="en-US" dirty="0"/>
          </a:p>
          <a:p>
            <a:pPr lvl="1"/>
            <a:r>
              <a:rPr lang="en-US" altLang="en-US" sz="1500" dirty="0"/>
              <a:t>Increased positive parenting</a:t>
            </a:r>
          </a:p>
          <a:p>
            <a:pPr lvl="1"/>
            <a:r>
              <a:rPr lang="en-US" altLang="en-US" sz="1500" dirty="0"/>
              <a:t>Reduced coercive parenting</a:t>
            </a:r>
          </a:p>
          <a:p>
            <a:pPr lvl="1"/>
            <a:r>
              <a:rPr lang="en-US" altLang="en-US" sz="1500" dirty="0"/>
              <a:t>Lower social, emotional and behavior problems</a:t>
            </a:r>
          </a:p>
          <a:p>
            <a:pPr lvl="1"/>
            <a:r>
              <a:rPr lang="en-US" altLang="en-US" sz="1500" dirty="0"/>
              <a:t>Improved parent-child relations</a:t>
            </a:r>
          </a:p>
          <a:p>
            <a:pPr lvl="1"/>
            <a:r>
              <a:rPr lang="en-US" altLang="en-US" sz="1500" dirty="0"/>
              <a:t>Decreased parent stress</a:t>
            </a:r>
          </a:p>
          <a:p>
            <a:endParaRPr lang="en-US" dirty="0"/>
          </a:p>
          <a:p>
            <a:endParaRPr lang="en-US" dirty="0"/>
          </a:p>
          <a:p>
            <a:pPr marL="0" indent="0">
              <a:buNone/>
            </a:pPr>
            <a:r>
              <a:rPr lang="en-US" dirty="0">
                <a:hlinkClick r:id="rId2"/>
              </a:rPr>
              <a:t>https://pfsc-evidence.psy.uq.edu.au/</a:t>
            </a:r>
            <a:r>
              <a:rPr lang="en-US" dirty="0"/>
              <a:t> </a:t>
            </a:r>
          </a:p>
        </p:txBody>
      </p:sp>
    </p:spTree>
    <p:extLst>
      <p:ext uri="{BB962C8B-B14F-4D97-AF65-F5344CB8AC3E}">
        <p14:creationId xmlns:p14="http://schemas.microsoft.com/office/powerpoint/2010/main" val="407490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84739" y="0"/>
            <a:ext cx="3974523" cy="5143500"/>
          </a:xfrm>
          <a:prstGeom prst="rect">
            <a:avLst/>
          </a:prstGeom>
        </p:spPr>
      </p:pic>
    </p:spTree>
    <p:extLst>
      <p:ext uri="{BB962C8B-B14F-4D97-AF65-F5344CB8AC3E}">
        <p14:creationId xmlns:p14="http://schemas.microsoft.com/office/powerpoint/2010/main" val="4133680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Level Effects</a:t>
            </a:r>
          </a:p>
        </p:txBody>
      </p:sp>
      <p:sp>
        <p:nvSpPr>
          <p:cNvPr id="5" name="TextBox 4"/>
          <p:cNvSpPr txBox="1"/>
          <p:nvPr/>
        </p:nvSpPr>
        <p:spPr>
          <a:xfrm>
            <a:off x="2614613" y="359404"/>
            <a:ext cx="6429375" cy="923330"/>
          </a:xfrm>
          <a:prstGeom prst="rect">
            <a:avLst/>
          </a:prstGeom>
          <a:noFill/>
        </p:spPr>
        <p:txBody>
          <a:bodyPr wrap="square" rtlCol="0">
            <a:spAutoFit/>
          </a:bodyPr>
          <a:lstStyle/>
          <a:p>
            <a:pPr defTabSz="342900"/>
            <a:r>
              <a:rPr lang="en-US" dirty="0">
                <a:solidFill>
                  <a:srgbClr val="000000"/>
                </a:solidFill>
                <a:latin typeface="Corbel" panose="020B0503020204020204"/>
              </a:rPr>
              <a:t>The CDC funded a trial in South Carolina introducing Triple P into 9 counties and comparing outcomes with 9 similar counties with care as usual.  The results for the Triple P counties:</a:t>
            </a:r>
          </a:p>
        </p:txBody>
      </p:sp>
      <p:sp>
        <p:nvSpPr>
          <p:cNvPr id="3" name="TextBox 2"/>
          <p:cNvSpPr txBox="1"/>
          <p:nvPr/>
        </p:nvSpPr>
        <p:spPr>
          <a:xfrm>
            <a:off x="0" y="4625428"/>
            <a:ext cx="9148658" cy="346249"/>
          </a:xfrm>
          <a:prstGeom prst="rect">
            <a:avLst/>
          </a:prstGeom>
          <a:noFill/>
        </p:spPr>
        <p:txBody>
          <a:bodyPr wrap="none" rtlCol="0">
            <a:spAutoFit/>
          </a:bodyPr>
          <a:lstStyle/>
          <a:p>
            <a:pPr defTabSz="342900"/>
            <a:r>
              <a:rPr lang="en-US" altLang="en-US" sz="825" dirty="0" err="1">
                <a:solidFill>
                  <a:srgbClr val="000000"/>
                </a:solidFill>
                <a:latin typeface="Corbel" panose="020B0503020204020204"/>
              </a:rPr>
              <a:t>Prinz</a:t>
            </a:r>
            <a:r>
              <a:rPr lang="en-US" altLang="en-US" sz="825" dirty="0">
                <a:solidFill>
                  <a:srgbClr val="000000"/>
                </a:solidFill>
                <a:latin typeface="Corbel" panose="020B0503020204020204"/>
              </a:rPr>
              <a:t>, R. J., Sanders, M. : R., Shapiro, C. J., Whitaker, D. J., &amp; </a:t>
            </a:r>
            <a:r>
              <a:rPr lang="en-US" altLang="en-US" sz="825" dirty="0" err="1">
                <a:solidFill>
                  <a:srgbClr val="000000"/>
                </a:solidFill>
                <a:latin typeface="Corbel" panose="020B0503020204020204"/>
              </a:rPr>
              <a:t>Lutzker</a:t>
            </a:r>
            <a:r>
              <a:rPr lang="en-US" altLang="en-US" sz="825" dirty="0">
                <a:solidFill>
                  <a:srgbClr val="000000"/>
                </a:solidFill>
                <a:latin typeface="Corbel" panose="020B0503020204020204"/>
              </a:rPr>
              <a:t>, J. R. (2009). Population--based prevention of child maltreatment: The U.S. Triple P System Population Trial. </a:t>
            </a:r>
            <a:r>
              <a:rPr lang="en-US" altLang="en-US" sz="825" i="1" dirty="0">
                <a:solidFill>
                  <a:srgbClr val="000000"/>
                </a:solidFill>
                <a:latin typeface="Corbel" panose="020B0503020204020204"/>
              </a:rPr>
              <a:t>Prevention Science,10(1), 1-12.</a:t>
            </a:r>
          </a:p>
          <a:p>
            <a:pPr defTabSz="342900"/>
            <a:r>
              <a:rPr lang="en-US" sz="825" dirty="0" err="1">
                <a:solidFill>
                  <a:srgbClr val="000000"/>
                </a:solidFill>
                <a:latin typeface="Corbel" panose="020B0503020204020204"/>
              </a:rPr>
              <a:t>Prinz</a:t>
            </a:r>
            <a:r>
              <a:rPr lang="en-US" sz="825" dirty="0">
                <a:solidFill>
                  <a:srgbClr val="000000"/>
                </a:solidFill>
                <a:latin typeface="Corbel" panose="020B0503020204020204"/>
              </a:rPr>
              <a:t>, R. J. (2017). Assessing child maltreatment prevention via administrative data systems: A case example of reproducibility. </a:t>
            </a:r>
            <a:r>
              <a:rPr lang="en-US" sz="825" i="1" dirty="0">
                <a:solidFill>
                  <a:srgbClr val="000000"/>
                </a:solidFill>
                <a:latin typeface="Corbel" panose="020B0503020204020204"/>
              </a:rPr>
              <a:t>Child Abuse and Neglect, 64, </a:t>
            </a:r>
            <a:r>
              <a:rPr lang="en-US" sz="825" dirty="0">
                <a:solidFill>
                  <a:srgbClr val="000000"/>
                </a:solidFill>
                <a:latin typeface="Corbel" panose="020B0503020204020204"/>
              </a:rPr>
              <a:t>13-18.</a:t>
            </a:r>
          </a:p>
        </p:txBody>
      </p:sp>
      <p:pic>
        <p:nvPicPr>
          <p:cNvPr id="4" name="Picture 3"/>
          <p:cNvPicPr>
            <a:picLocks noChangeAspect="1"/>
          </p:cNvPicPr>
          <p:nvPr/>
        </p:nvPicPr>
        <p:blipFill rotWithShape="1">
          <a:blip r:embed="rId3"/>
          <a:srcRect l="10322" t="40270" r="57906" b="16407"/>
          <a:stretch/>
        </p:blipFill>
        <p:spPr>
          <a:xfrm>
            <a:off x="3043237" y="1211604"/>
            <a:ext cx="4357688" cy="3340719"/>
          </a:xfrm>
          <a:prstGeom prst="rect">
            <a:avLst/>
          </a:prstGeom>
        </p:spPr>
      </p:pic>
    </p:spTree>
    <p:extLst>
      <p:ext uri="{BB962C8B-B14F-4D97-AF65-F5344CB8AC3E}">
        <p14:creationId xmlns:p14="http://schemas.microsoft.com/office/powerpoint/2010/main" val="3774454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689" y="842878"/>
            <a:ext cx="2210612" cy="3450887"/>
          </a:xfrm>
        </p:spPr>
        <p:txBody>
          <a:bodyPr>
            <a:normAutofit/>
          </a:bodyPr>
          <a:lstStyle/>
          <a:p>
            <a:r>
              <a:rPr lang="en-US" dirty="0"/>
              <a:t>Triple P Evaluation</a:t>
            </a:r>
          </a:p>
        </p:txBody>
      </p:sp>
      <p:graphicFrame>
        <p:nvGraphicFramePr>
          <p:cNvPr id="5" name="Content Placeholder 2">
            <a:extLst>
              <a:ext uri="{FF2B5EF4-FFF2-40B4-BE49-F238E27FC236}">
                <a16:creationId xmlns:a16="http://schemas.microsoft.com/office/drawing/2014/main" id="{327E61C3-E8A4-4A09-94E7-75D3CB04666F}"/>
              </a:ext>
            </a:extLst>
          </p:cNvPr>
          <p:cNvGraphicFramePr>
            <a:graphicFrameLocks noGrp="1"/>
          </p:cNvGraphicFramePr>
          <p:nvPr>
            <p:ph idx="1"/>
          </p:nvPr>
        </p:nvGraphicFramePr>
        <p:xfrm>
          <a:off x="2819923" y="198121"/>
          <a:ext cx="5796200" cy="4739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3407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689" y="842878"/>
            <a:ext cx="2210612" cy="3450887"/>
          </a:xfrm>
        </p:spPr>
        <p:txBody>
          <a:bodyPr>
            <a:normAutofit/>
          </a:bodyPr>
          <a:lstStyle/>
          <a:p>
            <a:r>
              <a:rPr lang="en-US" dirty="0"/>
              <a:t>Key Aspects</a:t>
            </a:r>
          </a:p>
        </p:txBody>
      </p:sp>
      <p:graphicFrame>
        <p:nvGraphicFramePr>
          <p:cNvPr id="7" name="Content Placeholder 2">
            <a:extLst>
              <a:ext uri="{FF2B5EF4-FFF2-40B4-BE49-F238E27FC236}">
                <a16:creationId xmlns:a16="http://schemas.microsoft.com/office/drawing/2014/main" id="{187E773F-8E52-451A-90FC-E5A629CFD2F5}"/>
              </a:ext>
            </a:extLst>
          </p:cNvPr>
          <p:cNvGraphicFramePr>
            <a:graphicFrameLocks noGrp="1"/>
          </p:cNvGraphicFramePr>
          <p:nvPr>
            <p:ph idx="1"/>
          </p:nvPr>
        </p:nvGraphicFramePr>
        <p:xfrm>
          <a:off x="2819923" y="664094"/>
          <a:ext cx="5796200" cy="38154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7372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15651" y="1463424"/>
            <a:ext cx="2166602" cy="2344177"/>
          </a:xfrm>
        </p:spPr>
        <p:txBody>
          <a:bodyPr>
            <a:normAutofit/>
          </a:bodyPr>
          <a:lstStyle/>
          <a:p>
            <a:r>
              <a:rPr lang="en-US" altLang="en-US" dirty="0"/>
              <a:t>Self-regulatory framework</a:t>
            </a:r>
          </a:p>
        </p:txBody>
      </p:sp>
      <p:sp>
        <p:nvSpPr>
          <p:cNvPr id="40963" name="Oval 3"/>
          <p:cNvSpPr>
            <a:spLocks noChangeArrowheads="1"/>
          </p:cNvSpPr>
          <p:nvPr/>
        </p:nvSpPr>
        <p:spPr bwMode="auto">
          <a:xfrm>
            <a:off x="3668135" y="403018"/>
            <a:ext cx="2159794" cy="864394"/>
          </a:xfrm>
          <a:prstGeom prst="ellipse">
            <a:avLst/>
          </a:prstGeom>
          <a:solidFill>
            <a:schemeClr val="accent1"/>
          </a:solidFill>
          <a:ln>
            <a:noFill/>
          </a:ln>
        </p:spPr>
        <p:txBody>
          <a:bodyPr wrap="none" anchor="ctr"/>
          <a:lstStyle>
            <a:lvl1pPr>
              <a:lnSpc>
                <a:spcPts val="3100"/>
              </a:lnSpc>
              <a:defRPr sz="2200" b="1">
                <a:solidFill>
                  <a:srgbClr val="464646"/>
                </a:solidFill>
                <a:latin typeface="Arial" panose="020B0604020202020204" pitchFamily="34" charset="0"/>
                <a:ea typeface="ＭＳ Ｐゴシック" panose="020B0600070205080204" pitchFamily="34" charset="-128"/>
              </a:defRPr>
            </a:lvl1pPr>
            <a:lvl2pPr marL="742950" indent="-285750">
              <a:lnSpc>
                <a:spcPts val="3100"/>
              </a:lnSpc>
              <a:buClr>
                <a:srgbClr val="0093D3"/>
              </a:buClr>
              <a:buSzPct val="110000"/>
              <a:buFont typeface="Times" panose="02020603050405020304" pitchFamily="18" charset="0"/>
              <a:buChar char="•"/>
              <a:defRPr sz="2200">
                <a:solidFill>
                  <a:srgbClr val="464646"/>
                </a:solidFill>
                <a:latin typeface="Arial" panose="020B0604020202020204" pitchFamily="34" charset="0"/>
                <a:ea typeface="ＭＳ Ｐゴシック" panose="020B0600070205080204" pitchFamily="34" charset="-128"/>
              </a:defRPr>
            </a:lvl2pPr>
            <a:lvl3pPr marL="1143000" indent="-228600">
              <a:lnSpc>
                <a:spcPts val="3100"/>
              </a:lnSpc>
              <a:spcBef>
                <a:spcPct val="20000"/>
              </a:spcBef>
              <a:buClr>
                <a:srgbClr val="0093D3"/>
              </a:buClr>
              <a:buChar char="-"/>
              <a:defRPr sz="2200">
                <a:solidFill>
                  <a:srgbClr val="464646"/>
                </a:solidFill>
                <a:latin typeface="Arial" panose="020B0604020202020204" pitchFamily="34" charset="0"/>
                <a:ea typeface="ＭＳ Ｐゴシック" panose="020B0600070205080204" pitchFamily="34" charset="-128"/>
              </a:defRPr>
            </a:lvl3pPr>
            <a:lvl4pPr marL="1600200" indent="-228600">
              <a:lnSpc>
                <a:spcPts val="3100"/>
              </a:lnSpc>
              <a:spcBef>
                <a:spcPct val="20000"/>
              </a:spcBef>
              <a:buClr>
                <a:srgbClr val="0093D3"/>
              </a:buClr>
              <a:buSzPct val="90000"/>
              <a:buFont typeface="Times" panose="02020603050405020304" pitchFamily="18" charset="0"/>
              <a:buChar char="•"/>
              <a:defRPr sz="2200">
                <a:solidFill>
                  <a:srgbClr val="464646"/>
                </a:solidFill>
                <a:latin typeface="Arial" panose="020B0604020202020204" pitchFamily="34" charset="0"/>
                <a:ea typeface="ＭＳ Ｐゴシック" panose="020B0600070205080204" pitchFamily="34" charset="-128"/>
              </a:defRPr>
            </a:lvl4pPr>
            <a:lvl5pPr marL="2057400" indent="-228600">
              <a:lnSpc>
                <a:spcPts val="3100"/>
              </a:lnSpc>
              <a:spcBef>
                <a:spcPct val="20000"/>
              </a:spcBef>
              <a:buSzPct val="90000"/>
              <a:buFont typeface="Times" panose="02020603050405020304" pitchFamily="18" charset="0"/>
              <a:buChar char="•"/>
              <a:defRPr sz="2200">
                <a:solidFill>
                  <a:srgbClr val="464646"/>
                </a:solidFill>
                <a:latin typeface="Arial" panose="020B0604020202020204" pitchFamily="34" charset="0"/>
                <a:ea typeface="ＭＳ Ｐゴシック" panose="020B0600070205080204" pitchFamily="34" charset="-128"/>
              </a:defRPr>
            </a:lvl5pPr>
            <a:lvl6pPr marL="2514600" indent="-228600" eaLnBrk="0" fontAlgn="base" hangingPunct="0">
              <a:lnSpc>
                <a:spcPts val="3100"/>
              </a:lnSpc>
              <a:spcBef>
                <a:spcPct val="20000"/>
              </a:spcBef>
              <a:spcAft>
                <a:spcPct val="0"/>
              </a:spcAft>
              <a:buSzPct val="90000"/>
              <a:buFont typeface="Times" panose="02020603050405020304" pitchFamily="18" charset="0"/>
              <a:buChar char="•"/>
              <a:defRPr sz="2200">
                <a:solidFill>
                  <a:srgbClr val="464646"/>
                </a:solidFill>
                <a:latin typeface="Arial" panose="020B0604020202020204" pitchFamily="34" charset="0"/>
                <a:ea typeface="ＭＳ Ｐゴシック" panose="020B0600070205080204" pitchFamily="34" charset="-128"/>
              </a:defRPr>
            </a:lvl6pPr>
            <a:lvl7pPr marL="2971800" indent="-228600" eaLnBrk="0" fontAlgn="base" hangingPunct="0">
              <a:lnSpc>
                <a:spcPts val="3100"/>
              </a:lnSpc>
              <a:spcBef>
                <a:spcPct val="20000"/>
              </a:spcBef>
              <a:spcAft>
                <a:spcPct val="0"/>
              </a:spcAft>
              <a:buSzPct val="90000"/>
              <a:buFont typeface="Times" panose="02020603050405020304" pitchFamily="18" charset="0"/>
              <a:buChar char="•"/>
              <a:defRPr sz="2200">
                <a:solidFill>
                  <a:srgbClr val="464646"/>
                </a:solidFill>
                <a:latin typeface="Arial" panose="020B0604020202020204" pitchFamily="34" charset="0"/>
                <a:ea typeface="ＭＳ Ｐゴシック" panose="020B0600070205080204" pitchFamily="34" charset="-128"/>
              </a:defRPr>
            </a:lvl7pPr>
            <a:lvl8pPr marL="3429000" indent="-228600" eaLnBrk="0" fontAlgn="base" hangingPunct="0">
              <a:lnSpc>
                <a:spcPts val="3100"/>
              </a:lnSpc>
              <a:spcBef>
                <a:spcPct val="20000"/>
              </a:spcBef>
              <a:spcAft>
                <a:spcPct val="0"/>
              </a:spcAft>
              <a:buSzPct val="90000"/>
              <a:buFont typeface="Times" panose="02020603050405020304" pitchFamily="18" charset="0"/>
              <a:buChar char="•"/>
              <a:defRPr sz="2200">
                <a:solidFill>
                  <a:srgbClr val="464646"/>
                </a:solidFill>
                <a:latin typeface="Arial" panose="020B0604020202020204" pitchFamily="34" charset="0"/>
                <a:ea typeface="ＭＳ Ｐゴシック" panose="020B0600070205080204" pitchFamily="34" charset="-128"/>
              </a:defRPr>
            </a:lvl8pPr>
            <a:lvl9pPr marL="3886200" indent="-228600" eaLnBrk="0" fontAlgn="base" hangingPunct="0">
              <a:lnSpc>
                <a:spcPts val="3100"/>
              </a:lnSpc>
              <a:spcBef>
                <a:spcPct val="20000"/>
              </a:spcBef>
              <a:spcAft>
                <a:spcPct val="0"/>
              </a:spcAft>
              <a:buSzPct val="90000"/>
              <a:buFont typeface="Times" panose="02020603050405020304" pitchFamily="18" charset="0"/>
              <a:buChar char="•"/>
              <a:defRPr sz="2200">
                <a:solidFill>
                  <a:srgbClr val="464646"/>
                </a:solidFill>
                <a:latin typeface="Arial" panose="020B0604020202020204" pitchFamily="34" charset="0"/>
                <a:ea typeface="ＭＳ Ｐゴシック" panose="020B0600070205080204" pitchFamily="34" charset="-128"/>
              </a:defRPr>
            </a:lvl9pPr>
          </a:lstStyle>
          <a:p>
            <a:pPr algn="ctr" defTabSz="342900">
              <a:lnSpc>
                <a:spcPct val="100000"/>
              </a:lnSpc>
            </a:pPr>
            <a:r>
              <a:rPr lang="en-US" altLang="en-US" sz="1500">
                <a:solidFill>
                  <a:srgbClr val="FFFFFF"/>
                </a:solidFill>
                <a:cs typeface="Arial" panose="020B0604020202020204" pitchFamily="34" charset="0"/>
              </a:rPr>
              <a:t>Self regulation</a:t>
            </a:r>
          </a:p>
        </p:txBody>
      </p:sp>
      <p:cxnSp>
        <p:nvCxnSpPr>
          <p:cNvPr id="40964" name="Straight Arrow Connector 4"/>
          <p:cNvCxnSpPr>
            <a:cxnSpLocks noChangeShapeType="1"/>
          </p:cNvCxnSpPr>
          <p:nvPr/>
        </p:nvCxnSpPr>
        <p:spPr bwMode="auto">
          <a:xfrm rot="5400000">
            <a:off x="4739880" y="2108599"/>
            <a:ext cx="267890" cy="119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graphicFrame>
        <p:nvGraphicFramePr>
          <p:cNvPr id="6" name="Diagram 5"/>
          <p:cNvGraphicFramePr/>
          <p:nvPr/>
        </p:nvGraphicFramePr>
        <p:xfrm>
          <a:off x="2864050" y="903460"/>
          <a:ext cx="5022558" cy="3107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0966" name="Straight Arrow Connector 6"/>
          <p:cNvCxnSpPr>
            <a:cxnSpLocks noChangeShapeType="1"/>
          </p:cNvCxnSpPr>
          <p:nvPr/>
        </p:nvCxnSpPr>
        <p:spPr bwMode="auto">
          <a:xfrm rot="5400000">
            <a:off x="2596159" y="2109193"/>
            <a:ext cx="535781" cy="16073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sp>
        <p:nvSpPr>
          <p:cNvPr id="8" name="Down Arrow 7"/>
          <p:cNvSpPr/>
          <p:nvPr/>
        </p:nvSpPr>
        <p:spPr>
          <a:xfrm>
            <a:off x="7886608" y="1267412"/>
            <a:ext cx="836712" cy="2700300"/>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defTabSz="342900">
              <a:defRPr/>
            </a:pPr>
            <a:r>
              <a:rPr lang="en-AU" sz="1500" dirty="0">
                <a:solidFill>
                  <a:srgbClr val="FFFFFF"/>
                </a:solidFill>
                <a:latin typeface="Corbel" panose="020B0503020204020204"/>
              </a:rPr>
              <a:t>Reduced need for support</a:t>
            </a:r>
          </a:p>
        </p:txBody>
      </p:sp>
      <p:sp>
        <p:nvSpPr>
          <p:cNvPr id="40968" name="Oval 18"/>
          <p:cNvSpPr>
            <a:spLocks noChangeArrowheads="1"/>
          </p:cNvSpPr>
          <p:nvPr/>
        </p:nvSpPr>
        <p:spPr bwMode="auto">
          <a:xfrm>
            <a:off x="3668135" y="3616656"/>
            <a:ext cx="2159794" cy="864394"/>
          </a:xfrm>
          <a:prstGeom prst="ellipse">
            <a:avLst/>
          </a:prstGeom>
          <a:solidFill>
            <a:schemeClr val="accent1"/>
          </a:solidFill>
          <a:ln>
            <a:noFill/>
          </a:ln>
        </p:spPr>
        <p:txBody>
          <a:bodyPr wrap="none" anchor="ctr"/>
          <a:lstStyle>
            <a:lvl1pPr>
              <a:lnSpc>
                <a:spcPts val="3100"/>
              </a:lnSpc>
              <a:defRPr sz="2200" b="1">
                <a:solidFill>
                  <a:srgbClr val="464646"/>
                </a:solidFill>
                <a:latin typeface="Arial" panose="020B0604020202020204" pitchFamily="34" charset="0"/>
                <a:ea typeface="ＭＳ Ｐゴシック" panose="020B0600070205080204" pitchFamily="34" charset="-128"/>
              </a:defRPr>
            </a:lvl1pPr>
            <a:lvl2pPr marL="742950" indent="-285750">
              <a:lnSpc>
                <a:spcPts val="3100"/>
              </a:lnSpc>
              <a:buClr>
                <a:srgbClr val="0093D3"/>
              </a:buClr>
              <a:buSzPct val="110000"/>
              <a:buFont typeface="Times" panose="02020603050405020304" pitchFamily="18" charset="0"/>
              <a:buChar char="•"/>
              <a:defRPr sz="2200">
                <a:solidFill>
                  <a:srgbClr val="464646"/>
                </a:solidFill>
                <a:latin typeface="Arial" panose="020B0604020202020204" pitchFamily="34" charset="0"/>
                <a:ea typeface="ＭＳ Ｐゴシック" panose="020B0600070205080204" pitchFamily="34" charset="-128"/>
              </a:defRPr>
            </a:lvl2pPr>
            <a:lvl3pPr marL="1143000" indent="-228600">
              <a:lnSpc>
                <a:spcPts val="3100"/>
              </a:lnSpc>
              <a:spcBef>
                <a:spcPct val="20000"/>
              </a:spcBef>
              <a:buClr>
                <a:srgbClr val="0093D3"/>
              </a:buClr>
              <a:buChar char="-"/>
              <a:defRPr sz="2200">
                <a:solidFill>
                  <a:srgbClr val="464646"/>
                </a:solidFill>
                <a:latin typeface="Arial" panose="020B0604020202020204" pitchFamily="34" charset="0"/>
                <a:ea typeface="ＭＳ Ｐゴシック" panose="020B0600070205080204" pitchFamily="34" charset="-128"/>
              </a:defRPr>
            </a:lvl3pPr>
            <a:lvl4pPr marL="1600200" indent="-228600">
              <a:lnSpc>
                <a:spcPts val="3100"/>
              </a:lnSpc>
              <a:spcBef>
                <a:spcPct val="20000"/>
              </a:spcBef>
              <a:buClr>
                <a:srgbClr val="0093D3"/>
              </a:buClr>
              <a:buSzPct val="90000"/>
              <a:buFont typeface="Times" panose="02020603050405020304" pitchFamily="18" charset="0"/>
              <a:buChar char="•"/>
              <a:defRPr sz="2200">
                <a:solidFill>
                  <a:srgbClr val="464646"/>
                </a:solidFill>
                <a:latin typeface="Arial" panose="020B0604020202020204" pitchFamily="34" charset="0"/>
                <a:ea typeface="ＭＳ Ｐゴシック" panose="020B0600070205080204" pitchFamily="34" charset="-128"/>
              </a:defRPr>
            </a:lvl4pPr>
            <a:lvl5pPr marL="2057400" indent="-228600">
              <a:lnSpc>
                <a:spcPts val="3100"/>
              </a:lnSpc>
              <a:spcBef>
                <a:spcPct val="20000"/>
              </a:spcBef>
              <a:buSzPct val="90000"/>
              <a:buFont typeface="Times" panose="02020603050405020304" pitchFamily="18" charset="0"/>
              <a:buChar char="•"/>
              <a:defRPr sz="2200">
                <a:solidFill>
                  <a:srgbClr val="464646"/>
                </a:solidFill>
                <a:latin typeface="Arial" panose="020B0604020202020204" pitchFamily="34" charset="0"/>
                <a:ea typeface="ＭＳ Ｐゴシック" panose="020B0600070205080204" pitchFamily="34" charset="-128"/>
              </a:defRPr>
            </a:lvl5pPr>
            <a:lvl6pPr marL="2514600" indent="-228600" eaLnBrk="0" fontAlgn="base" hangingPunct="0">
              <a:lnSpc>
                <a:spcPts val="3100"/>
              </a:lnSpc>
              <a:spcBef>
                <a:spcPct val="20000"/>
              </a:spcBef>
              <a:spcAft>
                <a:spcPct val="0"/>
              </a:spcAft>
              <a:buSzPct val="90000"/>
              <a:buFont typeface="Times" panose="02020603050405020304" pitchFamily="18" charset="0"/>
              <a:buChar char="•"/>
              <a:defRPr sz="2200">
                <a:solidFill>
                  <a:srgbClr val="464646"/>
                </a:solidFill>
                <a:latin typeface="Arial" panose="020B0604020202020204" pitchFamily="34" charset="0"/>
                <a:ea typeface="ＭＳ Ｐゴシック" panose="020B0600070205080204" pitchFamily="34" charset="-128"/>
              </a:defRPr>
            </a:lvl6pPr>
            <a:lvl7pPr marL="2971800" indent="-228600" eaLnBrk="0" fontAlgn="base" hangingPunct="0">
              <a:lnSpc>
                <a:spcPts val="3100"/>
              </a:lnSpc>
              <a:spcBef>
                <a:spcPct val="20000"/>
              </a:spcBef>
              <a:spcAft>
                <a:spcPct val="0"/>
              </a:spcAft>
              <a:buSzPct val="90000"/>
              <a:buFont typeface="Times" panose="02020603050405020304" pitchFamily="18" charset="0"/>
              <a:buChar char="•"/>
              <a:defRPr sz="2200">
                <a:solidFill>
                  <a:srgbClr val="464646"/>
                </a:solidFill>
                <a:latin typeface="Arial" panose="020B0604020202020204" pitchFamily="34" charset="0"/>
                <a:ea typeface="ＭＳ Ｐゴシック" panose="020B0600070205080204" pitchFamily="34" charset="-128"/>
              </a:defRPr>
            </a:lvl7pPr>
            <a:lvl8pPr marL="3429000" indent="-228600" eaLnBrk="0" fontAlgn="base" hangingPunct="0">
              <a:lnSpc>
                <a:spcPts val="3100"/>
              </a:lnSpc>
              <a:spcBef>
                <a:spcPct val="20000"/>
              </a:spcBef>
              <a:spcAft>
                <a:spcPct val="0"/>
              </a:spcAft>
              <a:buSzPct val="90000"/>
              <a:buFont typeface="Times" panose="02020603050405020304" pitchFamily="18" charset="0"/>
              <a:buChar char="•"/>
              <a:defRPr sz="2200">
                <a:solidFill>
                  <a:srgbClr val="464646"/>
                </a:solidFill>
                <a:latin typeface="Arial" panose="020B0604020202020204" pitchFamily="34" charset="0"/>
                <a:ea typeface="ＭＳ Ｐゴシック" panose="020B0600070205080204" pitchFamily="34" charset="-128"/>
              </a:defRPr>
            </a:lvl8pPr>
            <a:lvl9pPr marL="3886200" indent="-228600" eaLnBrk="0" fontAlgn="base" hangingPunct="0">
              <a:lnSpc>
                <a:spcPts val="3100"/>
              </a:lnSpc>
              <a:spcBef>
                <a:spcPct val="20000"/>
              </a:spcBef>
              <a:spcAft>
                <a:spcPct val="0"/>
              </a:spcAft>
              <a:buSzPct val="90000"/>
              <a:buFont typeface="Times" panose="02020603050405020304" pitchFamily="18" charset="0"/>
              <a:buChar char="•"/>
              <a:defRPr sz="2200">
                <a:solidFill>
                  <a:srgbClr val="464646"/>
                </a:solidFill>
                <a:latin typeface="Arial" panose="020B0604020202020204" pitchFamily="34" charset="0"/>
                <a:ea typeface="ＭＳ Ｐゴシック" panose="020B0600070205080204" pitchFamily="34" charset="-128"/>
              </a:defRPr>
            </a:lvl9pPr>
          </a:lstStyle>
          <a:p>
            <a:pPr algn="ctr" defTabSz="342900">
              <a:lnSpc>
                <a:spcPct val="100000"/>
              </a:lnSpc>
            </a:pPr>
            <a:r>
              <a:rPr lang="en-US" altLang="en-US" sz="1500" b="0" dirty="0">
                <a:solidFill>
                  <a:srgbClr val="FFFFFF"/>
                </a:solidFill>
                <a:cs typeface="Arial" panose="020B0604020202020204" pitchFamily="34" charset="0"/>
              </a:rPr>
              <a:t>Minimally </a:t>
            </a:r>
          </a:p>
          <a:p>
            <a:pPr algn="ctr" defTabSz="342900">
              <a:lnSpc>
                <a:spcPct val="100000"/>
              </a:lnSpc>
            </a:pPr>
            <a:r>
              <a:rPr lang="en-US" altLang="en-US" sz="1500" b="0" dirty="0">
                <a:solidFill>
                  <a:srgbClr val="FFFFFF"/>
                </a:solidFill>
                <a:cs typeface="Arial" panose="020B0604020202020204" pitchFamily="34" charset="0"/>
              </a:rPr>
              <a:t>Sufficient </a:t>
            </a:r>
          </a:p>
          <a:p>
            <a:pPr algn="ctr" defTabSz="342900">
              <a:lnSpc>
                <a:spcPct val="100000"/>
              </a:lnSpc>
            </a:pPr>
            <a:r>
              <a:rPr lang="en-US" altLang="en-US" sz="1500" b="0" dirty="0">
                <a:solidFill>
                  <a:srgbClr val="FFFFFF"/>
                </a:solidFill>
                <a:cs typeface="Arial" panose="020B0604020202020204" pitchFamily="34" charset="0"/>
              </a:rPr>
              <a:t>Intervention</a:t>
            </a:r>
          </a:p>
        </p:txBody>
      </p:sp>
    </p:spTree>
    <p:extLst>
      <p:ext uri="{BB962C8B-B14F-4D97-AF65-F5344CB8AC3E}">
        <p14:creationId xmlns:p14="http://schemas.microsoft.com/office/powerpoint/2010/main" val="340829381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15839" y="1304212"/>
            <a:ext cx="2125980" cy="1783080"/>
          </a:xfrm>
        </p:spPr>
        <p:txBody>
          <a:bodyPr>
            <a:normAutofit/>
          </a:bodyPr>
          <a:lstStyle/>
          <a:p>
            <a:pPr algn="ctr" eaLnBrk="1" hangingPunct="1"/>
            <a:r>
              <a:rPr lang="en-US" altLang="en-US" sz="2700" dirty="0"/>
              <a:t>Principles of positive parenting</a:t>
            </a:r>
          </a:p>
        </p:txBody>
      </p:sp>
      <p:sp>
        <p:nvSpPr>
          <p:cNvPr id="19459" name="Rectangle 3"/>
          <p:cNvSpPr>
            <a:spLocks noGrp="1" noChangeArrowheads="1"/>
          </p:cNvSpPr>
          <p:nvPr>
            <p:ph idx="1"/>
          </p:nvPr>
        </p:nvSpPr>
        <p:spPr>
          <a:xfrm>
            <a:off x="4422750" y="470930"/>
            <a:ext cx="5486400" cy="3840480"/>
          </a:xfrm>
        </p:spPr>
        <p:txBody>
          <a:bodyPr/>
          <a:lstStyle/>
          <a:p>
            <a:pPr eaLnBrk="1" hangingPunct="1">
              <a:lnSpc>
                <a:spcPct val="90000"/>
              </a:lnSpc>
              <a:spcBef>
                <a:spcPct val="50000"/>
              </a:spcBef>
              <a:buFont typeface="Arial" pitchFamily="34" charset="0"/>
              <a:buChar char="•"/>
              <a:defRPr/>
            </a:pPr>
            <a:r>
              <a:rPr lang="en-US" sz="1800" dirty="0"/>
              <a:t>Ensuring a safe, interesting environment</a:t>
            </a:r>
          </a:p>
          <a:p>
            <a:pPr eaLnBrk="1" hangingPunct="1">
              <a:lnSpc>
                <a:spcPct val="90000"/>
              </a:lnSpc>
              <a:spcBef>
                <a:spcPct val="50000"/>
              </a:spcBef>
              <a:buFont typeface="Arial" pitchFamily="34" charset="0"/>
              <a:buChar char="•"/>
              <a:defRPr/>
            </a:pPr>
            <a:r>
              <a:rPr lang="en-US" sz="1800" dirty="0"/>
              <a:t>Creating a positive learning environment</a:t>
            </a:r>
          </a:p>
          <a:p>
            <a:pPr>
              <a:spcBef>
                <a:spcPct val="50000"/>
              </a:spcBef>
              <a:buFontTx/>
              <a:buChar char="•"/>
              <a:defRPr/>
            </a:pPr>
            <a:r>
              <a:rPr lang="en-US" sz="1800" dirty="0"/>
              <a:t>Using assertive discipline</a:t>
            </a:r>
          </a:p>
          <a:p>
            <a:pPr>
              <a:spcBef>
                <a:spcPct val="50000"/>
              </a:spcBef>
              <a:buFontTx/>
              <a:buChar char="•"/>
              <a:defRPr/>
            </a:pPr>
            <a:r>
              <a:rPr lang="en-US" sz="1800" dirty="0"/>
              <a:t>Having realistic expectations</a:t>
            </a:r>
          </a:p>
          <a:p>
            <a:pPr>
              <a:spcBef>
                <a:spcPct val="50000"/>
              </a:spcBef>
              <a:buFontTx/>
              <a:buChar char="•"/>
              <a:defRPr/>
            </a:pPr>
            <a:r>
              <a:rPr lang="en-US" sz="1800" dirty="0"/>
              <a:t>Taking care of yourself as a parent</a:t>
            </a:r>
          </a:p>
          <a:p>
            <a:pPr marL="0" indent="0">
              <a:spcBef>
                <a:spcPct val="50000"/>
              </a:spcBef>
              <a:defRPr/>
            </a:pPr>
            <a:endParaRPr lang="en-US" sz="1800" dirty="0"/>
          </a:p>
        </p:txBody>
      </p:sp>
      <p:sp>
        <p:nvSpPr>
          <p:cNvPr id="21508" name="TextBox 6"/>
          <p:cNvSpPr txBox="1">
            <a:spLocks noChangeArrowheads="1"/>
          </p:cNvSpPr>
          <p:nvPr>
            <p:custDataLst>
              <p:tags r:id="rId1"/>
            </p:custDataLst>
          </p:nvPr>
        </p:nvSpPr>
        <p:spPr bwMode="auto">
          <a:xfrm>
            <a:off x="2442787" y="1769269"/>
            <a:ext cx="166092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342900"/>
            <a:r>
              <a:rPr lang="en-US" altLang="en-US" sz="1500" dirty="0">
                <a:solidFill>
                  <a:srgbClr val="000000"/>
                </a:solidFill>
              </a:rPr>
              <a:t>Guiding themes present in all interventions</a:t>
            </a:r>
          </a:p>
        </p:txBody>
      </p:sp>
      <p:sp>
        <p:nvSpPr>
          <p:cNvPr id="7" name="Left Brace 6"/>
          <p:cNvSpPr>
            <a:spLocks/>
          </p:cNvSpPr>
          <p:nvPr>
            <p:custDataLst>
              <p:tags r:id="rId2"/>
            </p:custDataLst>
          </p:nvPr>
        </p:nvSpPr>
        <p:spPr bwMode="auto">
          <a:xfrm>
            <a:off x="3910954" y="1258134"/>
            <a:ext cx="482204" cy="1875235"/>
          </a:xfrm>
          <a:prstGeom prst="leftBrace">
            <a:avLst>
              <a:gd name="adj1" fmla="val 8337"/>
              <a:gd name="adj2" fmla="val 50403"/>
            </a:avLst>
          </a:prstGeom>
          <a:noFill/>
          <a:ln w="25400">
            <a:solidFill>
              <a:srgbClr val="224B50"/>
            </a:solidFill>
            <a:round/>
            <a:headEnd/>
            <a:tailEnd/>
          </a:ln>
          <a:effectLst>
            <a:outerShdw blurRad="63500" dist="20000" dir="5400000" rotWithShape="0">
              <a:srgbClr val="000000">
                <a:alpha val="37999"/>
              </a:srgbClr>
            </a:outerShdw>
          </a:effectLst>
        </p:spPr>
        <p:txBody>
          <a:bodyPr anchor="ctr"/>
          <a:lstStyle/>
          <a:p>
            <a:pPr algn="ctr" defTabSz="342900">
              <a:defRPr/>
            </a:pPr>
            <a:endParaRPr lang="en-US" sz="1350">
              <a:solidFill>
                <a:srgbClr val="000000"/>
              </a:solidFill>
              <a:latin typeface="Corbel" panose="020B0503020204020204"/>
            </a:endParaRPr>
          </a:p>
        </p:txBody>
      </p:sp>
      <p:sp>
        <p:nvSpPr>
          <p:cNvPr id="8" name="Down Arrow 7"/>
          <p:cNvSpPr/>
          <p:nvPr>
            <p:custDataLst>
              <p:tags r:id="rId3"/>
            </p:custDataLst>
          </p:nvPr>
        </p:nvSpPr>
        <p:spPr>
          <a:xfrm>
            <a:off x="3166091" y="2525996"/>
            <a:ext cx="154625" cy="515218"/>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US" sz="1350">
              <a:solidFill>
                <a:srgbClr val="00B0F0"/>
              </a:solidFill>
              <a:latin typeface="Corbel" panose="020B0503020204020204"/>
            </a:endParaRPr>
          </a:p>
        </p:txBody>
      </p:sp>
      <p:sp>
        <p:nvSpPr>
          <p:cNvPr id="21511" name="TextBox 6"/>
          <p:cNvSpPr txBox="1">
            <a:spLocks noChangeArrowheads="1"/>
          </p:cNvSpPr>
          <p:nvPr>
            <p:custDataLst>
              <p:tags r:id="rId4"/>
            </p:custDataLst>
          </p:nvPr>
        </p:nvSpPr>
        <p:spPr bwMode="auto">
          <a:xfrm>
            <a:off x="2563849" y="3107423"/>
            <a:ext cx="133231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342900"/>
            <a:r>
              <a:rPr lang="en-US" altLang="en-US" sz="1500" dirty="0">
                <a:solidFill>
                  <a:srgbClr val="000000"/>
                </a:solidFill>
              </a:rPr>
              <a:t>17 Core Parenting Skills</a:t>
            </a:r>
          </a:p>
        </p:txBody>
      </p:sp>
      <p:sp>
        <p:nvSpPr>
          <p:cNvPr id="10" name="Right Arrow 9"/>
          <p:cNvSpPr/>
          <p:nvPr>
            <p:custDataLst>
              <p:tags r:id="rId5"/>
            </p:custDataLst>
          </p:nvPr>
        </p:nvSpPr>
        <p:spPr>
          <a:xfrm rot="2632912">
            <a:off x="3277569" y="3979615"/>
            <a:ext cx="521230" cy="136715"/>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US" sz="1350">
              <a:solidFill>
                <a:srgbClr val="FFFFFF"/>
              </a:solidFill>
              <a:latin typeface="Corbel" panose="020B0503020204020204"/>
            </a:endParaRPr>
          </a:p>
        </p:txBody>
      </p:sp>
      <p:sp>
        <p:nvSpPr>
          <p:cNvPr id="21513" name="TextBox 10"/>
          <p:cNvSpPr txBox="1">
            <a:spLocks noChangeArrowheads="1"/>
          </p:cNvSpPr>
          <p:nvPr>
            <p:custDataLst>
              <p:tags r:id="rId6"/>
            </p:custDataLst>
          </p:nvPr>
        </p:nvSpPr>
        <p:spPr bwMode="auto">
          <a:xfrm>
            <a:off x="3829548" y="3916459"/>
            <a:ext cx="50770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342900"/>
            <a:r>
              <a:rPr lang="en-US" altLang="en-US" sz="1500" dirty="0">
                <a:solidFill>
                  <a:srgbClr val="000000"/>
                </a:solidFill>
              </a:rPr>
              <a:t>Age Appropriate Interventions (0-16 </a:t>
            </a:r>
            <a:r>
              <a:rPr lang="en-US" altLang="en-US" sz="1500" dirty="0" err="1">
                <a:solidFill>
                  <a:srgbClr val="000000"/>
                </a:solidFill>
              </a:rPr>
              <a:t>yrs</a:t>
            </a:r>
            <a:r>
              <a:rPr lang="en-US" altLang="en-US" sz="1500" dirty="0">
                <a:solidFill>
                  <a:srgbClr val="000000"/>
                </a:solidFill>
              </a:rPr>
              <a:t>)</a:t>
            </a:r>
            <a:br>
              <a:rPr lang="en-US" altLang="en-US" sz="1500" dirty="0">
                <a:solidFill>
                  <a:srgbClr val="000000"/>
                </a:solidFill>
              </a:rPr>
            </a:br>
            <a:r>
              <a:rPr lang="en-US" altLang="en-US" sz="1500" dirty="0">
                <a:solidFill>
                  <a:srgbClr val="000000"/>
                </a:solidFill>
              </a:rPr>
              <a:t>Babies   |   Toddlers   |   Pre-K   |   K   |  Primary   |   Teens</a:t>
            </a:r>
          </a:p>
        </p:txBody>
      </p:sp>
    </p:spTree>
    <p:extLst>
      <p:ext uri="{BB962C8B-B14F-4D97-AF65-F5344CB8AC3E}">
        <p14:creationId xmlns:p14="http://schemas.microsoft.com/office/powerpoint/2010/main" val="3475125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90" y="842878"/>
            <a:ext cx="2096311" cy="3450887"/>
          </a:xfrm>
        </p:spPr>
        <p:txBody>
          <a:bodyPr/>
          <a:lstStyle/>
          <a:p>
            <a:r>
              <a:rPr lang="en-US" dirty="0"/>
              <a:t>Strategies</a:t>
            </a:r>
          </a:p>
        </p:txBody>
      </p:sp>
      <p:graphicFrame>
        <p:nvGraphicFramePr>
          <p:cNvPr id="4" name="Content Placeholder 3"/>
          <p:cNvGraphicFramePr>
            <a:graphicFrameLocks noGrp="1"/>
          </p:cNvGraphicFramePr>
          <p:nvPr>
            <p:ph idx="1"/>
          </p:nvPr>
        </p:nvGraphicFramePr>
        <p:xfrm>
          <a:off x="2901554" y="647701"/>
          <a:ext cx="5486400" cy="3840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nvGraphicFramePr>
        <p:xfrm>
          <a:off x="2734177" y="121920"/>
          <a:ext cx="5946608" cy="49072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90174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1500"/>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571500"/>
            <a:ext cx="2193989"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Corbel" panose="020B0503020204020204"/>
            </a:endParaRPr>
          </a:p>
        </p:txBody>
      </p:sp>
      <p:sp>
        <p:nvSpPr>
          <p:cNvPr id="20" name="Rectangle 19">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1500"/>
            <a:ext cx="3481671"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4CCCCC06-8FB2-19D7-3D5E-4D7AE335CF57}"/>
              </a:ext>
            </a:extLst>
          </p:cNvPr>
          <p:cNvSpPr>
            <a:spLocks noGrp="1"/>
          </p:cNvSpPr>
          <p:nvPr>
            <p:ph type="title"/>
          </p:nvPr>
        </p:nvSpPr>
        <p:spPr>
          <a:xfrm>
            <a:off x="802387" y="973836"/>
            <a:ext cx="2444016" cy="2441448"/>
          </a:xfrm>
        </p:spPr>
        <p:txBody>
          <a:bodyPr vert="horz" lIns="68580" tIns="34290" rIns="68580" bIns="34290" rtlCol="0" anchor="b">
            <a:normAutofit/>
          </a:bodyPr>
          <a:lstStyle/>
          <a:p>
            <a:r>
              <a:rPr lang="en-US" sz="4425" spc="-75"/>
              <a:t>North Carolina Triple P</a:t>
            </a:r>
          </a:p>
        </p:txBody>
      </p:sp>
      <p:pic>
        <p:nvPicPr>
          <p:cNvPr id="9" name="Picture Placeholder 8" descr="A picture containing text, tool&#10;&#10;Description automatically generated">
            <a:extLst>
              <a:ext uri="{FF2B5EF4-FFF2-40B4-BE49-F238E27FC236}">
                <a16:creationId xmlns:a16="http://schemas.microsoft.com/office/drawing/2014/main" id="{5FC808B9-6EE1-6C22-39F7-7AAC0D32B259}"/>
              </a:ext>
            </a:extLst>
          </p:cNvPr>
          <p:cNvPicPr>
            <a:picLocks noGrp="1" noChangeAspect="1"/>
          </p:cNvPicPr>
          <p:nvPr>
            <p:ph type="pic" idx="1"/>
          </p:nvPr>
        </p:nvPicPr>
        <p:blipFill>
          <a:blip r:embed="rId2"/>
          <a:srcRect t="17156" b="17156"/>
          <a:stretch>
            <a:fillRect/>
          </a:stretch>
        </p:blipFill>
        <p:spPr>
          <a:xfrm>
            <a:off x="3840481" y="1000243"/>
            <a:ext cx="4775453" cy="3136901"/>
          </a:xfrm>
          <a:prstGeom prst="rect">
            <a:avLst/>
          </a:prstGeom>
        </p:spPr>
      </p:pic>
      <p:sp>
        <p:nvSpPr>
          <p:cNvPr id="22" name="Rectangle 21">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ext Placeholder 5">
            <a:extLst>
              <a:ext uri="{FF2B5EF4-FFF2-40B4-BE49-F238E27FC236}">
                <a16:creationId xmlns:a16="http://schemas.microsoft.com/office/drawing/2014/main" id="{938DF491-2246-438E-4025-CAAABA497238}"/>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580244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srgbClr val="FFFFFF"/>
              </a:solidFill>
              <a:latin typeface="Corbel" panose="020B0503020204020204"/>
            </a:endParaRPr>
          </a:p>
        </p:txBody>
      </p:sp>
      <p:sp>
        <p:nvSpPr>
          <p:cNvPr id="17" name="Rectangle 16">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745" y="3275729"/>
            <a:ext cx="8572511" cy="13891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a:lstStyle/>
          <a:p>
            <a:endParaRPr lang="en-US"/>
          </a:p>
        </p:txBody>
      </p:sp>
      <p:sp>
        <p:nvSpPr>
          <p:cNvPr id="8" name="Title 7"/>
          <p:cNvSpPr>
            <a:spLocks noGrp="1"/>
          </p:cNvSpPr>
          <p:nvPr>
            <p:ph type="title"/>
          </p:nvPr>
        </p:nvSpPr>
        <p:spPr>
          <a:xfrm>
            <a:off x="415858" y="3449370"/>
            <a:ext cx="8309853" cy="1018515"/>
          </a:xfrm>
        </p:spPr>
        <p:txBody>
          <a:bodyPr anchor="ctr">
            <a:normAutofit/>
          </a:bodyPr>
          <a:lstStyle/>
          <a:p>
            <a:pPr algn="ctr"/>
            <a:r>
              <a:rPr lang="en-US" sz="3300">
                <a:solidFill>
                  <a:schemeClr val="bg1"/>
                </a:solidFill>
              </a:rPr>
              <a:t>NC Triple P Infrastructure </a:t>
            </a:r>
          </a:p>
        </p:txBody>
      </p:sp>
      <p:graphicFrame>
        <p:nvGraphicFramePr>
          <p:cNvPr id="11" name="Content Placeholder 8">
            <a:extLst>
              <a:ext uri="{FF2B5EF4-FFF2-40B4-BE49-F238E27FC236}">
                <a16:creationId xmlns:a16="http://schemas.microsoft.com/office/drawing/2014/main" id="{BE2D6427-EEEF-4108-BA03-A6F9AD236DE6}"/>
              </a:ext>
            </a:extLst>
          </p:cNvPr>
          <p:cNvGraphicFramePr>
            <a:graphicFrameLocks noGrp="1"/>
          </p:cNvGraphicFramePr>
          <p:nvPr>
            <p:ph idx="1"/>
          </p:nvPr>
        </p:nvGraphicFramePr>
        <p:xfrm>
          <a:off x="720090" y="480060"/>
          <a:ext cx="7703820" cy="2401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2231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1423-7ECF-4AEB-91C3-B6ADA51B37E0}"/>
              </a:ext>
            </a:extLst>
          </p:cNvPr>
          <p:cNvSpPr>
            <a:spLocks noGrp="1"/>
          </p:cNvSpPr>
          <p:nvPr>
            <p:ph type="title"/>
          </p:nvPr>
        </p:nvSpPr>
        <p:spPr>
          <a:xfrm>
            <a:off x="628650" y="273844"/>
            <a:ext cx="7886700" cy="994172"/>
          </a:xfrm>
        </p:spPr>
        <p:txBody>
          <a:bodyPr anchor="ctr">
            <a:normAutofit/>
          </a:bodyPr>
          <a:lstStyle/>
          <a:p>
            <a:r>
              <a:rPr lang="en-US" dirty="0"/>
              <a:t>Objectives</a:t>
            </a:r>
          </a:p>
        </p:txBody>
      </p:sp>
      <p:graphicFrame>
        <p:nvGraphicFramePr>
          <p:cNvPr id="6" name="Content Placeholder 2">
            <a:extLst>
              <a:ext uri="{FF2B5EF4-FFF2-40B4-BE49-F238E27FC236}">
                <a16:creationId xmlns:a16="http://schemas.microsoft.com/office/drawing/2014/main" id="{4EF33CF1-71DC-4955-B51D-28CC474D7CB2}"/>
              </a:ext>
            </a:extLst>
          </p:cNvPr>
          <p:cNvGraphicFramePr>
            <a:graphicFrameLocks noGrp="1"/>
          </p:cNvGraphicFramePr>
          <p:nvPr>
            <p:ph idx="1"/>
            <p:extLst>
              <p:ext uri="{D42A27DB-BD31-4B8C-83A1-F6EECF244321}">
                <p14:modId xmlns:p14="http://schemas.microsoft.com/office/powerpoint/2010/main" val="924012794"/>
              </p:ext>
            </p:extLst>
          </p:nvPr>
        </p:nvGraphicFramePr>
        <p:xfrm>
          <a:off x="628651" y="1369219"/>
          <a:ext cx="7886700" cy="3072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hidden="1">
            <a:extLst>
              <a:ext uri="{FF2B5EF4-FFF2-40B4-BE49-F238E27FC236}">
                <a16:creationId xmlns:a16="http://schemas.microsoft.com/office/drawing/2014/main" id="{7FB6F374-01CB-409F-97A9-36DCC9494BDB}"/>
              </a:ext>
            </a:extLst>
          </p:cNvPr>
          <p:cNvSpPr>
            <a:spLocks noGrp="1"/>
          </p:cNvSpPr>
          <p:nvPr>
            <p:ph type="sldNum" sz="quarter" idx="4294967295"/>
          </p:nvPr>
        </p:nvSpPr>
        <p:spPr>
          <a:xfrm>
            <a:off x="8575161" y="4620735"/>
            <a:ext cx="501131" cy="496836"/>
          </a:xfrm>
        </p:spPr>
        <p:txBody>
          <a:bodyPr/>
          <a:lstStyle/>
          <a:p>
            <a:pPr>
              <a:spcAft>
                <a:spcPts val="600"/>
              </a:spcAft>
            </a:pPr>
            <a:fld id="{26D31FA6-A05C-A742-B6C3-5531699466D4}" type="slidenum">
              <a:rPr lang="en-US" smtClean="0"/>
              <a:pPr>
                <a:spcAft>
                  <a:spcPts val="600"/>
                </a:spcAft>
              </a:pPr>
              <a:t>3</a:t>
            </a:fld>
            <a:endParaRPr lang="en-US"/>
          </a:p>
        </p:txBody>
      </p:sp>
    </p:spTree>
    <p:extLst>
      <p:ext uri="{BB962C8B-B14F-4D97-AF65-F5344CB8AC3E}">
        <p14:creationId xmlns:p14="http://schemas.microsoft.com/office/powerpoint/2010/main" val="391569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Triple P Infrastructure in NC</a:t>
            </a:r>
          </a:p>
        </p:txBody>
      </p:sp>
      <p:sp>
        <p:nvSpPr>
          <p:cNvPr id="4" name="Slide Number Placeholder 3"/>
          <p:cNvSpPr>
            <a:spLocks noGrp="1"/>
          </p:cNvSpPr>
          <p:nvPr>
            <p:ph type="sldNum" sz="quarter" idx="12"/>
          </p:nvPr>
        </p:nvSpPr>
        <p:spPr/>
        <p:txBody>
          <a:bodyPr/>
          <a:lstStyle/>
          <a:p>
            <a:pPr defTabSz="342900">
              <a:defRPr/>
            </a:pPr>
            <a:fld id="{26D31FA6-A05C-A742-B6C3-5531699466D4}" type="slidenum">
              <a:rPr lang="en-US">
                <a:solidFill>
                  <a:srgbClr val="40BAD2"/>
                </a:solidFill>
                <a:latin typeface="Corbel" panose="020B0503020204020204"/>
              </a:rPr>
              <a:pPr defTabSz="342900">
                <a:defRPr/>
              </a:pPr>
              <a:t>30</a:t>
            </a:fld>
            <a:endParaRPr lang="en-US" dirty="0">
              <a:solidFill>
                <a:srgbClr val="40BAD2"/>
              </a:solidFill>
              <a:latin typeface="Corbel" panose="020B0503020204020204"/>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3059" y="480736"/>
            <a:ext cx="6778719" cy="4123922"/>
          </a:xfrm>
        </p:spPr>
      </p:pic>
      <p:sp>
        <p:nvSpPr>
          <p:cNvPr id="5" name="Arrow: Left-Up 4">
            <a:extLst>
              <a:ext uri="{FF2B5EF4-FFF2-40B4-BE49-F238E27FC236}">
                <a16:creationId xmlns:a16="http://schemas.microsoft.com/office/drawing/2014/main" id="{461C97F7-16E3-4A92-A567-110942522F32}"/>
              </a:ext>
            </a:extLst>
          </p:cNvPr>
          <p:cNvSpPr/>
          <p:nvPr/>
        </p:nvSpPr>
        <p:spPr>
          <a:xfrm rot="13606085">
            <a:off x="3637076" y="61156"/>
            <a:ext cx="524464" cy="513950"/>
          </a:xfrm>
          <a:prstGeom prst="leftUpArrow">
            <a:avLst>
              <a:gd name="adj1" fmla="val 10010"/>
              <a:gd name="adj2" fmla="val 26326"/>
              <a:gd name="adj3" fmla="val 2635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dirty="0">
              <a:solidFill>
                <a:srgbClr val="FFFFFF"/>
              </a:solidFill>
              <a:latin typeface="Corbel" panose="020B0503020204020204"/>
            </a:endParaRPr>
          </a:p>
        </p:txBody>
      </p:sp>
    </p:spTree>
    <p:extLst>
      <p:ext uri="{BB962C8B-B14F-4D97-AF65-F5344CB8AC3E}">
        <p14:creationId xmlns:p14="http://schemas.microsoft.com/office/powerpoint/2010/main" val="2522209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srgbClr val="FFFFFF"/>
              </a:solidFill>
              <a:latin typeface="Corbel" panose="020B0503020204020204"/>
            </a:endParaRPr>
          </a:p>
        </p:txBody>
      </p:sp>
      <p:sp>
        <p:nvSpPr>
          <p:cNvPr id="11" name="Rectangle 10">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745" y="3275729"/>
            <a:ext cx="8572511" cy="13891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a:lstStyle/>
          <a:p>
            <a:endParaRPr lang="en-US"/>
          </a:p>
        </p:txBody>
      </p:sp>
      <p:sp>
        <p:nvSpPr>
          <p:cNvPr id="2" name="Title 1"/>
          <p:cNvSpPr>
            <a:spLocks noGrp="1"/>
          </p:cNvSpPr>
          <p:nvPr>
            <p:ph type="title"/>
          </p:nvPr>
        </p:nvSpPr>
        <p:spPr>
          <a:xfrm>
            <a:off x="415858" y="3449370"/>
            <a:ext cx="8309853" cy="1018515"/>
          </a:xfrm>
        </p:spPr>
        <p:txBody>
          <a:bodyPr anchor="ctr">
            <a:normAutofit/>
          </a:bodyPr>
          <a:lstStyle/>
          <a:p>
            <a:pPr algn="ctr"/>
            <a:r>
              <a:rPr lang="en-US" sz="3300">
                <a:solidFill>
                  <a:schemeClr val="bg1"/>
                </a:solidFill>
              </a:rPr>
              <a:t>NC Triple P State Level Teams</a:t>
            </a:r>
          </a:p>
        </p:txBody>
      </p:sp>
      <p:graphicFrame>
        <p:nvGraphicFramePr>
          <p:cNvPr id="5" name="Content Placeholder 2">
            <a:extLst>
              <a:ext uri="{FF2B5EF4-FFF2-40B4-BE49-F238E27FC236}">
                <a16:creationId xmlns:a16="http://schemas.microsoft.com/office/drawing/2014/main" id="{1DB940FC-8A85-40D0-943E-ADA28E0E7A78}"/>
              </a:ext>
            </a:extLst>
          </p:cNvPr>
          <p:cNvGraphicFramePr>
            <a:graphicFrameLocks noGrp="1"/>
          </p:cNvGraphicFramePr>
          <p:nvPr>
            <p:ph idx="1"/>
          </p:nvPr>
        </p:nvGraphicFramePr>
        <p:xfrm>
          <a:off x="720090" y="480060"/>
          <a:ext cx="7703820" cy="2401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6635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96A55C8-89F1-439D-863D-E208C0AC8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srgbClr val="FFFFFF"/>
              </a:solidFill>
              <a:latin typeface="Corbel" panose="020B0503020204020204"/>
            </a:endParaRPr>
          </a:p>
        </p:txBody>
      </p:sp>
      <p:pic>
        <p:nvPicPr>
          <p:cNvPr id="7" name="Picture 4">
            <a:extLst>
              <a:ext uri="{FF2B5EF4-FFF2-40B4-BE49-F238E27FC236}">
                <a16:creationId xmlns:a16="http://schemas.microsoft.com/office/drawing/2014/main" id="{53FEE54A-B14A-4FC5-8913-A7D3DBCB29C5}"/>
              </a:ext>
            </a:extLst>
          </p:cNvPr>
          <p:cNvPicPr>
            <a:picLocks noChangeAspect="1"/>
          </p:cNvPicPr>
          <p:nvPr/>
        </p:nvPicPr>
        <p:blipFill rotWithShape="1">
          <a:blip r:embed="rId3"/>
          <a:srcRect t="7545" r="9092" b="15540"/>
          <a:stretch/>
        </p:blipFill>
        <p:spPr>
          <a:xfrm>
            <a:off x="15" y="1"/>
            <a:ext cx="9141699" cy="5143500"/>
          </a:xfrm>
          <a:prstGeom prst="rect">
            <a:avLst/>
          </a:prstGeom>
        </p:spPr>
      </p:pic>
      <p:sp>
        <p:nvSpPr>
          <p:cNvPr id="15" name="Rectangle 14">
            <a:extLst>
              <a:ext uri="{FF2B5EF4-FFF2-40B4-BE49-F238E27FC236}">
                <a16:creationId xmlns:a16="http://schemas.microsoft.com/office/drawing/2014/main" id="{E4A1FD7E-EAEC-40B9-B75B-432F9DA75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1500"/>
            <a:ext cx="4571999"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5F1CCCA-4D47-4D1D-827B-E00DD03A2E73}"/>
              </a:ext>
            </a:extLst>
          </p:cNvPr>
          <p:cNvSpPr>
            <a:spLocks noGrp="1"/>
          </p:cNvSpPr>
          <p:nvPr>
            <p:ph type="title"/>
          </p:nvPr>
        </p:nvSpPr>
        <p:spPr>
          <a:xfrm>
            <a:off x="216936" y="842878"/>
            <a:ext cx="3913657" cy="941602"/>
          </a:xfrm>
        </p:spPr>
        <p:txBody>
          <a:bodyPr>
            <a:normAutofit/>
          </a:bodyPr>
          <a:lstStyle/>
          <a:p>
            <a:r>
              <a:rPr lang="en-US" dirty="0"/>
              <a:t>PSG’s Role</a:t>
            </a:r>
          </a:p>
        </p:txBody>
      </p:sp>
      <p:sp>
        <p:nvSpPr>
          <p:cNvPr id="8" name="Content Placeholder 2">
            <a:extLst>
              <a:ext uri="{FF2B5EF4-FFF2-40B4-BE49-F238E27FC236}">
                <a16:creationId xmlns:a16="http://schemas.microsoft.com/office/drawing/2014/main" id="{B342A827-3168-4F10-9C04-A7910AA2623F}"/>
              </a:ext>
            </a:extLst>
          </p:cNvPr>
          <p:cNvSpPr>
            <a:spLocks noGrp="1"/>
          </p:cNvSpPr>
          <p:nvPr>
            <p:ph idx="1"/>
          </p:nvPr>
        </p:nvSpPr>
        <p:spPr>
          <a:xfrm>
            <a:off x="216936" y="1882796"/>
            <a:ext cx="3913657" cy="2455940"/>
          </a:xfrm>
        </p:spPr>
        <p:txBody>
          <a:bodyPr anchor="t">
            <a:normAutofit/>
          </a:bodyPr>
          <a:lstStyle/>
          <a:p>
            <a:pPr marL="0" indent="0">
              <a:buNone/>
            </a:pPr>
            <a:endParaRPr lang="en-US">
              <a:solidFill>
                <a:srgbClr val="FFFFFF"/>
              </a:solidFill>
            </a:endParaRPr>
          </a:p>
          <a:p>
            <a:pPr marL="0" indent="0">
              <a:buNone/>
            </a:pPr>
            <a:r>
              <a:rPr lang="en-US">
                <a:solidFill>
                  <a:srgbClr val="FFFFFF"/>
                </a:solidFill>
              </a:rPr>
              <a:t>The Triple P PSG is structured to </a:t>
            </a:r>
            <a:r>
              <a:rPr lang="en-US" b="1" i="1">
                <a:solidFill>
                  <a:srgbClr val="FFFFFF"/>
                </a:solidFill>
              </a:rPr>
              <a:t>ensure:</a:t>
            </a:r>
          </a:p>
          <a:p>
            <a:pPr lvl="1"/>
            <a:r>
              <a:rPr lang="en-US" b="1" i="1">
                <a:solidFill>
                  <a:srgbClr val="FFFFFF"/>
                </a:solidFill>
              </a:rPr>
              <a:t>Strategy</a:t>
            </a:r>
          </a:p>
          <a:p>
            <a:pPr lvl="1"/>
            <a:r>
              <a:rPr lang="en-US" b="1" i="1">
                <a:solidFill>
                  <a:srgbClr val="FFFFFF"/>
                </a:solidFill>
              </a:rPr>
              <a:t>Communication</a:t>
            </a:r>
          </a:p>
          <a:p>
            <a:pPr lvl="1"/>
            <a:r>
              <a:rPr lang="en-US" b="1" i="1">
                <a:solidFill>
                  <a:srgbClr val="FFFFFF"/>
                </a:solidFill>
              </a:rPr>
              <a:t>Resources, and</a:t>
            </a:r>
          </a:p>
          <a:p>
            <a:pPr lvl="1"/>
            <a:r>
              <a:rPr lang="en-US" b="1" i="1">
                <a:solidFill>
                  <a:srgbClr val="FFFFFF"/>
                </a:solidFill>
              </a:rPr>
              <a:t>Accountability for outcomes</a:t>
            </a:r>
            <a:r>
              <a:rPr lang="en-US">
                <a:solidFill>
                  <a:srgbClr val="FFFFFF"/>
                </a:solidFill>
              </a:rPr>
              <a:t> </a:t>
            </a:r>
          </a:p>
          <a:p>
            <a:pPr marL="0" indent="0">
              <a:buNone/>
            </a:pPr>
            <a:r>
              <a:rPr lang="en-US">
                <a:solidFill>
                  <a:srgbClr val="FFFFFF"/>
                </a:solidFill>
              </a:rPr>
              <a:t>Are aligned across state and local agencies as well as with their various partners. </a:t>
            </a:r>
          </a:p>
          <a:p>
            <a:pPr marL="0" indent="0">
              <a:buNone/>
            </a:pPr>
            <a:endParaRPr lang="en-US">
              <a:solidFill>
                <a:srgbClr val="FFFFFF"/>
              </a:solidFill>
            </a:endParaRPr>
          </a:p>
          <a:p>
            <a:endParaRPr lang="en-US">
              <a:solidFill>
                <a:srgbClr val="FFFFFF"/>
              </a:solidFill>
            </a:endParaRPr>
          </a:p>
        </p:txBody>
      </p:sp>
      <p:sp>
        <p:nvSpPr>
          <p:cNvPr id="17" name="Rectangle 16">
            <a:extLst>
              <a:ext uri="{FF2B5EF4-FFF2-40B4-BE49-F238E27FC236}">
                <a16:creationId xmlns:a16="http://schemas.microsoft.com/office/drawing/2014/main" id="{AC88629E-396B-4C99-B284-F30AABDF2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899649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srgbClr val="FFFFFF"/>
              </a:solidFill>
              <a:latin typeface="Corbel" panose="020B0503020204020204"/>
            </a:endParaRPr>
          </a:p>
        </p:txBody>
      </p:sp>
      <p:sp>
        <p:nvSpPr>
          <p:cNvPr id="11" name="Rectangle 10">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745" y="3275729"/>
            <a:ext cx="8572511" cy="13891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a:lstStyle/>
          <a:p>
            <a:endParaRPr lang="en-US"/>
          </a:p>
        </p:txBody>
      </p:sp>
      <p:sp>
        <p:nvSpPr>
          <p:cNvPr id="2" name="Title 1"/>
          <p:cNvSpPr>
            <a:spLocks noGrp="1"/>
          </p:cNvSpPr>
          <p:nvPr>
            <p:ph type="title"/>
          </p:nvPr>
        </p:nvSpPr>
        <p:spPr>
          <a:xfrm>
            <a:off x="415858" y="3449370"/>
            <a:ext cx="8309853" cy="1018515"/>
          </a:xfrm>
        </p:spPr>
        <p:txBody>
          <a:bodyPr anchor="ctr">
            <a:normAutofit/>
          </a:bodyPr>
          <a:lstStyle/>
          <a:p>
            <a:pPr algn="ctr"/>
            <a:r>
              <a:rPr lang="en-US" sz="3300">
                <a:solidFill>
                  <a:schemeClr val="bg1"/>
                </a:solidFill>
              </a:rPr>
              <a:t>Lead Implementing Agencies</a:t>
            </a:r>
          </a:p>
        </p:txBody>
      </p:sp>
      <p:graphicFrame>
        <p:nvGraphicFramePr>
          <p:cNvPr id="5" name="Content Placeholder 2">
            <a:extLst>
              <a:ext uri="{FF2B5EF4-FFF2-40B4-BE49-F238E27FC236}">
                <a16:creationId xmlns:a16="http://schemas.microsoft.com/office/drawing/2014/main" id="{A5B8F0DD-BBBA-46DA-8102-0A8D19E24153}"/>
              </a:ext>
            </a:extLst>
          </p:cNvPr>
          <p:cNvGraphicFramePr>
            <a:graphicFrameLocks noGrp="1"/>
          </p:cNvGraphicFramePr>
          <p:nvPr>
            <p:ph idx="1"/>
          </p:nvPr>
        </p:nvGraphicFramePr>
        <p:xfrm>
          <a:off x="720090" y="480060"/>
          <a:ext cx="7703820" cy="2401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2165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descr="Wide upward diagonal">
            <a:extLst>
              <a:ext uri="{FF2B5EF4-FFF2-40B4-BE49-F238E27FC236}">
                <a16:creationId xmlns:a16="http://schemas.microsoft.com/office/drawing/2014/main" id="{64C7F8B4-7881-44DD-BEA2-A09F524E1CBB}"/>
              </a:ext>
            </a:extLst>
          </p:cNvPr>
          <p:cNvSpPr>
            <a:spLocks noChangeArrowheads="1"/>
          </p:cNvSpPr>
          <p:nvPr/>
        </p:nvSpPr>
        <p:spPr bwMode="auto">
          <a:xfrm>
            <a:off x="3444852" y="2546747"/>
            <a:ext cx="374302" cy="148118"/>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GASTON</a:t>
            </a:r>
          </a:p>
        </p:txBody>
      </p:sp>
      <p:sp>
        <p:nvSpPr>
          <p:cNvPr id="3075" name="Freeform 3" descr="Wide upward diagonal">
            <a:extLst>
              <a:ext uri="{FF2B5EF4-FFF2-40B4-BE49-F238E27FC236}">
                <a16:creationId xmlns:a16="http://schemas.microsoft.com/office/drawing/2014/main" id="{23A4F242-DC84-40B2-9E9D-418B26BBBCF2}"/>
              </a:ext>
            </a:extLst>
          </p:cNvPr>
          <p:cNvSpPr>
            <a:spLocks/>
          </p:cNvSpPr>
          <p:nvPr/>
        </p:nvSpPr>
        <p:spPr bwMode="auto">
          <a:xfrm>
            <a:off x="3430192" y="2534842"/>
            <a:ext cx="345281" cy="221456"/>
          </a:xfrm>
          <a:custGeom>
            <a:avLst/>
            <a:gdLst>
              <a:gd name="T0" fmla="*/ 0 w 290"/>
              <a:gd name="T1" fmla="*/ 0 h 186"/>
              <a:gd name="T2" fmla="*/ 125413 w 290"/>
              <a:gd name="T3" fmla="*/ 168275 h 186"/>
              <a:gd name="T4" fmla="*/ 125413 w 290"/>
              <a:gd name="T5" fmla="*/ 293688 h 186"/>
              <a:gd name="T6" fmla="*/ 417513 w 290"/>
              <a:gd name="T7" fmla="*/ 293688 h 186"/>
              <a:gd name="T8" fmla="*/ 458788 w 290"/>
              <a:gd name="T9" fmla="*/ 0 h 186"/>
              <a:gd name="T10" fmla="*/ 223838 w 290"/>
              <a:gd name="T11" fmla="*/ 0 h 186"/>
              <a:gd name="T12" fmla="*/ 111125 w 290"/>
              <a:gd name="T13" fmla="*/ 0 h 186"/>
              <a:gd name="T14" fmla="*/ 14288 w 290"/>
              <a:gd name="T15" fmla="*/ 0 h 186"/>
              <a:gd name="T16" fmla="*/ 0 w 29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0" h="186">
                <a:moveTo>
                  <a:pt x="0" y="0"/>
                </a:moveTo>
                <a:lnTo>
                  <a:pt x="79" y="106"/>
                </a:lnTo>
                <a:lnTo>
                  <a:pt x="79" y="185"/>
                </a:lnTo>
                <a:lnTo>
                  <a:pt x="263" y="185"/>
                </a:lnTo>
                <a:lnTo>
                  <a:pt x="289" y="0"/>
                </a:lnTo>
                <a:lnTo>
                  <a:pt x="141" y="0"/>
                </a:lnTo>
                <a:lnTo>
                  <a:pt x="70" y="0"/>
                </a:lnTo>
                <a:lnTo>
                  <a:pt x="9" y="0"/>
                </a:lnTo>
                <a:lnTo>
                  <a:pt x="0" y="0"/>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grpSp>
        <p:nvGrpSpPr>
          <p:cNvPr id="3076" name="Group 7">
            <a:extLst>
              <a:ext uri="{FF2B5EF4-FFF2-40B4-BE49-F238E27FC236}">
                <a16:creationId xmlns:a16="http://schemas.microsoft.com/office/drawing/2014/main" id="{60447746-5F27-48DE-B609-CB5685DCE1A5}"/>
              </a:ext>
            </a:extLst>
          </p:cNvPr>
          <p:cNvGrpSpPr>
            <a:grpSpLocks/>
          </p:cNvGrpSpPr>
          <p:nvPr/>
        </p:nvGrpSpPr>
        <p:grpSpPr bwMode="auto">
          <a:xfrm>
            <a:off x="6883005" y="1532336"/>
            <a:ext cx="472678" cy="440531"/>
            <a:chOff x="4821" y="1287"/>
            <a:chExt cx="397" cy="370"/>
          </a:xfrm>
        </p:grpSpPr>
        <p:sp>
          <p:nvSpPr>
            <p:cNvPr id="3300" name="Freeform 4" descr="Dashed horizontal">
              <a:extLst>
                <a:ext uri="{FF2B5EF4-FFF2-40B4-BE49-F238E27FC236}">
                  <a16:creationId xmlns:a16="http://schemas.microsoft.com/office/drawing/2014/main" id="{53F7A246-C868-4B31-A0D3-7F2840164001}"/>
                </a:ext>
              </a:extLst>
            </p:cNvPr>
            <p:cNvSpPr>
              <a:spLocks/>
            </p:cNvSpPr>
            <p:nvPr/>
          </p:nvSpPr>
          <p:spPr bwMode="auto">
            <a:xfrm>
              <a:off x="4821" y="1392"/>
              <a:ext cx="186" cy="265"/>
            </a:xfrm>
            <a:custGeom>
              <a:avLst/>
              <a:gdLst>
                <a:gd name="T0" fmla="*/ 0 w 186"/>
                <a:gd name="T1" fmla="*/ 26 h 265"/>
                <a:gd name="T2" fmla="*/ 26 w 186"/>
                <a:gd name="T3" fmla="*/ 79 h 265"/>
                <a:gd name="T4" fmla="*/ 26 w 186"/>
                <a:gd name="T5" fmla="*/ 211 h 265"/>
                <a:gd name="T6" fmla="*/ 79 w 186"/>
                <a:gd name="T7" fmla="*/ 264 h 265"/>
                <a:gd name="T8" fmla="*/ 185 w 186"/>
                <a:gd name="T9" fmla="*/ 211 h 265"/>
                <a:gd name="T10" fmla="*/ 79 w 186"/>
                <a:gd name="T11" fmla="*/ 185 h 265"/>
                <a:gd name="T12" fmla="*/ 79 w 186"/>
                <a:gd name="T13" fmla="*/ 0 h 265"/>
                <a:gd name="T14" fmla="*/ 35 w 186"/>
                <a:gd name="T15" fmla="*/ 9 h 265"/>
                <a:gd name="T16" fmla="*/ 18 w 186"/>
                <a:gd name="T17" fmla="*/ 18 h 265"/>
                <a:gd name="T18" fmla="*/ 0 w 186"/>
                <a:gd name="T19" fmla="*/ 18 h 265"/>
                <a:gd name="T20" fmla="*/ 0 w 186"/>
                <a:gd name="T21" fmla="*/ 26 h 2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6" h="265">
                  <a:moveTo>
                    <a:pt x="0" y="26"/>
                  </a:moveTo>
                  <a:lnTo>
                    <a:pt x="26" y="79"/>
                  </a:lnTo>
                  <a:lnTo>
                    <a:pt x="26" y="211"/>
                  </a:lnTo>
                  <a:lnTo>
                    <a:pt x="79" y="264"/>
                  </a:lnTo>
                  <a:lnTo>
                    <a:pt x="185" y="211"/>
                  </a:lnTo>
                  <a:lnTo>
                    <a:pt x="79" y="185"/>
                  </a:lnTo>
                  <a:lnTo>
                    <a:pt x="79" y="0"/>
                  </a:lnTo>
                  <a:lnTo>
                    <a:pt x="35" y="9"/>
                  </a:lnTo>
                  <a:lnTo>
                    <a:pt x="18" y="18"/>
                  </a:lnTo>
                  <a:lnTo>
                    <a:pt x="0" y="18"/>
                  </a:lnTo>
                  <a:lnTo>
                    <a:pt x="0" y="26"/>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301" name="Freeform 5" descr="Dashed horizontal">
              <a:extLst>
                <a:ext uri="{FF2B5EF4-FFF2-40B4-BE49-F238E27FC236}">
                  <a16:creationId xmlns:a16="http://schemas.microsoft.com/office/drawing/2014/main" id="{B3458898-FC74-4986-8BBA-4BE05380ED0C}"/>
                </a:ext>
              </a:extLst>
            </p:cNvPr>
            <p:cNvSpPr>
              <a:spLocks/>
            </p:cNvSpPr>
            <p:nvPr/>
          </p:nvSpPr>
          <p:spPr bwMode="auto">
            <a:xfrm>
              <a:off x="4900" y="1366"/>
              <a:ext cx="265" cy="238"/>
            </a:xfrm>
            <a:custGeom>
              <a:avLst/>
              <a:gdLst>
                <a:gd name="T0" fmla="*/ 0 w 265"/>
                <a:gd name="T1" fmla="*/ 25 h 238"/>
                <a:gd name="T2" fmla="*/ 0 w 265"/>
                <a:gd name="T3" fmla="*/ 211 h 238"/>
                <a:gd name="T4" fmla="*/ 106 w 265"/>
                <a:gd name="T5" fmla="*/ 237 h 238"/>
                <a:gd name="T6" fmla="*/ 264 w 265"/>
                <a:gd name="T7" fmla="*/ 184 h 238"/>
                <a:gd name="T8" fmla="*/ 132 w 265"/>
                <a:gd name="T9" fmla="*/ 78 h 238"/>
                <a:gd name="T10" fmla="*/ 79 w 265"/>
                <a:gd name="T11" fmla="*/ 0 h 238"/>
                <a:gd name="T12" fmla="*/ 35 w 265"/>
                <a:gd name="T13" fmla="*/ 8 h 238"/>
                <a:gd name="T14" fmla="*/ 18 w 265"/>
                <a:gd name="T15" fmla="*/ 17 h 238"/>
                <a:gd name="T16" fmla="*/ 0 w 265"/>
                <a:gd name="T17" fmla="*/ 17 h 238"/>
                <a:gd name="T18" fmla="*/ 0 w 265"/>
                <a:gd name="T19" fmla="*/ 25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5" h="238">
                  <a:moveTo>
                    <a:pt x="0" y="25"/>
                  </a:moveTo>
                  <a:lnTo>
                    <a:pt x="0" y="211"/>
                  </a:lnTo>
                  <a:lnTo>
                    <a:pt x="106" y="237"/>
                  </a:lnTo>
                  <a:lnTo>
                    <a:pt x="264" y="184"/>
                  </a:lnTo>
                  <a:lnTo>
                    <a:pt x="132" y="78"/>
                  </a:lnTo>
                  <a:lnTo>
                    <a:pt x="79" y="0"/>
                  </a:lnTo>
                  <a:lnTo>
                    <a:pt x="35" y="8"/>
                  </a:lnTo>
                  <a:lnTo>
                    <a:pt x="18" y="17"/>
                  </a:lnTo>
                  <a:lnTo>
                    <a:pt x="0" y="17"/>
                  </a:lnTo>
                  <a:lnTo>
                    <a:pt x="0" y="25"/>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302" name="Freeform 6" descr="Dashed horizontal">
              <a:extLst>
                <a:ext uri="{FF2B5EF4-FFF2-40B4-BE49-F238E27FC236}">
                  <a16:creationId xmlns:a16="http://schemas.microsoft.com/office/drawing/2014/main" id="{71F626C6-9897-40ED-8ECD-4428D4F11E94}"/>
                </a:ext>
              </a:extLst>
            </p:cNvPr>
            <p:cNvSpPr>
              <a:spLocks/>
            </p:cNvSpPr>
            <p:nvPr/>
          </p:nvSpPr>
          <p:spPr bwMode="auto">
            <a:xfrm>
              <a:off x="4953" y="1287"/>
              <a:ext cx="265" cy="264"/>
            </a:xfrm>
            <a:custGeom>
              <a:avLst/>
              <a:gdLst>
                <a:gd name="T0" fmla="*/ 0 w 265"/>
                <a:gd name="T1" fmla="*/ 0 h 264"/>
                <a:gd name="T2" fmla="*/ 26 w 265"/>
                <a:gd name="T3" fmla="*/ 79 h 264"/>
                <a:gd name="T4" fmla="*/ 79 w 265"/>
                <a:gd name="T5" fmla="*/ 157 h 264"/>
                <a:gd name="T6" fmla="*/ 211 w 265"/>
                <a:gd name="T7" fmla="*/ 263 h 264"/>
                <a:gd name="T8" fmla="*/ 264 w 265"/>
                <a:gd name="T9" fmla="*/ 237 h 264"/>
                <a:gd name="T10" fmla="*/ 211 w 265"/>
                <a:gd name="T11" fmla="*/ 131 h 264"/>
                <a:gd name="T12" fmla="*/ 79 w 265"/>
                <a:gd name="T13" fmla="*/ 53 h 264"/>
                <a:gd name="T14" fmla="*/ 35 w 265"/>
                <a:gd name="T15" fmla="*/ 26 h 264"/>
                <a:gd name="T16" fmla="*/ 18 w 265"/>
                <a:gd name="T17" fmla="*/ 9 h 264"/>
                <a:gd name="T18" fmla="*/ 0 w 265"/>
                <a:gd name="T19" fmla="*/ 0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5" h="264">
                  <a:moveTo>
                    <a:pt x="0" y="0"/>
                  </a:moveTo>
                  <a:lnTo>
                    <a:pt x="26" y="79"/>
                  </a:lnTo>
                  <a:lnTo>
                    <a:pt x="79" y="157"/>
                  </a:lnTo>
                  <a:lnTo>
                    <a:pt x="211" y="263"/>
                  </a:lnTo>
                  <a:lnTo>
                    <a:pt x="264" y="237"/>
                  </a:lnTo>
                  <a:lnTo>
                    <a:pt x="211" y="131"/>
                  </a:lnTo>
                  <a:lnTo>
                    <a:pt x="79" y="53"/>
                  </a:lnTo>
                  <a:lnTo>
                    <a:pt x="35" y="26"/>
                  </a:lnTo>
                  <a:lnTo>
                    <a:pt x="18" y="9"/>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grpSp>
      <p:sp>
        <p:nvSpPr>
          <p:cNvPr id="3077" name="Freeform 8">
            <a:extLst>
              <a:ext uri="{FF2B5EF4-FFF2-40B4-BE49-F238E27FC236}">
                <a16:creationId xmlns:a16="http://schemas.microsoft.com/office/drawing/2014/main" id="{F8CCBBCC-DFC6-4E8A-83A1-F29753CC9310}"/>
              </a:ext>
            </a:extLst>
          </p:cNvPr>
          <p:cNvSpPr>
            <a:spLocks/>
          </p:cNvSpPr>
          <p:nvPr/>
        </p:nvSpPr>
        <p:spPr bwMode="auto">
          <a:xfrm>
            <a:off x="6599636" y="2817019"/>
            <a:ext cx="629840" cy="377429"/>
          </a:xfrm>
          <a:custGeom>
            <a:avLst/>
            <a:gdLst>
              <a:gd name="T0" fmla="*/ 0 w 529"/>
              <a:gd name="T1" fmla="*/ 376238 h 317"/>
              <a:gd name="T2" fmla="*/ 41275 w 529"/>
              <a:gd name="T3" fmla="*/ 417513 h 317"/>
              <a:gd name="T4" fmla="*/ 41275 w 529"/>
              <a:gd name="T5" fmla="*/ 501650 h 317"/>
              <a:gd name="T6" fmla="*/ 419100 w 529"/>
              <a:gd name="T7" fmla="*/ 417513 h 317"/>
              <a:gd name="T8" fmla="*/ 628650 w 529"/>
              <a:gd name="T9" fmla="*/ 460375 h 317"/>
              <a:gd name="T10" fmla="*/ 838200 w 529"/>
              <a:gd name="T11" fmla="*/ 166688 h 317"/>
              <a:gd name="T12" fmla="*/ 796925 w 529"/>
              <a:gd name="T13" fmla="*/ 41275 h 317"/>
              <a:gd name="T14" fmla="*/ 669925 w 529"/>
              <a:gd name="T15" fmla="*/ 0 h 317"/>
              <a:gd name="T16" fmla="*/ 460375 w 529"/>
              <a:gd name="T17" fmla="*/ 123825 h 317"/>
              <a:gd name="T18" fmla="*/ 503237 w 529"/>
              <a:gd name="T19" fmla="*/ 207963 h 317"/>
              <a:gd name="T20" fmla="*/ 419100 w 529"/>
              <a:gd name="T21" fmla="*/ 292100 h 317"/>
              <a:gd name="T22" fmla="*/ 125412 w 529"/>
              <a:gd name="T23" fmla="*/ 292100 h 317"/>
              <a:gd name="T24" fmla="*/ 55562 w 529"/>
              <a:gd name="T25" fmla="*/ 333375 h 317"/>
              <a:gd name="T26" fmla="*/ 28575 w 529"/>
              <a:gd name="T27" fmla="*/ 347663 h 317"/>
              <a:gd name="T28" fmla="*/ 0 w 529"/>
              <a:gd name="T29" fmla="*/ 361950 h 317"/>
              <a:gd name="T30" fmla="*/ 0 w 529"/>
              <a:gd name="T31" fmla="*/ 376238 h 3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29" h="317">
                <a:moveTo>
                  <a:pt x="0" y="237"/>
                </a:moveTo>
                <a:lnTo>
                  <a:pt x="26" y="263"/>
                </a:lnTo>
                <a:lnTo>
                  <a:pt x="26" y="316"/>
                </a:lnTo>
                <a:lnTo>
                  <a:pt x="264" y="263"/>
                </a:lnTo>
                <a:lnTo>
                  <a:pt x="396" y="290"/>
                </a:lnTo>
                <a:lnTo>
                  <a:pt x="528" y="105"/>
                </a:lnTo>
                <a:lnTo>
                  <a:pt x="502" y="26"/>
                </a:lnTo>
                <a:lnTo>
                  <a:pt x="422" y="0"/>
                </a:lnTo>
                <a:lnTo>
                  <a:pt x="290" y="78"/>
                </a:lnTo>
                <a:lnTo>
                  <a:pt x="317" y="131"/>
                </a:lnTo>
                <a:lnTo>
                  <a:pt x="264" y="184"/>
                </a:lnTo>
                <a:lnTo>
                  <a:pt x="79" y="184"/>
                </a:lnTo>
                <a:lnTo>
                  <a:pt x="35" y="210"/>
                </a:lnTo>
                <a:lnTo>
                  <a:pt x="18" y="219"/>
                </a:lnTo>
                <a:lnTo>
                  <a:pt x="0" y="228"/>
                </a:lnTo>
                <a:lnTo>
                  <a:pt x="0" y="237"/>
                </a:lnTo>
              </a:path>
            </a:pathLst>
          </a:custGeom>
          <a:solidFill>
            <a:schemeClr val="tx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078" name="Freeform 9">
            <a:extLst>
              <a:ext uri="{FF2B5EF4-FFF2-40B4-BE49-F238E27FC236}">
                <a16:creationId xmlns:a16="http://schemas.microsoft.com/office/drawing/2014/main" id="{0FA2FCC3-759F-4714-A41D-0864EA6072A8}"/>
              </a:ext>
            </a:extLst>
          </p:cNvPr>
          <p:cNvSpPr>
            <a:spLocks/>
          </p:cNvSpPr>
          <p:nvPr/>
        </p:nvSpPr>
        <p:spPr bwMode="auto">
          <a:xfrm>
            <a:off x="7103269" y="2786064"/>
            <a:ext cx="314325" cy="408385"/>
          </a:xfrm>
          <a:custGeom>
            <a:avLst/>
            <a:gdLst>
              <a:gd name="T0" fmla="*/ 662801888 w 264"/>
              <a:gd name="T1" fmla="*/ 0 h 343"/>
              <a:gd name="T2" fmla="*/ 662801888 w 264"/>
              <a:gd name="T3" fmla="*/ 65524123 h 343"/>
              <a:gd name="T4" fmla="*/ 65524063 w 264"/>
              <a:gd name="T5" fmla="*/ 861894229 h 343"/>
              <a:gd name="T6" fmla="*/ 0 w 264"/>
              <a:gd name="T7" fmla="*/ 861894229 h 343"/>
              <a:gd name="T8" fmla="*/ 332660625 w 264"/>
              <a:gd name="T9" fmla="*/ 418346322 h 343"/>
              <a:gd name="T10" fmla="*/ 488910313 w 264"/>
              <a:gd name="T11" fmla="*/ 199093320 h 343"/>
              <a:gd name="T12" fmla="*/ 662801888 w 264"/>
              <a:gd name="T13" fmla="*/ 0 h 3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43">
                <a:moveTo>
                  <a:pt x="263" y="0"/>
                </a:moveTo>
                <a:lnTo>
                  <a:pt x="263" y="26"/>
                </a:lnTo>
                <a:lnTo>
                  <a:pt x="26" y="342"/>
                </a:lnTo>
                <a:lnTo>
                  <a:pt x="0" y="342"/>
                </a:lnTo>
                <a:lnTo>
                  <a:pt x="132" y="166"/>
                </a:lnTo>
                <a:lnTo>
                  <a:pt x="194" y="79"/>
                </a:lnTo>
                <a:lnTo>
                  <a:pt x="263"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4106" name="Freeform 10">
            <a:extLst>
              <a:ext uri="{FF2B5EF4-FFF2-40B4-BE49-F238E27FC236}">
                <a16:creationId xmlns:a16="http://schemas.microsoft.com/office/drawing/2014/main" id="{A89E21A1-C8D6-423B-94BD-8972BF934C11}"/>
              </a:ext>
            </a:extLst>
          </p:cNvPr>
          <p:cNvSpPr>
            <a:spLocks/>
          </p:cNvSpPr>
          <p:nvPr/>
        </p:nvSpPr>
        <p:spPr bwMode="auto">
          <a:xfrm>
            <a:off x="1295400" y="2565797"/>
            <a:ext cx="471488" cy="252413"/>
          </a:xfrm>
          <a:custGeom>
            <a:avLst/>
            <a:gdLst>
              <a:gd name="T0" fmla="*/ 26 w 396"/>
              <a:gd name="T1" fmla="*/ 26 h 212"/>
              <a:gd name="T2" fmla="*/ 0 w 396"/>
              <a:gd name="T3" fmla="*/ 211 h 212"/>
              <a:gd name="T4" fmla="*/ 211 w 396"/>
              <a:gd name="T5" fmla="*/ 211 h 212"/>
              <a:gd name="T6" fmla="*/ 290 w 396"/>
              <a:gd name="T7" fmla="*/ 106 h 212"/>
              <a:gd name="T8" fmla="*/ 370 w 396"/>
              <a:gd name="T9" fmla="*/ 106 h 212"/>
              <a:gd name="T10" fmla="*/ 395 w 396"/>
              <a:gd name="T11" fmla="*/ 26 h 212"/>
              <a:gd name="T12" fmla="*/ 317 w 396"/>
              <a:gd name="T13" fmla="*/ 26 h 212"/>
              <a:gd name="T14" fmla="*/ 211 w 396"/>
              <a:gd name="T15" fmla="*/ 53 h 212"/>
              <a:gd name="T16" fmla="*/ 185 w 396"/>
              <a:gd name="T17" fmla="*/ 0 h 212"/>
              <a:gd name="T18" fmla="*/ 106 w 396"/>
              <a:gd name="T19" fmla="*/ 9 h 212"/>
              <a:gd name="T20" fmla="*/ 62 w 396"/>
              <a:gd name="T21" fmla="*/ 18 h 212"/>
              <a:gd name="T22" fmla="*/ 26 w 396"/>
              <a:gd name="T23" fmla="*/ 18 h 212"/>
              <a:gd name="T24" fmla="*/ 26 w 396"/>
              <a:gd name="T25" fmla="*/ 2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12">
                <a:moveTo>
                  <a:pt x="26" y="26"/>
                </a:moveTo>
                <a:lnTo>
                  <a:pt x="0" y="211"/>
                </a:lnTo>
                <a:lnTo>
                  <a:pt x="211" y="211"/>
                </a:lnTo>
                <a:lnTo>
                  <a:pt x="290" y="106"/>
                </a:lnTo>
                <a:lnTo>
                  <a:pt x="370" y="106"/>
                </a:lnTo>
                <a:lnTo>
                  <a:pt x="395" y="26"/>
                </a:lnTo>
                <a:lnTo>
                  <a:pt x="317" y="26"/>
                </a:lnTo>
                <a:lnTo>
                  <a:pt x="211" y="53"/>
                </a:lnTo>
                <a:lnTo>
                  <a:pt x="185" y="0"/>
                </a:lnTo>
                <a:lnTo>
                  <a:pt x="106" y="9"/>
                </a:lnTo>
                <a:lnTo>
                  <a:pt x="62" y="18"/>
                </a:lnTo>
                <a:lnTo>
                  <a:pt x="26" y="18"/>
                </a:lnTo>
                <a:lnTo>
                  <a:pt x="26" y="26"/>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4107" name="Freeform 11">
            <a:extLst>
              <a:ext uri="{FF2B5EF4-FFF2-40B4-BE49-F238E27FC236}">
                <a16:creationId xmlns:a16="http://schemas.microsoft.com/office/drawing/2014/main" id="{68DF42D5-5966-448E-8E4B-C6473B56A99E}"/>
              </a:ext>
            </a:extLst>
          </p:cNvPr>
          <p:cNvSpPr>
            <a:spLocks/>
          </p:cNvSpPr>
          <p:nvPr/>
        </p:nvSpPr>
        <p:spPr bwMode="auto">
          <a:xfrm>
            <a:off x="1515667" y="2409825"/>
            <a:ext cx="345281" cy="220266"/>
          </a:xfrm>
          <a:custGeom>
            <a:avLst/>
            <a:gdLst>
              <a:gd name="T0" fmla="*/ 26 w 290"/>
              <a:gd name="T1" fmla="*/ 26 h 185"/>
              <a:gd name="T2" fmla="*/ 0 w 290"/>
              <a:gd name="T3" fmla="*/ 131 h 185"/>
              <a:gd name="T4" fmla="*/ 26 w 290"/>
              <a:gd name="T5" fmla="*/ 184 h 185"/>
              <a:gd name="T6" fmla="*/ 132 w 290"/>
              <a:gd name="T7" fmla="*/ 158 h 185"/>
              <a:gd name="T8" fmla="*/ 210 w 290"/>
              <a:gd name="T9" fmla="*/ 158 h 185"/>
              <a:gd name="T10" fmla="*/ 236 w 290"/>
              <a:gd name="T11" fmla="*/ 131 h 185"/>
              <a:gd name="T12" fmla="*/ 236 w 290"/>
              <a:gd name="T13" fmla="*/ 105 h 185"/>
              <a:gd name="T14" fmla="*/ 289 w 290"/>
              <a:gd name="T15" fmla="*/ 78 h 185"/>
              <a:gd name="T16" fmla="*/ 289 w 290"/>
              <a:gd name="T17" fmla="*/ 26 h 185"/>
              <a:gd name="T18" fmla="*/ 53 w 290"/>
              <a:gd name="T19" fmla="*/ 0 h 185"/>
              <a:gd name="T20" fmla="*/ 35 w 290"/>
              <a:gd name="T21" fmla="*/ 9 h 185"/>
              <a:gd name="T22" fmla="*/ 26 w 290"/>
              <a:gd name="T23" fmla="*/ 18 h 185"/>
              <a:gd name="T24" fmla="*/ 26 w 290"/>
              <a:gd name="T25" fmla="*/ 2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0" h="185">
                <a:moveTo>
                  <a:pt x="26" y="26"/>
                </a:moveTo>
                <a:lnTo>
                  <a:pt x="0" y="131"/>
                </a:lnTo>
                <a:lnTo>
                  <a:pt x="26" y="184"/>
                </a:lnTo>
                <a:lnTo>
                  <a:pt x="132" y="158"/>
                </a:lnTo>
                <a:lnTo>
                  <a:pt x="210" y="158"/>
                </a:lnTo>
                <a:lnTo>
                  <a:pt x="236" y="131"/>
                </a:lnTo>
                <a:lnTo>
                  <a:pt x="236" y="105"/>
                </a:lnTo>
                <a:lnTo>
                  <a:pt x="289" y="78"/>
                </a:lnTo>
                <a:lnTo>
                  <a:pt x="289" y="26"/>
                </a:lnTo>
                <a:lnTo>
                  <a:pt x="53" y="0"/>
                </a:lnTo>
                <a:lnTo>
                  <a:pt x="35" y="9"/>
                </a:lnTo>
                <a:lnTo>
                  <a:pt x="26" y="18"/>
                </a:lnTo>
                <a:lnTo>
                  <a:pt x="26" y="26"/>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4108" name="Freeform 12">
            <a:extLst>
              <a:ext uri="{FF2B5EF4-FFF2-40B4-BE49-F238E27FC236}">
                <a16:creationId xmlns:a16="http://schemas.microsoft.com/office/drawing/2014/main" id="{F6FE43A3-4D1A-4175-BDA9-18F6FA1266F4}"/>
              </a:ext>
            </a:extLst>
          </p:cNvPr>
          <p:cNvSpPr>
            <a:spLocks/>
          </p:cNvSpPr>
          <p:nvPr/>
        </p:nvSpPr>
        <p:spPr bwMode="auto">
          <a:xfrm>
            <a:off x="1578769" y="2221708"/>
            <a:ext cx="596504" cy="345281"/>
          </a:xfrm>
          <a:custGeom>
            <a:avLst/>
            <a:gdLst>
              <a:gd name="T0" fmla="*/ 0 w 501"/>
              <a:gd name="T1" fmla="*/ 158 h 290"/>
              <a:gd name="T2" fmla="*/ 236 w 501"/>
              <a:gd name="T3" fmla="*/ 185 h 290"/>
              <a:gd name="T4" fmla="*/ 236 w 501"/>
              <a:gd name="T5" fmla="*/ 236 h 290"/>
              <a:gd name="T6" fmla="*/ 184 w 501"/>
              <a:gd name="T7" fmla="*/ 263 h 290"/>
              <a:gd name="T8" fmla="*/ 184 w 501"/>
              <a:gd name="T9" fmla="*/ 289 h 290"/>
              <a:gd name="T10" fmla="*/ 395 w 501"/>
              <a:gd name="T11" fmla="*/ 263 h 290"/>
              <a:gd name="T12" fmla="*/ 395 w 501"/>
              <a:gd name="T13" fmla="*/ 185 h 290"/>
              <a:gd name="T14" fmla="*/ 500 w 501"/>
              <a:gd name="T15" fmla="*/ 132 h 290"/>
              <a:gd name="T16" fmla="*/ 500 w 501"/>
              <a:gd name="T17" fmla="*/ 26 h 290"/>
              <a:gd name="T18" fmla="*/ 447 w 501"/>
              <a:gd name="T19" fmla="*/ 0 h 290"/>
              <a:gd name="T20" fmla="*/ 289 w 501"/>
              <a:gd name="T21" fmla="*/ 105 h 290"/>
              <a:gd name="T22" fmla="*/ 132 w 501"/>
              <a:gd name="T23" fmla="*/ 79 h 290"/>
              <a:gd name="T24" fmla="*/ 62 w 501"/>
              <a:gd name="T25" fmla="*/ 114 h 290"/>
              <a:gd name="T26" fmla="*/ 26 w 501"/>
              <a:gd name="T27" fmla="*/ 132 h 290"/>
              <a:gd name="T28" fmla="*/ 0 w 501"/>
              <a:gd name="T29" fmla="*/ 15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1" h="290">
                <a:moveTo>
                  <a:pt x="0" y="158"/>
                </a:moveTo>
                <a:lnTo>
                  <a:pt x="236" y="185"/>
                </a:lnTo>
                <a:lnTo>
                  <a:pt x="236" y="236"/>
                </a:lnTo>
                <a:lnTo>
                  <a:pt x="184" y="263"/>
                </a:lnTo>
                <a:lnTo>
                  <a:pt x="184" y="289"/>
                </a:lnTo>
                <a:lnTo>
                  <a:pt x="395" y="263"/>
                </a:lnTo>
                <a:lnTo>
                  <a:pt x="395" y="185"/>
                </a:lnTo>
                <a:lnTo>
                  <a:pt x="500" y="132"/>
                </a:lnTo>
                <a:lnTo>
                  <a:pt x="500" y="26"/>
                </a:lnTo>
                <a:lnTo>
                  <a:pt x="447" y="0"/>
                </a:lnTo>
                <a:lnTo>
                  <a:pt x="289" y="105"/>
                </a:lnTo>
                <a:lnTo>
                  <a:pt x="132" y="79"/>
                </a:lnTo>
                <a:lnTo>
                  <a:pt x="62" y="114"/>
                </a:lnTo>
                <a:lnTo>
                  <a:pt x="26" y="132"/>
                </a:lnTo>
                <a:lnTo>
                  <a:pt x="0" y="158"/>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4109" name="Freeform 13">
            <a:extLst>
              <a:ext uri="{FF2B5EF4-FFF2-40B4-BE49-F238E27FC236}">
                <a16:creationId xmlns:a16="http://schemas.microsoft.com/office/drawing/2014/main" id="{FD1A8124-1CE9-4FA1-82CE-A1BC586CBEC4}"/>
              </a:ext>
            </a:extLst>
          </p:cNvPr>
          <p:cNvSpPr>
            <a:spLocks/>
          </p:cNvSpPr>
          <p:nvPr/>
        </p:nvSpPr>
        <p:spPr bwMode="auto">
          <a:xfrm>
            <a:off x="2110978" y="2158604"/>
            <a:ext cx="347663" cy="408384"/>
          </a:xfrm>
          <a:custGeom>
            <a:avLst/>
            <a:gdLst>
              <a:gd name="T0" fmla="*/ 0 w 292"/>
              <a:gd name="T1" fmla="*/ 53 h 343"/>
              <a:gd name="T2" fmla="*/ 53 w 292"/>
              <a:gd name="T3" fmla="*/ 79 h 343"/>
              <a:gd name="T4" fmla="*/ 53 w 292"/>
              <a:gd name="T5" fmla="*/ 185 h 343"/>
              <a:gd name="T6" fmla="*/ 212 w 292"/>
              <a:gd name="T7" fmla="*/ 342 h 343"/>
              <a:gd name="T8" fmla="*/ 291 w 292"/>
              <a:gd name="T9" fmla="*/ 289 h 343"/>
              <a:gd name="T10" fmla="*/ 265 w 292"/>
              <a:gd name="T11" fmla="*/ 238 h 343"/>
              <a:gd name="T12" fmla="*/ 291 w 292"/>
              <a:gd name="T13" fmla="*/ 158 h 343"/>
              <a:gd name="T14" fmla="*/ 238 w 292"/>
              <a:gd name="T15" fmla="*/ 79 h 343"/>
              <a:gd name="T16" fmla="*/ 159 w 292"/>
              <a:gd name="T17" fmla="*/ 0 h 343"/>
              <a:gd name="T18" fmla="*/ 53 w 292"/>
              <a:gd name="T19" fmla="*/ 0 h 343"/>
              <a:gd name="T20" fmla="*/ 26 w 292"/>
              <a:gd name="T21" fmla="*/ 26 h 343"/>
              <a:gd name="T22" fmla="*/ 9 w 292"/>
              <a:gd name="T23" fmla="*/ 35 h 343"/>
              <a:gd name="T24" fmla="*/ 0 w 292"/>
              <a:gd name="T25" fmla="*/ 5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343">
                <a:moveTo>
                  <a:pt x="0" y="53"/>
                </a:moveTo>
                <a:lnTo>
                  <a:pt x="53" y="79"/>
                </a:lnTo>
                <a:lnTo>
                  <a:pt x="53" y="185"/>
                </a:lnTo>
                <a:lnTo>
                  <a:pt x="212" y="342"/>
                </a:lnTo>
                <a:lnTo>
                  <a:pt x="291" y="289"/>
                </a:lnTo>
                <a:lnTo>
                  <a:pt x="265" y="238"/>
                </a:lnTo>
                <a:lnTo>
                  <a:pt x="291" y="158"/>
                </a:lnTo>
                <a:lnTo>
                  <a:pt x="238" y="79"/>
                </a:lnTo>
                <a:lnTo>
                  <a:pt x="159" y="0"/>
                </a:lnTo>
                <a:lnTo>
                  <a:pt x="53" y="0"/>
                </a:lnTo>
                <a:lnTo>
                  <a:pt x="26" y="26"/>
                </a:lnTo>
                <a:lnTo>
                  <a:pt x="9" y="35"/>
                </a:lnTo>
                <a:lnTo>
                  <a:pt x="0" y="53"/>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083" name="Freeform 14">
            <a:extLst>
              <a:ext uri="{FF2B5EF4-FFF2-40B4-BE49-F238E27FC236}">
                <a16:creationId xmlns:a16="http://schemas.microsoft.com/office/drawing/2014/main" id="{91EC1113-411C-4EDD-B622-CBE4D943F5A2}"/>
              </a:ext>
            </a:extLst>
          </p:cNvPr>
          <p:cNvSpPr>
            <a:spLocks/>
          </p:cNvSpPr>
          <p:nvPr/>
        </p:nvSpPr>
        <p:spPr bwMode="auto">
          <a:xfrm>
            <a:off x="2300288" y="1939529"/>
            <a:ext cx="439341" cy="314325"/>
          </a:xfrm>
          <a:custGeom>
            <a:avLst/>
            <a:gdLst>
              <a:gd name="T0" fmla="*/ 0 w 369"/>
              <a:gd name="T1" fmla="*/ 463708750 h 264"/>
              <a:gd name="T2" fmla="*/ 199093307 w 369"/>
              <a:gd name="T3" fmla="*/ 662801888 h 264"/>
              <a:gd name="T4" fmla="*/ 927418292 w 369"/>
              <a:gd name="T5" fmla="*/ 463708750 h 264"/>
              <a:gd name="T6" fmla="*/ 796370055 w 369"/>
              <a:gd name="T7" fmla="*/ 133569075 h 264"/>
              <a:gd name="T8" fmla="*/ 665321818 w 369"/>
              <a:gd name="T9" fmla="*/ 133569075 h 264"/>
              <a:gd name="T10" fmla="*/ 597278335 w 369"/>
              <a:gd name="T11" fmla="*/ 0 h 264"/>
              <a:gd name="T12" fmla="*/ 133569189 w 369"/>
              <a:gd name="T13" fmla="*/ 199093138 h 264"/>
              <a:gd name="T14" fmla="*/ 65524118 w 369"/>
              <a:gd name="T15" fmla="*/ 330141263 h 264"/>
              <a:gd name="T16" fmla="*/ 22682219 w 369"/>
              <a:gd name="T17" fmla="*/ 395665325 h 264"/>
              <a:gd name="T18" fmla="*/ 0 w 369"/>
              <a:gd name="T19" fmla="*/ 463708750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9" h="264">
                <a:moveTo>
                  <a:pt x="0" y="184"/>
                </a:moveTo>
                <a:lnTo>
                  <a:pt x="79" y="263"/>
                </a:lnTo>
                <a:lnTo>
                  <a:pt x="368" y="184"/>
                </a:lnTo>
                <a:lnTo>
                  <a:pt x="316" y="53"/>
                </a:lnTo>
                <a:lnTo>
                  <a:pt x="264" y="53"/>
                </a:lnTo>
                <a:lnTo>
                  <a:pt x="237" y="0"/>
                </a:lnTo>
                <a:lnTo>
                  <a:pt x="53" y="79"/>
                </a:lnTo>
                <a:lnTo>
                  <a:pt x="26" y="131"/>
                </a:lnTo>
                <a:lnTo>
                  <a:pt x="9" y="157"/>
                </a:lnTo>
                <a:lnTo>
                  <a:pt x="0" y="184"/>
                </a:lnTo>
              </a:path>
            </a:pathLst>
          </a:custGeom>
          <a:solidFill>
            <a:srgbClr val="FFFF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084" name="Freeform 15">
            <a:extLst>
              <a:ext uri="{FF2B5EF4-FFF2-40B4-BE49-F238E27FC236}">
                <a16:creationId xmlns:a16="http://schemas.microsoft.com/office/drawing/2014/main" id="{237468D3-F07D-46CB-BE5C-9A80A3D4D8FA}"/>
              </a:ext>
            </a:extLst>
          </p:cNvPr>
          <p:cNvSpPr>
            <a:spLocks/>
          </p:cNvSpPr>
          <p:nvPr/>
        </p:nvSpPr>
        <p:spPr bwMode="auto">
          <a:xfrm>
            <a:off x="2677716" y="1908574"/>
            <a:ext cx="251222" cy="345281"/>
          </a:xfrm>
          <a:custGeom>
            <a:avLst/>
            <a:gdLst>
              <a:gd name="T0" fmla="*/ 0 w 211"/>
              <a:gd name="T1" fmla="*/ 199093138 h 290"/>
              <a:gd name="T2" fmla="*/ 131047929 w 211"/>
              <a:gd name="T3" fmla="*/ 529232813 h 290"/>
              <a:gd name="T4" fmla="*/ 262095859 w 211"/>
              <a:gd name="T5" fmla="*/ 529232813 h 290"/>
              <a:gd name="T6" fmla="*/ 330139182 w 211"/>
              <a:gd name="T7" fmla="*/ 728325950 h 290"/>
              <a:gd name="T8" fmla="*/ 529232023 w 211"/>
              <a:gd name="T9" fmla="*/ 463708750 h 290"/>
              <a:gd name="T10" fmla="*/ 463708058 w 211"/>
              <a:gd name="T11" fmla="*/ 133569075 h 290"/>
              <a:gd name="T12" fmla="*/ 131047929 w 211"/>
              <a:gd name="T13" fmla="*/ 0 h 290"/>
              <a:gd name="T14" fmla="*/ 63003018 w 211"/>
              <a:gd name="T15" fmla="*/ 88206263 h 290"/>
              <a:gd name="T16" fmla="*/ 20161220 w 211"/>
              <a:gd name="T17" fmla="*/ 133569075 h 290"/>
              <a:gd name="T18" fmla="*/ 0 w 211"/>
              <a:gd name="T19" fmla="*/ 199093138 h 2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1" h="290">
                <a:moveTo>
                  <a:pt x="0" y="79"/>
                </a:moveTo>
                <a:lnTo>
                  <a:pt x="52" y="210"/>
                </a:lnTo>
                <a:lnTo>
                  <a:pt x="104" y="210"/>
                </a:lnTo>
                <a:lnTo>
                  <a:pt x="131" y="289"/>
                </a:lnTo>
                <a:lnTo>
                  <a:pt x="210" y="184"/>
                </a:lnTo>
                <a:lnTo>
                  <a:pt x="184" y="53"/>
                </a:lnTo>
                <a:lnTo>
                  <a:pt x="52" y="0"/>
                </a:lnTo>
                <a:lnTo>
                  <a:pt x="25" y="35"/>
                </a:lnTo>
                <a:lnTo>
                  <a:pt x="8" y="53"/>
                </a:lnTo>
                <a:lnTo>
                  <a:pt x="0" y="79"/>
                </a:lnTo>
              </a:path>
            </a:pathLst>
          </a:custGeom>
          <a:solidFill>
            <a:srgbClr val="FFFF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085" name="Freeform 16" descr="Dashed vertical">
            <a:extLst>
              <a:ext uri="{FF2B5EF4-FFF2-40B4-BE49-F238E27FC236}">
                <a16:creationId xmlns:a16="http://schemas.microsoft.com/office/drawing/2014/main" id="{4EF48B4B-13F9-4202-AA71-721F0F65874B}"/>
              </a:ext>
            </a:extLst>
          </p:cNvPr>
          <p:cNvSpPr>
            <a:spLocks/>
          </p:cNvSpPr>
          <p:nvPr/>
        </p:nvSpPr>
        <p:spPr bwMode="auto">
          <a:xfrm>
            <a:off x="2738438" y="1845470"/>
            <a:ext cx="315516" cy="283369"/>
          </a:xfrm>
          <a:custGeom>
            <a:avLst/>
            <a:gdLst>
              <a:gd name="T0" fmla="*/ 0 w 265"/>
              <a:gd name="T1" fmla="*/ 133569075 h 238"/>
              <a:gd name="T2" fmla="*/ 332661020 w 265"/>
              <a:gd name="T3" fmla="*/ 267136563 h 238"/>
              <a:gd name="T4" fmla="*/ 398185161 w 265"/>
              <a:gd name="T5" fmla="*/ 597277825 h 238"/>
              <a:gd name="T6" fmla="*/ 665322041 w 265"/>
              <a:gd name="T7" fmla="*/ 531753763 h 238"/>
              <a:gd name="T8" fmla="*/ 466230254 w 265"/>
              <a:gd name="T9" fmla="*/ 133569075 h 238"/>
              <a:gd name="T10" fmla="*/ 267136880 w 265"/>
              <a:gd name="T11" fmla="*/ 0 h 238"/>
              <a:gd name="T12" fmla="*/ 65524140 w 265"/>
              <a:gd name="T13" fmla="*/ 65524063 h 238"/>
              <a:gd name="T14" fmla="*/ 22682227 w 265"/>
              <a:gd name="T15" fmla="*/ 88206263 h 238"/>
              <a:gd name="T16" fmla="*/ 0 w 265"/>
              <a:gd name="T17" fmla="*/ 110886875 h 238"/>
              <a:gd name="T18" fmla="*/ 0 w 265"/>
              <a:gd name="T19" fmla="*/ 133569075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5" h="238">
                <a:moveTo>
                  <a:pt x="0" y="53"/>
                </a:moveTo>
                <a:lnTo>
                  <a:pt x="132" y="106"/>
                </a:lnTo>
                <a:lnTo>
                  <a:pt x="158" y="237"/>
                </a:lnTo>
                <a:lnTo>
                  <a:pt x="264" y="211"/>
                </a:lnTo>
                <a:lnTo>
                  <a:pt x="185" y="53"/>
                </a:lnTo>
                <a:lnTo>
                  <a:pt x="106" y="0"/>
                </a:lnTo>
                <a:lnTo>
                  <a:pt x="26" y="26"/>
                </a:lnTo>
                <a:lnTo>
                  <a:pt x="9" y="35"/>
                </a:lnTo>
                <a:lnTo>
                  <a:pt x="0" y="44"/>
                </a:lnTo>
                <a:lnTo>
                  <a:pt x="0" y="53"/>
                </a:lnTo>
              </a:path>
            </a:pathLst>
          </a:custGeom>
          <a:solidFill>
            <a:srgbClr val="FFFF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086" name="Freeform 17" descr="Dashed vertical">
            <a:extLst>
              <a:ext uri="{FF2B5EF4-FFF2-40B4-BE49-F238E27FC236}">
                <a16:creationId xmlns:a16="http://schemas.microsoft.com/office/drawing/2014/main" id="{6B5C0B58-7BB6-4285-8743-EA411EAD8556}"/>
              </a:ext>
            </a:extLst>
          </p:cNvPr>
          <p:cNvSpPr>
            <a:spLocks/>
          </p:cNvSpPr>
          <p:nvPr/>
        </p:nvSpPr>
        <p:spPr bwMode="auto">
          <a:xfrm>
            <a:off x="2961086" y="1753792"/>
            <a:ext cx="253603" cy="345281"/>
          </a:xfrm>
          <a:custGeom>
            <a:avLst/>
            <a:gdLst>
              <a:gd name="T0" fmla="*/ 0 w 213"/>
              <a:gd name="T1" fmla="*/ 332660625 h 290"/>
              <a:gd name="T2" fmla="*/ 201612202 w 213"/>
              <a:gd name="T3" fmla="*/ 728325950 h 290"/>
              <a:gd name="T4" fmla="*/ 335179492 w 213"/>
              <a:gd name="T5" fmla="*/ 597277825 h 290"/>
              <a:gd name="T6" fmla="*/ 468748369 w 213"/>
              <a:gd name="T7" fmla="*/ 597277825 h 290"/>
              <a:gd name="T8" fmla="*/ 534272335 w 213"/>
              <a:gd name="T9" fmla="*/ 398184688 h 290"/>
              <a:gd name="T10" fmla="*/ 468748369 w 213"/>
              <a:gd name="T11" fmla="*/ 332660625 h 290"/>
              <a:gd name="T12" fmla="*/ 335179492 w 213"/>
              <a:gd name="T13" fmla="*/ 0 h 290"/>
              <a:gd name="T14" fmla="*/ 133567290 w 213"/>
              <a:gd name="T15" fmla="*/ 264617200 h 290"/>
              <a:gd name="T16" fmla="*/ 68043324 w 213"/>
              <a:gd name="T17" fmla="*/ 287297813 h 290"/>
              <a:gd name="T18" fmla="*/ 22680579 w 213"/>
              <a:gd name="T19" fmla="*/ 309980013 h 290"/>
              <a:gd name="T20" fmla="*/ 0 w 213"/>
              <a:gd name="T21" fmla="*/ 332660625 h 2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3" h="290">
                <a:moveTo>
                  <a:pt x="0" y="132"/>
                </a:moveTo>
                <a:lnTo>
                  <a:pt x="80" y="289"/>
                </a:lnTo>
                <a:lnTo>
                  <a:pt x="133" y="237"/>
                </a:lnTo>
                <a:lnTo>
                  <a:pt x="186" y="237"/>
                </a:lnTo>
                <a:lnTo>
                  <a:pt x="212" y="158"/>
                </a:lnTo>
                <a:lnTo>
                  <a:pt x="186" y="132"/>
                </a:lnTo>
                <a:lnTo>
                  <a:pt x="133" y="0"/>
                </a:lnTo>
                <a:lnTo>
                  <a:pt x="53" y="105"/>
                </a:lnTo>
                <a:lnTo>
                  <a:pt x="27" y="114"/>
                </a:lnTo>
                <a:lnTo>
                  <a:pt x="9" y="123"/>
                </a:lnTo>
                <a:lnTo>
                  <a:pt x="0" y="132"/>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087" name="Freeform 18">
            <a:extLst>
              <a:ext uri="{FF2B5EF4-FFF2-40B4-BE49-F238E27FC236}">
                <a16:creationId xmlns:a16="http://schemas.microsoft.com/office/drawing/2014/main" id="{BD0CE049-555B-451D-9DB2-6D6FB2B29F93}"/>
              </a:ext>
            </a:extLst>
          </p:cNvPr>
          <p:cNvSpPr>
            <a:spLocks/>
          </p:cNvSpPr>
          <p:nvPr/>
        </p:nvSpPr>
        <p:spPr bwMode="auto">
          <a:xfrm>
            <a:off x="3115867" y="1659731"/>
            <a:ext cx="315515" cy="252413"/>
          </a:xfrm>
          <a:custGeom>
            <a:avLst/>
            <a:gdLst>
              <a:gd name="T0" fmla="*/ 0 w 265"/>
              <a:gd name="T1" fmla="*/ 199093138 h 212"/>
              <a:gd name="T2" fmla="*/ 133567329 w 265"/>
              <a:gd name="T3" fmla="*/ 531753763 h 212"/>
              <a:gd name="T4" fmla="*/ 531751543 w 265"/>
              <a:gd name="T5" fmla="*/ 531753763 h 212"/>
              <a:gd name="T6" fmla="*/ 665320459 w 265"/>
              <a:gd name="T7" fmla="*/ 398184688 h 212"/>
              <a:gd name="T8" fmla="*/ 599796475 w 265"/>
              <a:gd name="T9" fmla="*/ 267136563 h 212"/>
              <a:gd name="T10" fmla="*/ 267136245 w 265"/>
              <a:gd name="T11" fmla="*/ 0 h 212"/>
              <a:gd name="T12" fmla="*/ 133567329 w 265"/>
              <a:gd name="T13" fmla="*/ 88206263 h 212"/>
              <a:gd name="T14" fmla="*/ 65523985 w 265"/>
              <a:gd name="T15" fmla="*/ 133569075 h 212"/>
              <a:gd name="T16" fmla="*/ 0 w 265"/>
              <a:gd name="T17" fmla="*/ 199093138 h 2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5" h="212">
                <a:moveTo>
                  <a:pt x="0" y="79"/>
                </a:moveTo>
                <a:lnTo>
                  <a:pt x="53" y="211"/>
                </a:lnTo>
                <a:lnTo>
                  <a:pt x="211" y="211"/>
                </a:lnTo>
                <a:lnTo>
                  <a:pt x="264" y="158"/>
                </a:lnTo>
                <a:lnTo>
                  <a:pt x="238" y="106"/>
                </a:lnTo>
                <a:lnTo>
                  <a:pt x="106" y="0"/>
                </a:lnTo>
                <a:lnTo>
                  <a:pt x="53" y="35"/>
                </a:lnTo>
                <a:lnTo>
                  <a:pt x="26" y="53"/>
                </a:lnTo>
                <a:lnTo>
                  <a:pt x="0" y="79"/>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088" name="Freeform 19">
            <a:extLst>
              <a:ext uri="{FF2B5EF4-FFF2-40B4-BE49-F238E27FC236}">
                <a16:creationId xmlns:a16="http://schemas.microsoft.com/office/drawing/2014/main" id="{04390954-A353-4A25-BFA2-5147369D70FB}"/>
              </a:ext>
            </a:extLst>
          </p:cNvPr>
          <p:cNvSpPr>
            <a:spLocks/>
          </p:cNvSpPr>
          <p:nvPr/>
        </p:nvSpPr>
        <p:spPr bwMode="auto">
          <a:xfrm>
            <a:off x="3244453" y="1503761"/>
            <a:ext cx="346472" cy="283369"/>
          </a:xfrm>
          <a:custGeom>
            <a:avLst/>
            <a:gdLst>
              <a:gd name="T0" fmla="*/ 0 w 291"/>
              <a:gd name="T1" fmla="*/ 330141263 h 238"/>
              <a:gd name="T2" fmla="*/ 332660265 w 291"/>
              <a:gd name="T3" fmla="*/ 597277825 h 238"/>
              <a:gd name="T4" fmla="*/ 730844521 w 291"/>
              <a:gd name="T5" fmla="*/ 330141263 h 238"/>
              <a:gd name="T6" fmla="*/ 597275591 w 291"/>
              <a:gd name="T7" fmla="*/ 0 h 238"/>
              <a:gd name="T8" fmla="*/ 133567343 w 291"/>
              <a:gd name="T9" fmla="*/ 0 h 238"/>
              <a:gd name="T10" fmla="*/ 65523992 w 291"/>
              <a:gd name="T11" fmla="*/ 156249688 h 238"/>
              <a:gd name="T12" fmla="*/ 22680588 w 291"/>
              <a:gd name="T13" fmla="*/ 244455950 h 238"/>
              <a:gd name="T14" fmla="*/ 0 w 291"/>
              <a:gd name="T15" fmla="*/ 287297813 h 238"/>
              <a:gd name="T16" fmla="*/ 0 w 291"/>
              <a:gd name="T17" fmla="*/ 330141263 h 2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1" h="238">
                <a:moveTo>
                  <a:pt x="0" y="131"/>
                </a:moveTo>
                <a:lnTo>
                  <a:pt x="132" y="237"/>
                </a:lnTo>
                <a:lnTo>
                  <a:pt x="290" y="131"/>
                </a:lnTo>
                <a:lnTo>
                  <a:pt x="237" y="0"/>
                </a:lnTo>
                <a:lnTo>
                  <a:pt x="53" y="0"/>
                </a:lnTo>
                <a:lnTo>
                  <a:pt x="26" y="62"/>
                </a:lnTo>
                <a:lnTo>
                  <a:pt x="9" y="97"/>
                </a:lnTo>
                <a:lnTo>
                  <a:pt x="0" y="114"/>
                </a:lnTo>
                <a:lnTo>
                  <a:pt x="0" y="131"/>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089" name="Freeform 20" descr="Dashed vertical">
            <a:extLst>
              <a:ext uri="{FF2B5EF4-FFF2-40B4-BE49-F238E27FC236}">
                <a16:creationId xmlns:a16="http://schemas.microsoft.com/office/drawing/2014/main" id="{FA5709ED-5792-42B5-9AF2-975C39E48458}"/>
              </a:ext>
            </a:extLst>
          </p:cNvPr>
          <p:cNvSpPr>
            <a:spLocks/>
          </p:cNvSpPr>
          <p:nvPr/>
        </p:nvSpPr>
        <p:spPr bwMode="auto">
          <a:xfrm>
            <a:off x="3524250" y="1501380"/>
            <a:ext cx="314325" cy="188119"/>
          </a:xfrm>
          <a:custGeom>
            <a:avLst/>
            <a:gdLst>
              <a:gd name="T0" fmla="*/ 0 w 264"/>
              <a:gd name="T1" fmla="*/ 0 h 158"/>
              <a:gd name="T2" fmla="*/ 133569075 w 264"/>
              <a:gd name="T3" fmla="*/ 330141263 h 158"/>
              <a:gd name="T4" fmla="*/ 395665325 w 264"/>
              <a:gd name="T5" fmla="*/ 264617200 h 158"/>
              <a:gd name="T6" fmla="*/ 529232813 w 264"/>
              <a:gd name="T7" fmla="*/ 395665325 h 158"/>
              <a:gd name="T8" fmla="*/ 597277825 w 264"/>
              <a:gd name="T9" fmla="*/ 330141263 h 158"/>
              <a:gd name="T10" fmla="*/ 662801888 w 264"/>
              <a:gd name="T11" fmla="*/ 0 h 158"/>
              <a:gd name="T12" fmla="*/ 330141263 w 264"/>
              <a:gd name="T13" fmla="*/ 0 h 158"/>
              <a:gd name="T14" fmla="*/ 156249688 w 264"/>
              <a:gd name="T15" fmla="*/ 0 h 158"/>
              <a:gd name="T16" fmla="*/ 0 w 264"/>
              <a:gd name="T17" fmla="*/ 0 h 1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 h="158">
                <a:moveTo>
                  <a:pt x="0" y="0"/>
                </a:moveTo>
                <a:lnTo>
                  <a:pt x="53" y="131"/>
                </a:lnTo>
                <a:lnTo>
                  <a:pt x="157" y="105"/>
                </a:lnTo>
                <a:lnTo>
                  <a:pt x="210" y="157"/>
                </a:lnTo>
                <a:lnTo>
                  <a:pt x="237" y="131"/>
                </a:lnTo>
                <a:lnTo>
                  <a:pt x="263" y="0"/>
                </a:lnTo>
                <a:lnTo>
                  <a:pt x="131" y="0"/>
                </a:lnTo>
                <a:lnTo>
                  <a:pt x="62" y="0"/>
                </a:lnTo>
                <a:lnTo>
                  <a:pt x="0" y="0"/>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090" name="Freeform 21" descr="Dashed vertical">
            <a:extLst>
              <a:ext uri="{FF2B5EF4-FFF2-40B4-BE49-F238E27FC236}">
                <a16:creationId xmlns:a16="http://schemas.microsoft.com/office/drawing/2014/main" id="{6C0334E3-8B3B-4F97-94E7-A3F9238989F7}"/>
              </a:ext>
            </a:extLst>
          </p:cNvPr>
          <p:cNvSpPr>
            <a:spLocks/>
          </p:cNvSpPr>
          <p:nvPr/>
        </p:nvSpPr>
        <p:spPr bwMode="auto">
          <a:xfrm>
            <a:off x="3806430" y="1501379"/>
            <a:ext cx="378619" cy="314325"/>
          </a:xfrm>
          <a:custGeom>
            <a:avLst/>
            <a:gdLst>
              <a:gd name="T0" fmla="*/ 65524063 w 318"/>
              <a:gd name="T1" fmla="*/ 0 h 264"/>
              <a:gd name="T2" fmla="*/ 0 w 318"/>
              <a:gd name="T3" fmla="*/ 330141263 h 264"/>
              <a:gd name="T4" fmla="*/ 133569075 w 318"/>
              <a:gd name="T5" fmla="*/ 463708750 h 264"/>
              <a:gd name="T6" fmla="*/ 133569075 w 318"/>
              <a:gd name="T7" fmla="*/ 662801888 h 264"/>
              <a:gd name="T8" fmla="*/ 466229700 w 318"/>
              <a:gd name="T9" fmla="*/ 597277825 h 264"/>
              <a:gd name="T10" fmla="*/ 798890325 w 318"/>
              <a:gd name="T11" fmla="*/ 597277825 h 264"/>
              <a:gd name="T12" fmla="*/ 798890325 w 318"/>
              <a:gd name="T13" fmla="*/ 65524063 h 264"/>
              <a:gd name="T14" fmla="*/ 420866888 w 318"/>
              <a:gd name="T15" fmla="*/ 22682200 h 264"/>
              <a:gd name="T16" fmla="*/ 244455950 w 318"/>
              <a:gd name="T17" fmla="*/ 0 h 264"/>
              <a:gd name="T18" fmla="*/ 88206263 w 318"/>
              <a:gd name="T19" fmla="*/ 0 h 264"/>
              <a:gd name="T20" fmla="*/ 65524063 w 318"/>
              <a:gd name="T21" fmla="*/ 0 h 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8" h="264">
                <a:moveTo>
                  <a:pt x="26" y="0"/>
                </a:moveTo>
                <a:lnTo>
                  <a:pt x="0" y="131"/>
                </a:lnTo>
                <a:lnTo>
                  <a:pt x="53" y="184"/>
                </a:lnTo>
                <a:lnTo>
                  <a:pt x="53" y="263"/>
                </a:lnTo>
                <a:lnTo>
                  <a:pt x="185" y="237"/>
                </a:lnTo>
                <a:lnTo>
                  <a:pt x="317" y="237"/>
                </a:lnTo>
                <a:lnTo>
                  <a:pt x="317" y="26"/>
                </a:lnTo>
                <a:lnTo>
                  <a:pt x="167" y="9"/>
                </a:lnTo>
                <a:lnTo>
                  <a:pt x="97" y="0"/>
                </a:lnTo>
                <a:lnTo>
                  <a:pt x="35" y="0"/>
                </a:lnTo>
                <a:lnTo>
                  <a:pt x="26" y="0"/>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091" name="Freeform 22" descr="Dashed vertical">
            <a:extLst>
              <a:ext uri="{FF2B5EF4-FFF2-40B4-BE49-F238E27FC236}">
                <a16:creationId xmlns:a16="http://schemas.microsoft.com/office/drawing/2014/main" id="{94E3D699-59C9-4A3E-9A08-015DDF54AB67}"/>
              </a:ext>
            </a:extLst>
          </p:cNvPr>
          <p:cNvSpPr>
            <a:spLocks/>
          </p:cNvSpPr>
          <p:nvPr/>
        </p:nvSpPr>
        <p:spPr bwMode="auto">
          <a:xfrm>
            <a:off x="4183857" y="1532335"/>
            <a:ext cx="283369" cy="251222"/>
          </a:xfrm>
          <a:custGeom>
            <a:avLst/>
            <a:gdLst>
              <a:gd name="T0" fmla="*/ 0 w 238"/>
              <a:gd name="T1" fmla="*/ 0 h 211"/>
              <a:gd name="T2" fmla="*/ 0 w 238"/>
              <a:gd name="T3" fmla="*/ 65523965 h 211"/>
              <a:gd name="T4" fmla="*/ 0 w 238"/>
              <a:gd name="T5" fmla="*/ 529232023 h 211"/>
              <a:gd name="T6" fmla="*/ 597277825 w 238"/>
              <a:gd name="T7" fmla="*/ 529232023 h 211"/>
              <a:gd name="T8" fmla="*/ 597277825 w 238"/>
              <a:gd name="T9" fmla="*/ 0 h 211"/>
              <a:gd name="T10" fmla="*/ 287297813 w 238"/>
              <a:gd name="T11" fmla="*/ 0 h 211"/>
              <a:gd name="T12" fmla="*/ 133569075 w 238"/>
              <a:gd name="T13" fmla="*/ 0 h 211"/>
              <a:gd name="T14" fmla="*/ 0 w 238"/>
              <a:gd name="T15" fmla="*/ 0 h 2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8" h="211">
                <a:moveTo>
                  <a:pt x="0" y="0"/>
                </a:moveTo>
                <a:lnTo>
                  <a:pt x="0" y="26"/>
                </a:lnTo>
                <a:lnTo>
                  <a:pt x="0" y="210"/>
                </a:lnTo>
                <a:lnTo>
                  <a:pt x="237" y="210"/>
                </a:lnTo>
                <a:lnTo>
                  <a:pt x="237" y="0"/>
                </a:lnTo>
                <a:lnTo>
                  <a:pt x="114" y="0"/>
                </a:lnTo>
                <a:lnTo>
                  <a:pt x="53" y="0"/>
                </a:lnTo>
                <a:lnTo>
                  <a:pt x="0" y="0"/>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092" name="Freeform 23" descr="Dashed vertical">
            <a:extLst>
              <a:ext uri="{FF2B5EF4-FFF2-40B4-BE49-F238E27FC236}">
                <a16:creationId xmlns:a16="http://schemas.microsoft.com/office/drawing/2014/main" id="{2CD2D112-85C5-4F6F-B502-65D49AF04552}"/>
              </a:ext>
            </a:extLst>
          </p:cNvPr>
          <p:cNvSpPr>
            <a:spLocks/>
          </p:cNvSpPr>
          <p:nvPr/>
        </p:nvSpPr>
        <p:spPr bwMode="auto">
          <a:xfrm>
            <a:off x="4466036" y="1532336"/>
            <a:ext cx="377428" cy="283369"/>
          </a:xfrm>
          <a:custGeom>
            <a:avLst/>
            <a:gdLst>
              <a:gd name="T0" fmla="*/ 0 w 317"/>
              <a:gd name="T1" fmla="*/ 0 h 238"/>
              <a:gd name="T2" fmla="*/ 0 w 317"/>
              <a:gd name="T3" fmla="*/ 531753763 h 238"/>
              <a:gd name="T4" fmla="*/ 796368584 w 317"/>
              <a:gd name="T5" fmla="*/ 597277825 h 238"/>
              <a:gd name="T6" fmla="*/ 796368584 w 317"/>
              <a:gd name="T7" fmla="*/ 0 h 238"/>
              <a:gd name="T8" fmla="*/ 395663344 w 317"/>
              <a:gd name="T9" fmla="*/ 0 h 238"/>
              <a:gd name="T10" fmla="*/ 196571992 w 317"/>
              <a:gd name="T11" fmla="*/ 0 h 238"/>
              <a:gd name="T12" fmla="*/ 0 w 317"/>
              <a:gd name="T13" fmla="*/ 0 h 2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7" h="238">
                <a:moveTo>
                  <a:pt x="0" y="0"/>
                </a:moveTo>
                <a:lnTo>
                  <a:pt x="0" y="211"/>
                </a:lnTo>
                <a:lnTo>
                  <a:pt x="316" y="237"/>
                </a:lnTo>
                <a:lnTo>
                  <a:pt x="316" y="0"/>
                </a:lnTo>
                <a:lnTo>
                  <a:pt x="157" y="0"/>
                </a:lnTo>
                <a:lnTo>
                  <a:pt x="78" y="0"/>
                </a:lnTo>
                <a:lnTo>
                  <a:pt x="0" y="0"/>
                </a:lnTo>
              </a:path>
            </a:pathLst>
          </a:custGeom>
          <a:solidFill>
            <a:srgbClr val="B7DBF3"/>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093" name="Freeform 24" descr="Outlined diamond">
            <a:extLst>
              <a:ext uri="{FF2B5EF4-FFF2-40B4-BE49-F238E27FC236}">
                <a16:creationId xmlns:a16="http://schemas.microsoft.com/office/drawing/2014/main" id="{FF1ECAF2-5DBD-4F81-87E7-C369AC0D67A8}"/>
              </a:ext>
            </a:extLst>
          </p:cNvPr>
          <p:cNvSpPr>
            <a:spLocks/>
          </p:cNvSpPr>
          <p:nvPr/>
        </p:nvSpPr>
        <p:spPr bwMode="auto">
          <a:xfrm>
            <a:off x="4842272" y="1532336"/>
            <a:ext cx="252413" cy="283369"/>
          </a:xfrm>
          <a:custGeom>
            <a:avLst/>
            <a:gdLst>
              <a:gd name="T0" fmla="*/ 0 w 212"/>
              <a:gd name="T1" fmla="*/ 0 h 238"/>
              <a:gd name="T2" fmla="*/ 0 w 212"/>
              <a:gd name="T3" fmla="*/ 597277825 h 238"/>
              <a:gd name="T4" fmla="*/ 531753763 w 212"/>
              <a:gd name="T5" fmla="*/ 597277825 h 238"/>
              <a:gd name="T6" fmla="*/ 531753763 w 212"/>
              <a:gd name="T7" fmla="*/ 0 h 238"/>
              <a:gd name="T8" fmla="*/ 267136563 w 212"/>
              <a:gd name="T9" fmla="*/ 0 h 238"/>
              <a:gd name="T10" fmla="*/ 133569075 w 212"/>
              <a:gd name="T11" fmla="*/ 0 h 238"/>
              <a:gd name="T12" fmla="*/ 0 w 212"/>
              <a:gd name="T13" fmla="*/ 0 h 2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38">
                <a:moveTo>
                  <a:pt x="0" y="0"/>
                </a:moveTo>
                <a:lnTo>
                  <a:pt x="0" y="237"/>
                </a:lnTo>
                <a:lnTo>
                  <a:pt x="211" y="237"/>
                </a:lnTo>
                <a:lnTo>
                  <a:pt x="211" y="0"/>
                </a:lnTo>
                <a:lnTo>
                  <a:pt x="106" y="0"/>
                </a:lnTo>
                <a:lnTo>
                  <a:pt x="53" y="0"/>
                </a:lnTo>
                <a:lnTo>
                  <a:pt x="0" y="0"/>
                </a:lnTo>
              </a:path>
            </a:pathLst>
          </a:custGeom>
          <a:solidFill>
            <a:srgbClr val="B7DBF3"/>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094" name="Freeform 25" descr="Outlined diamond">
            <a:extLst>
              <a:ext uri="{FF2B5EF4-FFF2-40B4-BE49-F238E27FC236}">
                <a16:creationId xmlns:a16="http://schemas.microsoft.com/office/drawing/2014/main" id="{AA4F3533-4334-4E3F-B2DD-D2C54ABEC95F}"/>
              </a:ext>
            </a:extLst>
          </p:cNvPr>
          <p:cNvSpPr>
            <a:spLocks/>
          </p:cNvSpPr>
          <p:nvPr/>
        </p:nvSpPr>
        <p:spPr bwMode="auto">
          <a:xfrm>
            <a:off x="5093494" y="1532336"/>
            <a:ext cx="253604" cy="283369"/>
          </a:xfrm>
          <a:custGeom>
            <a:avLst/>
            <a:gdLst>
              <a:gd name="T0" fmla="*/ 0 w 213"/>
              <a:gd name="T1" fmla="*/ 0 h 238"/>
              <a:gd name="T2" fmla="*/ 0 w 213"/>
              <a:gd name="T3" fmla="*/ 597277825 h 238"/>
              <a:gd name="T4" fmla="*/ 534273915 w 213"/>
              <a:gd name="T5" fmla="*/ 597277825 h 238"/>
              <a:gd name="T6" fmla="*/ 534273915 w 213"/>
              <a:gd name="T7" fmla="*/ 0 h 238"/>
              <a:gd name="T8" fmla="*/ 267136958 w 213"/>
              <a:gd name="T9" fmla="*/ 0 h 238"/>
              <a:gd name="T10" fmla="*/ 133569273 w 213"/>
              <a:gd name="T11" fmla="*/ 0 h 238"/>
              <a:gd name="T12" fmla="*/ 0 w 213"/>
              <a:gd name="T13" fmla="*/ 0 h 2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238">
                <a:moveTo>
                  <a:pt x="0" y="0"/>
                </a:moveTo>
                <a:lnTo>
                  <a:pt x="0" y="237"/>
                </a:lnTo>
                <a:lnTo>
                  <a:pt x="212" y="237"/>
                </a:lnTo>
                <a:lnTo>
                  <a:pt x="212" y="0"/>
                </a:lnTo>
                <a:lnTo>
                  <a:pt x="106" y="0"/>
                </a:lnTo>
                <a:lnTo>
                  <a:pt x="53" y="0"/>
                </a:lnTo>
                <a:lnTo>
                  <a:pt x="0" y="0"/>
                </a:lnTo>
              </a:path>
            </a:pathLst>
          </a:custGeom>
          <a:solidFill>
            <a:srgbClr val="B7DBF3"/>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095" name="Freeform 26" descr="Outlined diamond">
            <a:extLst>
              <a:ext uri="{FF2B5EF4-FFF2-40B4-BE49-F238E27FC236}">
                <a16:creationId xmlns:a16="http://schemas.microsoft.com/office/drawing/2014/main" id="{76C4F8E8-3CA5-413B-8009-7427E803A467}"/>
              </a:ext>
            </a:extLst>
          </p:cNvPr>
          <p:cNvSpPr>
            <a:spLocks/>
          </p:cNvSpPr>
          <p:nvPr/>
        </p:nvSpPr>
        <p:spPr bwMode="auto">
          <a:xfrm>
            <a:off x="5345908" y="1532335"/>
            <a:ext cx="251222" cy="471488"/>
          </a:xfrm>
          <a:custGeom>
            <a:avLst/>
            <a:gdLst>
              <a:gd name="T0" fmla="*/ 0 w 211"/>
              <a:gd name="T1" fmla="*/ 0 h 396"/>
              <a:gd name="T2" fmla="*/ 0 w 211"/>
              <a:gd name="T3" fmla="*/ 929938450 h 396"/>
              <a:gd name="T4" fmla="*/ 199093435 w 211"/>
              <a:gd name="T5" fmla="*/ 929938450 h 396"/>
              <a:gd name="T6" fmla="*/ 395665916 w 211"/>
              <a:gd name="T7" fmla="*/ 995462513 h 396"/>
              <a:gd name="T8" fmla="*/ 529233602 w 211"/>
              <a:gd name="T9" fmla="*/ 662801888 h 396"/>
              <a:gd name="T10" fmla="*/ 463709442 w 211"/>
              <a:gd name="T11" fmla="*/ 65524063 h 396"/>
              <a:gd name="T12" fmla="*/ 529233602 w 211"/>
              <a:gd name="T13" fmla="*/ 0 h 396"/>
              <a:gd name="T14" fmla="*/ 267136961 w 211"/>
              <a:gd name="T15" fmla="*/ 0 h 396"/>
              <a:gd name="T16" fmla="*/ 133569274 w 211"/>
              <a:gd name="T17" fmla="*/ 0 h 396"/>
              <a:gd name="T18" fmla="*/ 0 w 211"/>
              <a:gd name="T19" fmla="*/ 0 h 3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1" h="396">
                <a:moveTo>
                  <a:pt x="0" y="0"/>
                </a:moveTo>
                <a:lnTo>
                  <a:pt x="0" y="369"/>
                </a:lnTo>
                <a:lnTo>
                  <a:pt x="79" y="369"/>
                </a:lnTo>
                <a:lnTo>
                  <a:pt x="157" y="395"/>
                </a:lnTo>
                <a:lnTo>
                  <a:pt x="210" y="263"/>
                </a:lnTo>
                <a:lnTo>
                  <a:pt x="184" y="26"/>
                </a:lnTo>
                <a:lnTo>
                  <a:pt x="210" y="0"/>
                </a:lnTo>
                <a:lnTo>
                  <a:pt x="106" y="0"/>
                </a:lnTo>
                <a:lnTo>
                  <a:pt x="53" y="0"/>
                </a:lnTo>
                <a:lnTo>
                  <a:pt x="0" y="0"/>
                </a:lnTo>
              </a:path>
            </a:pathLst>
          </a:custGeom>
          <a:solidFill>
            <a:srgbClr val="F2B8E1"/>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096" name="Freeform 27" descr="Outlined diamond">
            <a:extLst>
              <a:ext uri="{FF2B5EF4-FFF2-40B4-BE49-F238E27FC236}">
                <a16:creationId xmlns:a16="http://schemas.microsoft.com/office/drawing/2014/main" id="{EE3581F3-B03C-48CC-B94A-7E4CB45F9FCE}"/>
              </a:ext>
            </a:extLst>
          </p:cNvPr>
          <p:cNvSpPr>
            <a:spLocks/>
          </p:cNvSpPr>
          <p:nvPr/>
        </p:nvSpPr>
        <p:spPr bwMode="auto">
          <a:xfrm>
            <a:off x="5563791" y="1532335"/>
            <a:ext cx="190500" cy="346472"/>
          </a:xfrm>
          <a:custGeom>
            <a:avLst/>
            <a:gdLst>
              <a:gd name="T0" fmla="*/ 68045013 w 160"/>
              <a:gd name="T1" fmla="*/ 0 h 291"/>
              <a:gd name="T2" fmla="*/ 0 w 160"/>
              <a:gd name="T3" fmla="*/ 65523992 h 291"/>
              <a:gd name="T4" fmla="*/ 68045013 w 160"/>
              <a:gd name="T5" fmla="*/ 665320530 h 291"/>
              <a:gd name="T6" fmla="*/ 201612500 w 160"/>
              <a:gd name="T7" fmla="*/ 730844521 h 291"/>
              <a:gd name="T8" fmla="*/ 201612500 w 160"/>
              <a:gd name="T9" fmla="*/ 597275591 h 291"/>
              <a:gd name="T10" fmla="*/ 400705638 w 160"/>
              <a:gd name="T11" fmla="*/ 463708248 h 291"/>
              <a:gd name="T12" fmla="*/ 267136563 w 160"/>
              <a:gd name="T13" fmla="*/ 0 h 291"/>
              <a:gd name="T14" fmla="*/ 156249688 w 160"/>
              <a:gd name="T15" fmla="*/ 0 h 291"/>
              <a:gd name="T16" fmla="*/ 110886875 w 160"/>
              <a:gd name="T17" fmla="*/ 0 h 291"/>
              <a:gd name="T18" fmla="*/ 68045013 w 160"/>
              <a:gd name="T19" fmla="*/ 0 h 2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0" h="291">
                <a:moveTo>
                  <a:pt x="27" y="0"/>
                </a:moveTo>
                <a:lnTo>
                  <a:pt x="0" y="26"/>
                </a:lnTo>
                <a:lnTo>
                  <a:pt x="27" y="264"/>
                </a:lnTo>
                <a:lnTo>
                  <a:pt x="80" y="290"/>
                </a:lnTo>
                <a:lnTo>
                  <a:pt x="80" y="237"/>
                </a:lnTo>
                <a:lnTo>
                  <a:pt x="159" y="184"/>
                </a:lnTo>
                <a:lnTo>
                  <a:pt x="106" y="0"/>
                </a:lnTo>
                <a:lnTo>
                  <a:pt x="62" y="0"/>
                </a:lnTo>
                <a:lnTo>
                  <a:pt x="44" y="0"/>
                </a:lnTo>
                <a:lnTo>
                  <a:pt x="27" y="0"/>
                </a:lnTo>
              </a:path>
            </a:pathLst>
          </a:custGeom>
          <a:solidFill>
            <a:srgbClr val="F2B8E1"/>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4124" name="Freeform 28">
            <a:extLst>
              <a:ext uri="{FF2B5EF4-FFF2-40B4-BE49-F238E27FC236}">
                <a16:creationId xmlns:a16="http://schemas.microsoft.com/office/drawing/2014/main" id="{2B163DB6-B7AF-4C73-91D0-46118C2F4DC4}"/>
              </a:ext>
            </a:extLst>
          </p:cNvPr>
          <p:cNvSpPr>
            <a:spLocks/>
          </p:cNvSpPr>
          <p:nvPr/>
        </p:nvSpPr>
        <p:spPr bwMode="auto">
          <a:xfrm>
            <a:off x="1546622" y="2692005"/>
            <a:ext cx="346472" cy="158353"/>
          </a:xfrm>
          <a:custGeom>
            <a:avLst/>
            <a:gdLst>
              <a:gd name="T0" fmla="*/ 159 w 291"/>
              <a:gd name="T1" fmla="*/ 0 h 133"/>
              <a:gd name="T2" fmla="*/ 79 w 291"/>
              <a:gd name="T3" fmla="*/ 0 h 133"/>
              <a:gd name="T4" fmla="*/ 0 w 291"/>
              <a:gd name="T5" fmla="*/ 106 h 133"/>
              <a:gd name="T6" fmla="*/ 290 w 291"/>
              <a:gd name="T7" fmla="*/ 132 h 133"/>
              <a:gd name="T8" fmla="*/ 211 w 291"/>
              <a:gd name="T9" fmla="*/ 0 h 133"/>
              <a:gd name="T10" fmla="*/ 184 w 291"/>
              <a:gd name="T11" fmla="*/ 0 h 133"/>
              <a:gd name="T12" fmla="*/ 167 w 291"/>
              <a:gd name="T13" fmla="*/ 0 h 133"/>
              <a:gd name="T14" fmla="*/ 159 w 291"/>
              <a:gd name="T15" fmla="*/ 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133">
                <a:moveTo>
                  <a:pt x="159" y="0"/>
                </a:moveTo>
                <a:lnTo>
                  <a:pt x="79" y="0"/>
                </a:lnTo>
                <a:lnTo>
                  <a:pt x="0" y="106"/>
                </a:lnTo>
                <a:lnTo>
                  <a:pt x="290" y="132"/>
                </a:lnTo>
                <a:lnTo>
                  <a:pt x="211" y="0"/>
                </a:lnTo>
                <a:lnTo>
                  <a:pt x="184" y="0"/>
                </a:lnTo>
                <a:lnTo>
                  <a:pt x="167" y="0"/>
                </a:lnTo>
                <a:lnTo>
                  <a:pt x="159" y="0"/>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4125" name="Freeform 29">
            <a:extLst>
              <a:ext uri="{FF2B5EF4-FFF2-40B4-BE49-F238E27FC236}">
                <a16:creationId xmlns:a16="http://schemas.microsoft.com/office/drawing/2014/main" id="{CA79A609-735F-46C0-9413-A35B0883035A}"/>
              </a:ext>
            </a:extLst>
          </p:cNvPr>
          <p:cNvSpPr>
            <a:spLocks/>
          </p:cNvSpPr>
          <p:nvPr/>
        </p:nvSpPr>
        <p:spPr bwMode="auto">
          <a:xfrm>
            <a:off x="1735931" y="2534842"/>
            <a:ext cx="439341" cy="315515"/>
          </a:xfrm>
          <a:custGeom>
            <a:avLst/>
            <a:gdLst>
              <a:gd name="T0" fmla="*/ 52 w 369"/>
              <a:gd name="T1" fmla="*/ 26 h 265"/>
              <a:gd name="T2" fmla="*/ 25 w 369"/>
              <a:gd name="T3" fmla="*/ 53 h 265"/>
              <a:gd name="T4" fmla="*/ 0 w 369"/>
              <a:gd name="T5" fmla="*/ 132 h 265"/>
              <a:gd name="T6" fmla="*/ 52 w 369"/>
              <a:gd name="T7" fmla="*/ 132 h 265"/>
              <a:gd name="T8" fmla="*/ 131 w 369"/>
              <a:gd name="T9" fmla="*/ 264 h 265"/>
              <a:gd name="T10" fmla="*/ 368 w 369"/>
              <a:gd name="T11" fmla="*/ 264 h 265"/>
              <a:gd name="T12" fmla="*/ 315 w 369"/>
              <a:gd name="T13" fmla="*/ 79 h 265"/>
              <a:gd name="T14" fmla="*/ 263 w 369"/>
              <a:gd name="T15" fmla="*/ 0 h 265"/>
              <a:gd name="T16" fmla="*/ 157 w 369"/>
              <a:gd name="T17" fmla="*/ 9 h 265"/>
              <a:gd name="T18" fmla="*/ 104 w 369"/>
              <a:gd name="T19" fmla="*/ 18 h 265"/>
              <a:gd name="T20" fmla="*/ 60 w 369"/>
              <a:gd name="T21" fmla="*/ 18 h 265"/>
              <a:gd name="T22" fmla="*/ 52 w 369"/>
              <a:gd name="T23" fmla="*/ 2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9" h="265">
                <a:moveTo>
                  <a:pt x="52" y="26"/>
                </a:moveTo>
                <a:lnTo>
                  <a:pt x="25" y="53"/>
                </a:lnTo>
                <a:lnTo>
                  <a:pt x="0" y="132"/>
                </a:lnTo>
                <a:lnTo>
                  <a:pt x="52" y="132"/>
                </a:lnTo>
                <a:lnTo>
                  <a:pt x="131" y="264"/>
                </a:lnTo>
                <a:lnTo>
                  <a:pt x="368" y="264"/>
                </a:lnTo>
                <a:lnTo>
                  <a:pt x="315" y="79"/>
                </a:lnTo>
                <a:lnTo>
                  <a:pt x="263" y="0"/>
                </a:lnTo>
                <a:lnTo>
                  <a:pt x="157" y="9"/>
                </a:lnTo>
                <a:lnTo>
                  <a:pt x="104" y="18"/>
                </a:lnTo>
                <a:lnTo>
                  <a:pt x="60" y="18"/>
                </a:lnTo>
                <a:lnTo>
                  <a:pt x="52" y="26"/>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4126" name="Freeform 30">
            <a:extLst>
              <a:ext uri="{FF2B5EF4-FFF2-40B4-BE49-F238E27FC236}">
                <a16:creationId xmlns:a16="http://schemas.microsoft.com/office/drawing/2014/main" id="{827BD0AA-4ED1-41CA-93A1-47375B00DB13}"/>
              </a:ext>
            </a:extLst>
          </p:cNvPr>
          <p:cNvSpPr>
            <a:spLocks/>
          </p:cNvSpPr>
          <p:nvPr/>
        </p:nvSpPr>
        <p:spPr bwMode="auto">
          <a:xfrm>
            <a:off x="2049067" y="2378869"/>
            <a:ext cx="315515" cy="471488"/>
          </a:xfrm>
          <a:custGeom>
            <a:avLst/>
            <a:gdLst>
              <a:gd name="T0" fmla="*/ 0 w 265"/>
              <a:gd name="T1" fmla="*/ 53 h 396"/>
              <a:gd name="T2" fmla="*/ 0 w 265"/>
              <a:gd name="T3" fmla="*/ 131 h 396"/>
              <a:gd name="T4" fmla="*/ 53 w 265"/>
              <a:gd name="T5" fmla="*/ 210 h 396"/>
              <a:gd name="T6" fmla="*/ 106 w 265"/>
              <a:gd name="T7" fmla="*/ 395 h 396"/>
              <a:gd name="T8" fmla="*/ 185 w 265"/>
              <a:gd name="T9" fmla="*/ 369 h 396"/>
              <a:gd name="T10" fmla="*/ 158 w 265"/>
              <a:gd name="T11" fmla="*/ 342 h 396"/>
              <a:gd name="T12" fmla="*/ 264 w 265"/>
              <a:gd name="T13" fmla="*/ 157 h 396"/>
              <a:gd name="T14" fmla="*/ 106 w 265"/>
              <a:gd name="T15" fmla="*/ 0 h 396"/>
              <a:gd name="T16" fmla="*/ 53 w 265"/>
              <a:gd name="T17" fmla="*/ 26 h 396"/>
              <a:gd name="T18" fmla="*/ 26 w 265"/>
              <a:gd name="T19" fmla="*/ 35 h 396"/>
              <a:gd name="T20" fmla="*/ 0 w 265"/>
              <a:gd name="T21" fmla="*/ 5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396">
                <a:moveTo>
                  <a:pt x="0" y="53"/>
                </a:moveTo>
                <a:lnTo>
                  <a:pt x="0" y="131"/>
                </a:lnTo>
                <a:lnTo>
                  <a:pt x="53" y="210"/>
                </a:lnTo>
                <a:lnTo>
                  <a:pt x="106" y="395"/>
                </a:lnTo>
                <a:lnTo>
                  <a:pt x="185" y="369"/>
                </a:lnTo>
                <a:lnTo>
                  <a:pt x="158" y="342"/>
                </a:lnTo>
                <a:lnTo>
                  <a:pt x="264" y="157"/>
                </a:lnTo>
                <a:lnTo>
                  <a:pt x="106" y="0"/>
                </a:lnTo>
                <a:lnTo>
                  <a:pt x="53" y="26"/>
                </a:lnTo>
                <a:lnTo>
                  <a:pt x="26" y="35"/>
                </a:lnTo>
                <a:lnTo>
                  <a:pt x="0" y="53"/>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00" name="Freeform 31">
            <a:extLst>
              <a:ext uri="{FF2B5EF4-FFF2-40B4-BE49-F238E27FC236}">
                <a16:creationId xmlns:a16="http://schemas.microsoft.com/office/drawing/2014/main" id="{016A66D7-3D2C-4157-9BC1-D51CBFF5A818}"/>
              </a:ext>
            </a:extLst>
          </p:cNvPr>
          <p:cNvSpPr>
            <a:spLocks/>
          </p:cNvSpPr>
          <p:nvPr/>
        </p:nvSpPr>
        <p:spPr bwMode="auto">
          <a:xfrm>
            <a:off x="2394348" y="2158605"/>
            <a:ext cx="502444" cy="345281"/>
          </a:xfrm>
          <a:custGeom>
            <a:avLst/>
            <a:gdLst>
              <a:gd name="T0" fmla="*/ 0 w 422"/>
              <a:gd name="T1" fmla="*/ 199093138 h 290"/>
              <a:gd name="T2" fmla="*/ 133569075 w 422"/>
              <a:gd name="T3" fmla="*/ 398184688 h 290"/>
              <a:gd name="T4" fmla="*/ 65524063 w 422"/>
              <a:gd name="T5" fmla="*/ 597277825 h 290"/>
              <a:gd name="T6" fmla="*/ 133569075 w 422"/>
              <a:gd name="T7" fmla="*/ 728325950 h 290"/>
              <a:gd name="T8" fmla="*/ 267136563 w 422"/>
              <a:gd name="T9" fmla="*/ 662801888 h 290"/>
              <a:gd name="T10" fmla="*/ 793850013 w 422"/>
              <a:gd name="T11" fmla="*/ 597277825 h 290"/>
              <a:gd name="T12" fmla="*/ 927417500 w 422"/>
              <a:gd name="T13" fmla="*/ 662801888 h 290"/>
              <a:gd name="T14" fmla="*/ 1060986575 w 422"/>
              <a:gd name="T15" fmla="*/ 531753763 h 290"/>
              <a:gd name="T16" fmla="*/ 861893438 w 422"/>
              <a:gd name="T17" fmla="*/ 398184688 h 290"/>
              <a:gd name="T18" fmla="*/ 927417500 w 422"/>
              <a:gd name="T19" fmla="*/ 199093138 h 290"/>
              <a:gd name="T20" fmla="*/ 861893438 w 422"/>
              <a:gd name="T21" fmla="*/ 0 h 290"/>
              <a:gd name="T22" fmla="*/ 728325950 w 422"/>
              <a:gd name="T23" fmla="*/ 0 h 290"/>
              <a:gd name="T24" fmla="*/ 355342825 w 422"/>
              <a:gd name="T25" fmla="*/ 88206263 h 290"/>
              <a:gd name="T26" fmla="*/ 176410938 w 422"/>
              <a:gd name="T27" fmla="*/ 133569075 h 290"/>
              <a:gd name="T28" fmla="*/ 22682200 w 422"/>
              <a:gd name="T29" fmla="*/ 176410938 h 290"/>
              <a:gd name="T30" fmla="*/ 0 w 422"/>
              <a:gd name="T31" fmla="*/ 199093138 h 2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2" h="290">
                <a:moveTo>
                  <a:pt x="0" y="79"/>
                </a:moveTo>
                <a:lnTo>
                  <a:pt x="53" y="158"/>
                </a:lnTo>
                <a:lnTo>
                  <a:pt x="26" y="237"/>
                </a:lnTo>
                <a:lnTo>
                  <a:pt x="53" y="289"/>
                </a:lnTo>
                <a:lnTo>
                  <a:pt x="106" y="263"/>
                </a:lnTo>
                <a:lnTo>
                  <a:pt x="315" y="237"/>
                </a:lnTo>
                <a:lnTo>
                  <a:pt x="368" y="263"/>
                </a:lnTo>
                <a:lnTo>
                  <a:pt x="421" y="211"/>
                </a:lnTo>
                <a:lnTo>
                  <a:pt x="342" y="158"/>
                </a:lnTo>
                <a:lnTo>
                  <a:pt x="368" y="79"/>
                </a:lnTo>
                <a:lnTo>
                  <a:pt x="342" y="0"/>
                </a:lnTo>
                <a:lnTo>
                  <a:pt x="289" y="0"/>
                </a:lnTo>
                <a:lnTo>
                  <a:pt x="141" y="35"/>
                </a:lnTo>
                <a:lnTo>
                  <a:pt x="70" y="53"/>
                </a:lnTo>
                <a:lnTo>
                  <a:pt x="9" y="70"/>
                </a:lnTo>
                <a:lnTo>
                  <a:pt x="0" y="79"/>
                </a:lnTo>
              </a:path>
            </a:pathLst>
          </a:custGeom>
          <a:solidFill>
            <a:srgbClr val="FFFF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4128" name="Freeform 32">
            <a:extLst>
              <a:ext uri="{FF2B5EF4-FFF2-40B4-BE49-F238E27FC236}">
                <a16:creationId xmlns:a16="http://schemas.microsoft.com/office/drawing/2014/main" id="{6A0A7ED0-E029-49EB-BEFC-3382D5AF0F07}"/>
              </a:ext>
            </a:extLst>
          </p:cNvPr>
          <p:cNvSpPr>
            <a:spLocks/>
          </p:cNvSpPr>
          <p:nvPr/>
        </p:nvSpPr>
        <p:spPr bwMode="auto">
          <a:xfrm>
            <a:off x="2237185" y="2502694"/>
            <a:ext cx="346472" cy="315516"/>
          </a:xfrm>
          <a:custGeom>
            <a:avLst/>
            <a:gdLst>
              <a:gd name="T0" fmla="*/ 0 w 291"/>
              <a:gd name="T1" fmla="*/ 238 h 265"/>
              <a:gd name="T2" fmla="*/ 26 w 291"/>
              <a:gd name="T3" fmla="*/ 264 h 265"/>
              <a:gd name="T4" fmla="*/ 290 w 291"/>
              <a:gd name="T5" fmla="*/ 185 h 265"/>
              <a:gd name="T6" fmla="*/ 290 w 291"/>
              <a:gd name="T7" fmla="*/ 79 h 265"/>
              <a:gd name="T8" fmla="*/ 185 w 291"/>
              <a:gd name="T9" fmla="*/ 0 h 265"/>
              <a:gd name="T10" fmla="*/ 105 w 291"/>
              <a:gd name="T11" fmla="*/ 53 h 265"/>
              <a:gd name="T12" fmla="*/ 53 w 291"/>
              <a:gd name="T13" fmla="*/ 141 h 265"/>
              <a:gd name="T14" fmla="*/ 26 w 291"/>
              <a:gd name="T15" fmla="*/ 185 h 265"/>
              <a:gd name="T16" fmla="*/ 0 w 291"/>
              <a:gd name="T17" fmla="*/ 23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65">
                <a:moveTo>
                  <a:pt x="0" y="238"/>
                </a:moveTo>
                <a:lnTo>
                  <a:pt x="26" y="264"/>
                </a:lnTo>
                <a:lnTo>
                  <a:pt x="290" y="185"/>
                </a:lnTo>
                <a:lnTo>
                  <a:pt x="290" y="79"/>
                </a:lnTo>
                <a:lnTo>
                  <a:pt x="185" y="0"/>
                </a:lnTo>
                <a:lnTo>
                  <a:pt x="105" y="53"/>
                </a:lnTo>
                <a:lnTo>
                  <a:pt x="53" y="141"/>
                </a:lnTo>
                <a:lnTo>
                  <a:pt x="26" y="185"/>
                </a:lnTo>
                <a:lnTo>
                  <a:pt x="0" y="238"/>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02" name="Freeform 33">
            <a:extLst>
              <a:ext uri="{FF2B5EF4-FFF2-40B4-BE49-F238E27FC236}">
                <a16:creationId xmlns:a16="http://schemas.microsoft.com/office/drawing/2014/main" id="{C7626FFF-3B70-45EF-8B8C-AAEDF4084D8A}"/>
              </a:ext>
            </a:extLst>
          </p:cNvPr>
          <p:cNvSpPr>
            <a:spLocks/>
          </p:cNvSpPr>
          <p:nvPr/>
        </p:nvSpPr>
        <p:spPr bwMode="auto">
          <a:xfrm>
            <a:off x="2457450" y="2441973"/>
            <a:ext cx="377429" cy="282178"/>
          </a:xfrm>
          <a:custGeom>
            <a:avLst/>
            <a:gdLst>
              <a:gd name="T0" fmla="*/ 0 w 317"/>
              <a:gd name="T1" fmla="*/ 131047951 h 237"/>
              <a:gd name="T2" fmla="*/ 267136828 w 317"/>
              <a:gd name="T3" fmla="*/ 330139236 h 237"/>
              <a:gd name="T4" fmla="*/ 267136828 w 317"/>
              <a:gd name="T5" fmla="*/ 594756085 h 237"/>
              <a:gd name="T6" fmla="*/ 662802546 w 317"/>
              <a:gd name="T7" fmla="*/ 594756085 h 237"/>
              <a:gd name="T8" fmla="*/ 662802546 w 317"/>
              <a:gd name="T9" fmla="*/ 395663212 h 237"/>
              <a:gd name="T10" fmla="*/ 796370166 w 317"/>
              <a:gd name="T11" fmla="*/ 196571926 h 237"/>
              <a:gd name="T12" fmla="*/ 796370166 w 317"/>
              <a:gd name="T13" fmla="*/ 63003029 h 237"/>
              <a:gd name="T14" fmla="*/ 662802546 w 317"/>
              <a:gd name="T15" fmla="*/ 0 h 237"/>
              <a:gd name="T16" fmla="*/ 133569208 w 317"/>
              <a:gd name="T17" fmla="*/ 63003029 h 237"/>
              <a:gd name="T18" fmla="*/ 65524128 w 317"/>
              <a:gd name="T19" fmla="*/ 85685199 h 237"/>
              <a:gd name="T20" fmla="*/ 22682223 w 317"/>
              <a:gd name="T21" fmla="*/ 108365781 h 237"/>
              <a:gd name="T22" fmla="*/ 0 w 317"/>
              <a:gd name="T23" fmla="*/ 131047951 h 2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7" h="237">
                <a:moveTo>
                  <a:pt x="0" y="52"/>
                </a:moveTo>
                <a:lnTo>
                  <a:pt x="106" y="131"/>
                </a:lnTo>
                <a:lnTo>
                  <a:pt x="106" y="236"/>
                </a:lnTo>
                <a:lnTo>
                  <a:pt x="263" y="236"/>
                </a:lnTo>
                <a:lnTo>
                  <a:pt x="263" y="157"/>
                </a:lnTo>
                <a:lnTo>
                  <a:pt x="316" y="78"/>
                </a:lnTo>
                <a:lnTo>
                  <a:pt x="316" y="25"/>
                </a:lnTo>
                <a:lnTo>
                  <a:pt x="263" y="0"/>
                </a:lnTo>
                <a:lnTo>
                  <a:pt x="53" y="25"/>
                </a:lnTo>
                <a:lnTo>
                  <a:pt x="26" y="34"/>
                </a:lnTo>
                <a:lnTo>
                  <a:pt x="9" y="43"/>
                </a:lnTo>
                <a:lnTo>
                  <a:pt x="0" y="52"/>
                </a:lnTo>
              </a:path>
            </a:pathLst>
          </a:custGeom>
          <a:solidFill>
            <a:srgbClr val="FFFF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03" name="Freeform 34">
            <a:extLst>
              <a:ext uri="{FF2B5EF4-FFF2-40B4-BE49-F238E27FC236}">
                <a16:creationId xmlns:a16="http://schemas.microsoft.com/office/drawing/2014/main" id="{B2A9612B-57A7-4CF0-B286-B23954A4DCAD}"/>
              </a:ext>
            </a:extLst>
          </p:cNvPr>
          <p:cNvSpPr>
            <a:spLocks/>
          </p:cNvSpPr>
          <p:nvPr/>
        </p:nvSpPr>
        <p:spPr bwMode="auto">
          <a:xfrm>
            <a:off x="2833688" y="2346723"/>
            <a:ext cx="409575" cy="377428"/>
          </a:xfrm>
          <a:custGeom>
            <a:avLst/>
            <a:gdLst>
              <a:gd name="T0" fmla="*/ 0 w 344"/>
              <a:gd name="T1" fmla="*/ 264615350 h 317"/>
              <a:gd name="T2" fmla="*/ 0 w 344"/>
              <a:gd name="T3" fmla="*/ 395663344 h 317"/>
              <a:gd name="T4" fmla="*/ 199093138 w 344"/>
              <a:gd name="T5" fmla="*/ 395663344 h 317"/>
              <a:gd name="T6" fmla="*/ 398184688 w 344"/>
              <a:gd name="T7" fmla="*/ 662799641 h 317"/>
              <a:gd name="T8" fmla="*/ 398184688 w 344"/>
              <a:gd name="T9" fmla="*/ 796368584 h 317"/>
              <a:gd name="T10" fmla="*/ 730845313 w 344"/>
              <a:gd name="T11" fmla="*/ 796368584 h 317"/>
              <a:gd name="T12" fmla="*/ 864414388 w 344"/>
              <a:gd name="T13" fmla="*/ 463708289 h 317"/>
              <a:gd name="T14" fmla="*/ 864414388 w 344"/>
              <a:gd name="T15" fmla="*/ 0 h 317"/>
              <a:gd name="T16" fmla="*/ 665321250 w 344"/>
              <a:gd name="T17" fmla="*/ 0 h 317"/>
              <a:gd name="T18" fmla="*/ 133569075 w 344"/>
              <a:gd name="T19" fmla="*/ 133567355 h 317"/>
              <a:gd name="T20" fmla="*/ 65524063 w 344"/>
              <a:gd name="T21" fmla="*/ 199091352 h 317"/>
              <a:gd name="T22" fmla="*/ 22682200 w 344"/>
              <a:gd name="T23" fmla="*/ 221773530 h 317"/>
              <a:gd name="T24" fmla="*/ 0 w 344"/>
              <a:gd name="T25" fmla="*/ 264615350 h 3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4" h="317">
                <a:moveTo>
                  <a:pt x="0" y="105"/>
                </a:moveTo>
                <a:lnTo>
                  <a:pt x="0" y="157"/>
                </a:lnTo>
                <a:lnTo>
                  <a:pt x="79" y="157"/>
                </a:lnTo>
                <a:lnTo>
                  <a:pt x="158" y="263"/>
                </a:lnTo>
                <a:lnTo>
                  <a:pt x="158" y="316"/>
                </a:lnTo>
                <a:lnTo>
                  <a:pt x="290" y="316"/>
                </a:lnTo>
                <a:lnTo>
                  <a:pt x="343" y="184"/>
                </a:lnTo>
                <a:lnTo>
                  <a:pt x="343" y="0"/>
                </a:lnTo>
                <a:lnTo>
                  <a:pt x="264" y="0"/>
                </a:lnTo>
                <a:lnTo>
                  <a:pt x="53" y="53"/>
                </a:lnTo>
                <a:lnTo>
                  <a:pt x="26" y="79"/>
                </a:lnTo>
                <a:lnTo>
                  <a:pt x="9" y="88"/>
                </a:lnTo>
                <a:lnTo>
                  <a:pt x="0" y="105"/>
                </a:lnTo>
              </a:path>
            </a:pathLst>
          </a:custGeom>
          <a:solidFill>
            <a:srgbClr val="FFFF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04" name="Freeform 35">
            <a:extLst>
              <a:ext uri="{FF2B5EF4-FFF2-40B4-BE49-F238E27FC236}">
                <a16:creationId xmlns:a16="http://schemas.microsoft.com/office/drawing/2014/main" id="{E42B3BD8-AB2D-4243-9AA1-15E803240791}"/>
              </a:ext>
            </a:extLst>
          </p:cNvPr>
          <p:cNvSpPr>
            <a:spLocks/>
          </p:cNvSpPr>
          <p:nvPr/>
        </p:nvSpPr>
        <p:spPr bwMode="auto">
          <a:xfrm>
            <a:off x="2770585" y="2534841"/>
            <a:ext cx="252413" cy="189309"/>
          </a:xfrm>
          <a:custGeom>
            <a:avLst/>
            <a:gdLst>
              <a:gd name="T0" fmla="*/ 133569075 w 212"/>
              <a:gd name="T1" fmla="*/ 0 h 159"/>
              <a:gd name="T2" fmla="*/ 0 w 212"/>
              <a:gd name="T3" fmla="*/ 199091156 h 159"/>
              <a:gd name="T4" fmla="*/ 0 w 212"/>
              <a:gd name="T5" fmla="*/ 398183899 h 159"/>
              <a:gd name="T6" fmla="*/ 531753763 w 212"/>
              <a:gd name="T7" fmla="*/ 398183899 h 159"/>
              <a:gd name="T8" fmla="*/ 531753763 w 212"/>
              <a:gd name="T9" fmla="*/ 264615088 h 159"/>
              <a:gd name="T10" fmla="*/ 332660625 w 212"/>
              <a:gd name="T11" fmla="*/ 0 h 159"/>
              <a:gd name="T12" fmla="*/ 221773750 w 212"/>
              <a:gd name="T13" fmla="*/ 0 h 159"/>
              <a:gd name="T14" fmla="*/ 176410938 w 212"/>
              <a:gd name="T15" fmla="*/ 0 h 159"/>
              <a:gd name="T16" fmla="*/ 133569075 w 212"/>
              <a:gd name="T17" fmla="*/ 0 h 1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 h="159">
                <a:moveTo>
                  <a:pt x="53" y="0"/>
                </a:moveTo>
                <a:lnTo>
                  <a:pt x="0" y="79"/>
                </a:lnTo>
                <a:lnTo>
                  <a:pt x="0" y="158"/>
                </a:lnTo>
                <a:lnTo>
                  <a:pt x="211" y="158"/>
                </a:lnTo>
                <a:lnTo>
                  <a:pt x="211" y="105"/>
                </a:lnTo>
                <a:lnTo>
                  <a:pt x="132" y="0"/>
                </a:lnTo>
                <a:lnTo>
                  <a:pt x="88" y="0"/>
                </a:lnTo>
                <a:lnTo>
                  <a:pt x="70" y="0"/>
                </a:lnTo>
                <a:lnTo>
                  <a:pt x="53" y="0"/>
                </a:lnTo>
              </a:path>
            </a:pathLst>
          </a:custGeom>
          <a:solidFill>
            <a:srgbClr val="FFFF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05" name="Freeform 36">
            <a:extLst>
              <a:ext uri="{FF2B5EF4-FFF2-40B4-BE49-F238E27FC236}">
                <a16:creationId xmlns:a16="http://schemas.microsoft.com/office/drawing/2014/main" id="{6D911163-C6A7-4754-AE90-A8F047E03BBE}"/>
              </a:ext>
            </a:extLst>
          </p:cNvPr>
          <p:cNvSpPr>
            <a:spLocks/>
          </p:cNvSpPr>
          <p:nvPr/>
        </p:nvSpPr>
        <p:spPr bwMode="auto">
          <a:xfrm>
            <a:off x="2801541" y="2064545"/>
            <a:ext cx="347663" cy="346472"/>
          </a:xfrm>
          <a:custGeom>
            <a:avLst/>
            <a:gdLst>
              <a:gd name="T0" fmla="*/ 0 w 292"/>
              <a:gd name="T1" fmla="*/ 597278471 h 291"/>
              <a:gd name="T2" fmla="*/ 199093138 w 292"/>
              <a:gd name="T3" fmla="*/ 730846104 h 291"/>
              <a:gd name="T4" fmla="*/ 733366263 w 292"/>
              <a:gd name="T5" fmla="*/ 597278471 h 291"/>
              <a:gd name="T6" fmla="*/ 667842200 w 292"/>
              <a:gd name="T7" fmla="*/ 398185118 h 291"/>
              <a:gd name="T8" fmla="*/ 466229700 w 292"/>
              <a:gd name="T9" fmla="*/ 199093353 h 291"/>
              <a:gd name="T10" fmla="*/ 667842200 w 292"/>
              <a:gd name="T11" fmla="*/ 133569220 h 291"/>
              <a:gd name="T12" fmla="*/ 599797188 w 292"/>
              <a:gd name="T13" fmla="*/ 0 h 291"/>
              <a:gd name="T14" fmla="*/ 534273125 w 292"/>
              <a:gd name="T15" fmla="*/ 65524133 h 291"/>
              <a:gd name="T16" fmla="*/ 267136563 w 292"/>
              <a:gd name="T17" fmla="*/ 133569220 h 291"/>
              <a:gd name="T18" fmla="*/ 65524063 w 292"/>
              <a:gd name="T19" fmla="*/ 398185118 h 291"/>
              <a:gd name="T20" fmla="*/ 22682200 w 292"/>
              <a:gd name="T21" fmla="*/ 486391476 h 291"/>
              <a:gd name="T22" fmla="*/ 0 w 292"/>
              <a:gd name="T23" fmla="*/ 531754338 h 291"/>
              <a:gd name="T24" fmla="*/ 0 w 292"/>
              <a:gd name="T25" fmla="*/ 597278471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2" h="291">
                <a:moveTo>
                  <a:pt x="0" y="237"/>
                </a:moveTo>
                <a:lnTo>
                  <a:pt x="79" y="290"/>
                </a:lnTo>
                <a:lnTo>
                  <a:pt x="291" y="237"/>
                </a:lnTo>
                <a:lnTo>
                  <a:pt x="265" y="158"/>
                </a:lnTo>
                <a:lnTo>
                  <a:pt x="185" y="79"/>
                </a:lnTo>
                <a:lnTo>
                  <a:pt x="265" y="53"/>
                </a:lnTo>
                <a:lnTo>
                  <a:pt x="238" y="0"/>
                </a:lnTo>
                <a:lnTo>
                  <a:pt x="212" y="26"/>
                </a:lnTo>
                <a:lnTo>
                  <a:pt x="106" y="53"/>
                </a:lnTo>
                <a:lnTo>
                  <a:pt x="26" y="158"/>
                </a:lnTo>
                <a:lnTo>
                  <a:pt x="9" y="193"/>
                </a:lnTo>
                <a:lnTo>
                  <a:pt x="0" y="211"/>
                </a:lnTo>
                <a:lnTo>
                  <a:pt x="0" y="237"/>
                </a:lnTo>
              </a:path>
            </a:pathLst>
          </a:custGeom>
          <a:solidFill>
            <a:srgbClr val="FFFF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06" name="Freeform 37" descr="Wide upward diagonal">
            <a:extLst>
              <a:ext uri="{FF2B5EF4-FFF2-40B4-BE49-F238E27FC236}">
                <a16:creationId xmlns:a16="http://schemas.microsoft.com/office/drawing/2014/main" id="{F22BF029-DC4F-48F2-AD42-8AE50665210F}"/>
              </a:ext>
            </a:extLst>
          </p:cNvPr>
          <p:cNvSpPr>
            <a:spLocks/>
          </p:cNvSpPr>
          <p:nvPr/>
        </p:nvSpPr>
        <p:spPr bwMode="auto">
          <a:xfrm>
            <a:off x="3021808" y="2034780"/>
            <a:ext cx="441722" cy="345281"/>
          </a:xfrm>
          <a:custGeom>
            <a:avLst/>
            <a:gdLst>
              <a:gd name="T0" fmla="*/ 133569188 w 371"/>
              <a:gd name="T1" fmla="*/ 63004700 h 290"/>
              <a:gd name="T2" fmla="*/ 199093307 w 371"/>
              <a:gd name="T3" fmla="*/ 196572188 h 290"/>
              <a:gd name="T4" fmla="*/ 0 w 371"/>
              <a:gd name="T5" fmla="*/ 262096250 h 290"/>
              <a:gd name="T6" fmla="*/ 199093307 w 371"/>
              <a:gd name="T7" fmla="*/ 463708750 h 290"/>
              <a:gd name="T8" fmla="*/ 267136789 w 371"/>
              <a:gd name="T9" fmla="*/ 662801888 h 290"/>
              <a:gd name="T10" fmla="*/ 466230096 w 371"/>
              <a:gd name="T11" fmla="*/ 662801888 h 290"/>
              <a:gd name="T12" fmla="*/ 466230096 w 371"/>
              <a:gd name="T13" fmla="*/ 728325950 h 290"/>
              <a:gd name="T14" fmla="*/ 733366885 w 371"/>
              <a:gd name="T15" fmla="*/ 728325950 h 290"/>
              <a:gd name="T16" fmla="*/ 932458604 w 371"/>
              <a:gd name="T17" fmla="*/ 395665325 h 290"/>
              <a:gd name="T18" fmla="*/ 733366885 w 371"/>
              <a:gd name="T19" fmla="*/ 330141263 h 290"/>
              <a:gd name="T20" fmla="*/ 332660907 w 371"/>
              <a:gd name="T21" fmla="*/ 0 h 290"/>
              <a:gd name="T22" fmla="*/ 199093307 w 371"/>
              <a:gd name="T23" fmla="*/ 0 h 290"/>
              <a:gd name="T24" fmla="*/ 156249820 w 371"/>
              <a:gd name="T25" fmla="*/ 22682200 h 290"/>
              <a:gd name="T26" fmla="*/ 133569188 w 371"/>
              <a:gd name="T27" fmla="*/ 40322500 h 290"/>
              <a:gd name="T28" fmla="*/ 133569188 w 371"/>
              <a:gd name="T29" fmla="*/ 63004700 h 2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1" h="290">
                <a:moveTo>
                  <a:pt x="53" y="25"/>
                </a:moveTo>
                <a:lnTo>
                  <a:pt x="79" y="78"/>
                </a:lnTo>
                <a:lnTo>
                  <a:pt x="0" y="104"/>
                </a:lnTo>
                <a:lnTo>
                  <a:pt x="79" y="184"/>
                </a:lnTo>
                <a:lnTo>
                  <a:pt x="106" y="263"/>
                </a:lnTo>
                <a:lnTo>
                  <a:pt x="185" y="263"/>
                </a:lnTo>
                <a:lnTo>
                  <a:pt x="185" y="289"/>
                </a:lnTo>
                <a:lnTo>
                  <a:pt x="291" y="289"/>
                </a:lnTo>
                <a:lnTo>
                  <a:pt x="370" y="157"/>
                </a:lnTo>
                <a:lnTo>
                  <a:pt x="291" y="131"/>
                </a:lnTo>
                <a:lnTo>
                  <a:pt x="132" y="0"/>
                </a:lnTo>
                <a:lnTo>
                  <a:pt x="79" y="0"/>
                </a:lnTo>
                <a:lnTo>
                  <a:pt x="62" y="9"/>
                </a:lnTo>
                <a:lnTo>
                  <a:pt x="53" y="16"/>
                </a:lnTo>
                <a:lnTo>
                  <a:pt x="53" y="25"/>
                </a:lnTo>
              </a:path>
            </a:pathLst>
          </a:custGeom>
          <a:solidFill>
            <a:srgbClr val="FFFF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07" name="Freeform 38" descr="Wide upward diagonal">
            <a:extLst>
              <a:ext uri="{FF2B5EF4-FFF2-40B4-BE49-F238E27FC236}">
                <a16:creationId xmlns:a16="http://schemas.microsoft.com/office/drawing/2014/main" id="{9E29C554-53A6-48CB-B552-75D380A3A1E1}"/>
              </a:ext>
            </a:extLst>
          </p:cNvPr>
          <p:cNvSpPr>
            <a:spLocks/>
          </p:cNvSpPr>
          <p:nvPr/>
        </p:nvSpPr>
        <p:spPr bwMode="auto">
          <a:xfrm>
            <a:off x="3178970" y="1908572"/>
            <a:ext cx="346472" cy="314325"/>
          </a:xfrm>
          <a:custGeom>
            <a:avLst/>
            <a:gdLst>
              <a:gd name="T0" fmla="*/ 0 w 291"/>
              <a:gd name="T1" fmla="*/ 0 h 264"/>
              <a:gd name="T2" fmla="*/ 65524133 w 291"/>
              <a:gd name="T3" fmla="*/ 65524063 h 264"/>
              <a:gd name="T4" fmla="*/ 0 w 291"/>
              <a:gd name="T5" fmla="*/ 267136563 h 264"/>
              <a:gd name="T6" fmla="*/ 398185118 w 291"/>
              <a:gd name="T7" fmla="*/ 597277825 h 264"/>
              <a:gd name="T8" fmla="*/ 597278471 w 291"/>
              <a:gd name="T9" fmla="*/ 662801888 h 264"/>
              <a:gd name="T10" fmla="*/ 730846104 w 291"/>
              <a:gd name="T11" fmla="*/ 597277825 h 264"/>
              <a:gd name="T12" fmla="*/ 730846104 w 291"/>
              <a:gd name="T13" fmla="*/ 199093138 h 264"/>
              <a:gd name="T14" fmla="*/ 398185118 w 291"/>
              <a:gd name="T15" fmla="*/ 0 h 264"/>
              <a:gd name="T16" fmla="*/ 199093353 w 291"/>
              <a:gd name="T17" fmla="*/ 0 h 264"/>
              <a:gd name="T18" fmla="*/ 88206358 w 291"/>
              <a:gd name="T19" fmla="*/ 0 h 264"/>
              <a:gd name="T20" fmla="*/ 0 w 291"/>
              <a:gd name="T21" fmla="*/ 0 h 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 h="264">
                <a:moveTo>
                  <a:pt x="0" y="0"/>
                </a:moveTo>
                <a:lnTo>
                  <a:pt x="26" y="26"/>
                </a:lnTo>
                <a:lnTo>
                  <a:pt x="0" y="106"/>
                </a:lnTo>
                <a:lnTo>
                  <a:pt x="158" y="237"/>
                </a:lnTo>
                <a:lnTo>
                  <a:pt x="237" y="263"/>
                </a:lnTo>
                <a:lnTo>
                  <a:pt x="290" y="237"/>
                </a:lnTo>
                <a:lnTo>
                  <a:pt x="290" y="79"/>
                </a:lnTo>
                <a:lnTo>
                  <a:pt x="158" y="0"/>
                </a:lnTo>
                <a:lnTo>
                  <a:pt x="79" y="0"/>
                </a:lnTo>
                <a:lnTo>
                  <a:pt x="35" y="0"/>
                </a:lnTo>
                <a:lnTo>
                  <a:pt x="0" y="0"/>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08" name="Freeform 39">
            <a:extLst>
              <a:ext uri="{FF2B5EF4-FFF2-40B4-BE49-F238E27FC236}">
                <a16:creationId xmlns:a16="http://schemas.microsoft.com/office/drawing/2014/main" id="{12B03DEF-7CA9-4319-9B68-FA592F9BC41A}"/>
              </a:ext>
            </a:extLst>
          </p:cNvPr>
          <p:cNvSpPr>
            <a:spLocks/>
          </p:cNvSpPr>
          <p:nvPr/>
        </p:nvSpPr>
        <p:spPr bwMode="auto">
          <a:xfrm>
            <a:off x="3367089" y="1629966"/>
            <a:ext cx="503635" cy="376238"/>
          </a:xfrm>
          <a:custGeom>
            <a:avLst/>
            <a:gdLst>
              <a:gd name="T0" fmla="*/ 65524111 w 423"/>
              <a:gd name="T1" fmla="*/ 330141263 h 316"/>
              <a:gd name="T2" fmla="*/ 133569174 w 423"/>
              <a:gd name="T3" fmla="*/ 461189388 h 316"/>
              <a:gd name="T4" fmla="*/ 0 w 423"/>
              <a:gd name="T5" fmla="*/ 594756875 h 316"/>
              <a:gd name="T6" fmla="*/ 332660873 w 423"/>
              <a:gd name="T7" fmla="*/ 793850013 h 316"/>
              <a:gd name="T8" fmla="*/ 796369968 w 423"/>
              <a:gd name="T9" fmla="*/ 728325950 h 316"/>
              <a:gd name="T10" fmla="*/ 1063506729 w 423"/>
              <a:gd name="T11" fmla="*/ 728325950 h 316"/>
              <a:gd name="T12" fmla="*/ 1063506729 w 423"/>
              <a:gd name="T13" fmla="*/ 196572188 h 316"/>
              <a:gd name="T14" fmla="*/ 929939142 w 423"/>
              <a:gd name="T15" fmla="*/ 63004700 h 316"/>
              <a:gd name="T16" fmla="*/ 864415031 w 423"/>
              <a:gd name="T17" fmla="*/ 131048125 h 316"/>
              <a:gd name="T18" fmla="*/ 730845857 w 423"/>
              <a:gd name="T19" fmla="*/ 0 h 316"/>
              <a:gd name="T20" fmla="*/ 466230047 w 423"/>
              <a:gd name="T21" fmla="*/ 63004700 h 316"/>
              <a:gd name="T22" fmla="*/ 267136761 w 423"/>
              <a:gd name="T23" fmla="*/ 196572188 h 316"/>
              <a:gd name="T24" fmla="*/ 156249804 w 423"/>
              <a:gd name="T25" fmla="*/ 262096250 h 316"/>
              <a:gd name="T26" fmla="*/ 65524111 w 423"/>
              <a:gd name="T27" fmla="*/ 330141263 h 3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3" h="316">
                <a:moveTo>
                  <a:pt x="26" y="131"/>
                </a:moveTo>
                <a:lnTo>
                  <a:pt x="53" y="183"/>
                </a:lnTo>
                <a:lnTo>
                  <a:pt x="0" y="236"/>
                </a:lnTo>
                <a:lnTo>
                  <a:pt x="132" y="315"/>
                </a:lnTo>
                <a:lnTo>
                  <a:pt x="316" y="289"/>
                </a:lnTo>
                <a:lnTo>
                  <a:pt x="422" y="289"/>
                </a:lnTo>
                <a:lnTo>
                  <a:pt x="422" y="78"/>
                </a:lnTo>
                <a:lnTo>
                  <a:pt x="369" y="25"/>
                </a:lnTo>
                <a:lnTo>
                  <a:pt x="343" y="52"/>
                </a:lnTo>
                <a:lnTo>
                  <a:pt x="290" y="0"/>
                </a:lnTo>
                <a:lnTo>
                  <a:pt x="185" y="25"/>
                </a:lnTo>
                <a:lnTo>
                  <a:pt x="106" y="78"/>
                </a:lnTo>
                <a:lnTo>
                  <a:pt x="62" y="104"/>
                </a:lnTo>
                <a:lnTo>
                  <a:pt x="26" y="131"/>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09" name="Freeform 40">
            <a:extLst>
              <a:ext uri="{FF2B5EF4-FFF2-40B4-BE49-F238E27FC236}">
                <a16:creationId xmlns:a16="http://schemas.microsoft.com/office/drawing/2014/main" id="{A00A6B46-A78B-4118-BBAE-78EB5CB2C913}"/>
              </a:ext>
            </a:extLst>
          </p:cNvPr>
          <p:cNvSpPr>
            <a:spLocks/>
          </p:cNvSpPr>
          <p:nvPr/>
        </p:nvSpPr>
        <p:spPr bwMode="auto">
          <a:xfrm>
            <a:off x="3869531" y="1782366"/>
            <a:ext cx="315516" cy="190500"/>
          </a:xfrm>
          <a:custGeom>
            <a:avLst/>
            <a:gdLst>
              <a:gd name="T0" fmla="*/ 0 w 265"/>
              <a:gd name="T1" fmla="*/ 68045013 h 160"/>
              <a:gd name="T2" fmla="*/ 0 w 265"/>
              <a:gd name="T3" fmla="*/ 400705638 h 160"/>
              <a:gd name="T4" fmla="*/ 531754395 w 265"/>
              <a:gd name="T5" fmla="*/ 400705638 h 160"/>
              <a:gd name="T6" fmla="*/ 531754395 w 265"/>
              <a:gd name="T7" fmla="*/ 267136563 h 160"/>
              <a:gd name="T8" fmla="*/ 665322041 w 265"/>
              <a:gd name="T9" fmla="*/ 267136563 h 160"/>
              <a:gd name="T10" fmla="*/ 665322041 w 265"/>
              <a:gd name="T11" fmla="*/ 0 h 160"/>
              <a:gd name="T12" fmla="*/ 332661020 w 265"/>
              <a:gd name="T13" fmla="*/ 0 h 160"/>
              <a:gd name="T14" fmla="*/ 156249873 w 265"/>
              <a:gd name="T15" fmla="*/ 22682200 h 160"/>
              <a:gd name="T16" fmla="*/ 65524140 w 265"/>
              <a:gd name="T17" fmla="*/ 45362813 h 160"/>
              <a:gd name="T18" fmla="*/ 0 w 265"/>
              <a:gd name="T19" fmla="*/ 68045013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5" h="160">
                <a:moveTo>
                  <a:pt x="0" y="27"/>
                </a:moveTo>
                <a:lnTo>
                  <a:pt x="0" y="159"/>
                </a:lnTo>
                <a:lnTo>
                  <a:pt x="211" y="159"/>
                </a:lnTo>
                <a:lnTo>
                  <a:pt x="211" y="106"/>
                </a:lnTo>
                <a:lnTo>
                  <a:pt x="264" y="106"/>
                </a:lnTo>
                <a:lnTo>
                  <a:pt x="264" y="0"/>
                </a:lnTo>
                <a:lnTo>
                  <a:pt x="132" y="0"/>
                </a:lnTo>
                <a:lnTo>
                  <a:pt x="62" y="9"/>
                </a:lnTo>
                <a:lnTo>
                  <a:pt x="26" y="18"/>
                </a:lnTo>
                <a:lnTo>
                  <a:pt x="0" y="27"/>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10" name="Freeform 41" descr="Dashed vertical">
            <a:extLst>
              <a:ext uri="{FF2B5EF4-FFF2-40B4-BE49-F238E27FC236}">
                <a16:creationId xmlns:a16="http://schemas.microsoft.com/office/drawing/2014/main" id="{8381001F-9C93-40EB-90EE-B4C2554C6B6C}"/>
              </a:ext>
            </a:extLst>
          </p:cNvPr>
          <p:cNvSpPr>
            <a:spLocks/>
          </p:cNvSpPr>
          <p:nvPr/>
        </p:nvSpPr>
        <p:spPr bwMode="auto">
          <a:xfrm>
            <a:off x="4120753" y="1782367"/>
            <a:ext cx="346472" cy="283369"/>
          </a:xfrm>
          <a:custGeom>
            <a:avLst/>
            <a:gdLst>
              <a:gd name="T0" fmla="*/ 133567343 w 291"/>
              <a:gd name="T1" fmla="*/ 0 h 238"/>
              <a:gd name="T2" fmla="*/ 133567343 w 291"/>
              <a:gd name="T3" fmla="*/ 267136563 h 238"/>
              <a:gd name="T4" fmla="*/ 0 w 291"/>
              <a:gd name="T5" fmla="*/ 267136563 h 238"/>
              <a:gd name="T6" fmla="*/ 0 w 291"/>
              <a:gd name="T7" fmla="*/ 400705638 h 238"/>
              <a:gd name="T8" fmla="*/ 199091335 w 291"/>
              <a:gd name="T9" fmla="*/ 597277825 h 238"/>
              <a:gd name="T10" fmla="*/ 466227608 w 291"/>
              <a:gd name="T11" fmla="*/ 534273125 h 238"/>
              <a:gd name="T12" fmla="*/ 466227608 w 291"/>
              <a:gd name="T13" fmla="*/ 466229700 h 238"/>
              <a:gd name="T14" fmla="*/ 730844521 w 291"/>
              <a:gd name="T15" fmla="*/ 466229700 h 238"/>
              <a:gd name="T16" fmla="*/ 730844521 w 291"/>
              <a:gd name="T17" fmla="*/ 0 h 238"/>
              <a:gd name="T18" fmla="*/ 420864844 w 291"/>
              <a:gd name="T19" fmla="*/ 0 h 238"/>
              <a:gd name="T20" fmla="*/ 264615326 w 291"/>
              <a:gd name="T21" fmla="*/ 0 h 238"/>
              <a:gd name="T22" fmla="*/ 133567343 w 291"/>
              <a:gd name="T23" fmla="*/ 0 h 2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1" h="238">
                <a:moveTo>
                  <a:pt x="53" y="0"/>
                </a:moveTo>
                <a:lnTo>
                  <a:pt x="53" y="106"/>
                </a:lnTo>
                <a:lnTo>
                  <a:pt x="0" y="106"/>
                </a:lnTo>
                <a:lnTo>
                  <a:pt x="0" y="159"/>
                </a:lnTo>
                <a:lnTo>
                  <a:pt x="79" y="237"/>
                </a:lnTo>
                <a:lnTo>
                  <a:pt x="185" y="212"/>
                </a:lnTo>
                <a:lnTo>
                  <a:pt x="185" y="185"/>
                </a:lnTo>
                <a:lnTo>
                  <a:pt x="290" y="185"/>
                </a:lnTo>
                <a:lnTo>
                  <a:pt x="290" y="0"/>
                </a:lnTo>
                <a:lnTo>
                  <a:pt x="167" y="0"/>
                </a:lnTo>
                <a:lnTo>
                  <a:pt x="105" y="0"/>
                </a:lnTo>
                <a:lnTo>
                  <a:pt x="53" y="0"/>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11" name="Freeform 42" descr="Dashed vertical">
            <a:extLst>
              <a:ext uri="{FF2B5EF4-FFF2-40B4-BE49-F238E27FC236}">
                <a16:creationId xmlns:a16="http://schemas.microsoft.com/office/drawing/2014/main" id="{21A53A41-0FF2-4CC3-99E3-7AAF44C5E895}"/>
              </a:ext>
            </a:extLst>
          </p:cNvPr>
          <p:cNvSpPr>
            <a:spLocks/>
          </p:cNvSpPr>
          <p:nvPr/>
        </p:nvSpPr>
        <p:spPr bwMode="auto">
          <a:xfrm>
            <a:off x="4466036" y="1782366"/>
            <a:ext cx="377428" cy="346472"/>
          </a:xfrm>
          <a:custGeom>
            <a:avLst/>
            <a:gdLst>
              <a:gd name="T0" fmla="*/ 0 w 317"/>
              <a:gd name="T1" fmla="*/ 0 h 291"/>
              <a:gd name="T2" fmla="*/ 0 w 317"/>
              <a:gd name="T3" fmla="*/ 65523992 h 291"/>
              <a:gd name="T4" fmla="*/ 0 w 317"/>
              <a:gd name="T5" fmla="*/ 665320530 h 291"/>
              <a:gd name="T6" fmla="*/ 395663344 w 317"/>
              <a:gd name="T7" fmla="*/ 730844521 h 291"/>
              <a:gd name="T8" fmla="*/ 796368584 w 317"/>
              <a:gd name="T9" fmla="*/ 730844521 h 291"/>
              <a:gd name="T10" fmla="*/ 796368584 w 317"/>
              <a:gd name="T11" fmla="*/ 65523992 h 291"/>
              <a:gd name="T12" fmla="*/ 395663344 w 317"/>
              <a:gd name="T13" fmla="*/ 22680588 h 291"/>
              <a:gd name="T14" fmla="*/ 196571992 w 317"/>
              <a:gd name="T15" fmla="*/ 0 h 291"/>
              <a:gd name="T16" fmla="*/ 0 w 317"/>
              <a:gd name="T17" fmla="*/ 0 h 2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7" h="291">
                <a:moveTo>
                  <a:pt x="0" y="0"/>
                </a:moveTo>
                <a:lnTo>
                  <a:pt x="0" y="26"/>
                </a:lnTo>
                <a:lnTo>
                  <a:pt x="0" y="264"/>
                </a:lnTo>
                <a:lnTo>
                  <a:pt x="157" y="290"/>
                </a:lnTo>
                <a:lnTo>
                  <a:pt x="316" y="290"/>
                </a:lnTo>
                <a:lnTo>
                  <a:pt x="316" y="26"/>
                </a:lnTo>
                <a:lnTo>
                  <a:pt x="157" y="9"/>
                </a:lnTo>
                <a:lnTo>
                  <a:pt x="78" y="0"/>
                </a:lnTo>
                <a:lnTo>
                  <a:pt x="0" y="0"/>
                </a:lnTo>
              </a:path>
            </a:pathLst>
          </a:custGeom>
          <a:solidFill>
            <a:srgbClr val="B7DBF3"/>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12" name="Freeform 43" descr="Outlined diamond">
            <a:extLst>
              <a:ext uri="{FF2B5EF4-FFF2-40B4-BE49-F238E27FC236}">
                <a16:creationId xmlns:a16="http://schemas.microsoft.com/office/drawing/2014/main" id="{C054C401-478D-49F4-9302-E0E5F9B220B0}"/>
              </a:ext>
            </a:extLst>
          </p:cNvPr>
          <p:cNvSpPr>
            <a:spLocks/>
          </p:cNvSpPr>
          <p:nvPr/>
        </p:nvSpPr>
        <p:spPr bwMode="auto">
          <a:xfrm>
            <a:off x="4842274" y="1814512"/>
            <a:ext cx="221456" cy="376238"/>
          </a:xfrm>
          <a:custGeom>
            <a:avLst/>
            <a:gdLst>
              <a:gd name="T0" fmla="*/ 0 w 186"/>
              <a:gd name="T1" fmla="*/ 0 h 316"/>
              <a:gd name="T2" fmla="*/ 0 w 186"/>
              <a:gd name="T3" fmla="*/ 793850013 h 316"/>
              <a:gd name="T4" fmla="*/ 466229700 w 186"/>
              <a:gd name="T5" fmla="*/ 793850013 h 316"/>
              <a:gd name="T6" fmla="*/ 466229700 w 186"/>
              <a:gd name="T7" fmla="*/ 728325950 h 316"/>
              <a:gd name="T8" fmla="*/ 400705638 w 186"/>
              <a:gd name="T9" fmla="*/ 594756875 h 316"/>
              <a:gd name="T10" fmla="*/ 400705638 w 186"/>
              <a:gd name="T11" fmla="*/ 0 h 316"/>
              <a:gd name="T12" fmla="*/ 199093138 w 186"/>
              <a:gd name="T13" fmla="*/ 0 h 316"/>
              <a:gd name="T14" fmla="*/ 88206263 w 186"/>
              <a:gd name="T15" fmla="*/ 0 h 316"/>
              <a:gd name="T16" fmla="*/ 0 w 186"/>
              <a:gd name="T17" fmla="*/ 0 h 3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 h="316">
                <a:moveTo>
                  <a:pt x="0" y="0"/>
                </a:moveTo>
                <a:lnTo>
                  <a:pt x="0" y="315"/>
                </a:lnTo>
                <a:lnTo>
                  <a:pt x="185" y="315"/>
                </a:lnTo>
                <a:lnTo>
                  <a:pt x="185" y="289"/>
                </a:lnTo>
                <a:lnTo>
                  <a:pt x="159" y="236"/>
                </a:lnTo>
                <a:lnTo>
                  <a:pt x="159" y="0"/>
                </a:lnTo>
                <a:lnTo>
                  <a:pt x="79" y="0"/>
                </a:lnTo>
                <a:lnTo>
                  <a:pt x="35" y="0"/>
                </a:lnTo>
                <a:lnTo>
                  <a:pt x="0" y="0"/>
                </a:lnTo>
              </a:path>
            </a:pathLst>
          </a:custGeom>
          <a:solidFill>
            <a:srgbClr val="B7DBF3"/>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13" name="Freeform 44" descr="Outlined diamond">
            <a:extLst>
              <a:ext uri="{FF2B5EF4-FFF2-40B4-BE49-F238E27FC236}">
                <a16:creationId xmlns:a16="http://schemas.microsoft.com/office/drawing/2014/main" id="{30A7FA68-EB86-4759-A667-44C0E81A1C8E}"/>
              </a:ext>
            </a:extLst>
          </p:cNvPr>
          <p:cNvSpPr>
            <a:spLocks/>
          </p:cNvSpPr>
          <p:nvPr/>
        </p:nvSpPr>
        <p:spPr bwMode="auto">
          <a:xfrm>
            <a:off x="5030392" y="1814514"/>
            <a:ext cx="221456" cy="345281"/>
          </a:xfrm>
          <a:custGeom>
            <a:avLst/>
            <a:gdLst>
              <a:gd name="T0" fmla="*/ 0 w 186"/>
              <a:gd name="T1" fmla="*/ 0 h 290"/>
              <a:gd name="T2" fmla="*/ 0 w 186"/>
              <a:gd name="T3" fmla="*/ 594756875 h 290"/>
              <a:gd name="T4" fmla="*/ 65524063 w 186"/>
              <a:gd name="T5" fmla="*/ 728325950 h 290"/>
              <a:gd name="T6" fmla="*/ 400705638 w 186"/>
              <a:gd name="T7" fmla="*/ 728325950 h 290"/>
              <a:gd name="T8" fmla="*/ 466229700 w 186"/>
              <a:gd name="T9" fmla="*/ 0 h 290"/>
              <a:gd name="T10" fmla="*/ 221773750 w 186"/>
              <a:gd name="T11" fmla="*/ 0 h 290"/>
              <a:gd name="T12" fmla="*/ 110886875 w 186"/>
              <a:gd name="T13" fmla="*/ 0 h 290"/>
              <a:gd name="T14" fmla="*/ 22682200 w 186"/>
              <a:gd name="T15" fmla="*/ 0 h 290"/>
              <a:gd name="T16" fmla="*/ 0 w 186"/>
              <a:gd name="T17" fmla="*/ 0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 h="290">
                <a:moveTo>
                  <a:pt x="0" y="0"/>
                </a:moveTo>
                <a:lnTo>
                  <a:pt x="0" y="236"/>
                </a:lnTo>
                <a:lnTo>
                  <a:pt x="26" y="289"/>
                </a:lnTo>
                <a:lnTo>
                  <a:pt x="159" y="289"/>
                </a:lnTo>
                <a:lnTo>
                  <a:pt x="185" y="0"/>
                </a:lnTo>
                <a:lnTo>
                  <a:pt x="88" y="0"/>
                </a:lnTo>
                <a:lnTo>
                  <a:pt x="44" y="0"/>
                </a:lnTo>
                <a:lnTo>
                  <a:pt x="9" y="0"/>
                </a:lnTo>
                <a:lnTo>
                  <a:pt x="0" y="0"/>
                </a:lnTo>
              </a:path>
            </a:pathLst>
          </a:custGeom>
          <a:solidFill>
            <a:srgbClr val="B7DBF3"/>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14" name="Freeform 45" descr="Outlined diamond">
            <a:extLst>
              <a:ext uri="{FF2B5EF4-FFF2-40B4-BE49-F238E27FC236}">
                <a16:creationId xmlns:a16="http://schemas.microsoft.com/office/drawing/2014/main" id="{C61C7850-E687-4632-96F1-26789F09D295}"/>
              </a:ext>
            </a:extLst>
          </p:cNvPr>
          <p:cNvSpPr>
            <a:spLocks/>
          </p:cNvSpPr>
          <p:nvPr/>
        </p:nvSpPr>
        <p:spPr bwMode="auto">
          <a:xfrm>
            <a:off x="5219701" y="1814514"/>
            <a:ext cx="221456" cy="345281"/>
          </a:xfrm>
          <a:custGeom>
            <a:avLst/>
            <a:gdLst>
              <a:gd name="T0" fmla="*/ 65524063 w 186"/>
              <a:gd name="T1" fmla="*/ 0 h 290"/>
              <a:gd name="T2" fmla="*/ 0 w 186"/>
              <a:gd name="T3" fmla="*/ 728325950 h 290"/>
              <a:gd name="T4" fmla="*/ 267136563 w 186"/>
              <a:gd name="T5" fmla="*/ 728325950 h 290"/>
              <a:gd name="T6" fmla="*/ 466229700 w 186"/>
              <a:gd name="T7" fmla="*/ 466229700 h 290"/>
              <a:gd name="T8" fmla="*/ 400705638 w 186"/>
              <a:gd name="T9" fmla="*/ 332660625 h 290"/>
              <a:gd name="T10" fmla="*/ 267136563 w 186"/>
              <a:gd name="T11" fmla="*/ 332660625 h 290"/>
              <a:gd name="T12" fmla="*/ 267136563 w 186"/>
              <a:gd name="T13" fmla="*/ 0 h 290"/>
              <a:gd name="T14" fmla="*/ 156249688 w 186"/>
              <a:gd name="T15" fmla="*/ 0 h 290"/>
              <a:gd name="T16" fmla="*/ 110886875 w 186"/>
              <a:gd name="T17" fmla="*/ 0 h 290"/>
              <a:gd name="T18" fmla="*/ 65524063 w 186"/>
              <a:gd name="T19" fmla="*/ 0 h 2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6" h="290">
                <a:moveTo>
                  <a:pt x="26" y="0"/>
                </a:moveTo>
                <a:lnTo>
                  <a:pt x="0" y="289"/>
                </a:lnTo>
                <a:lnTo>
                  <a:pt x="106" y="289"/>
                </a:lnTo>
                <a:lnTo>
                  <a:pt x="185" y="185"/>
                </a:lnTo>
                <a:lnTo>
                  <a:pt x="159" y="132"/>
                </a:lnTo>
                <a:lnTo>
                  <a:pt x="106" y="132"/>
                </a:lnTo>
                <a:lnTo>
                  <a:pt x="106" y="0"/>
                </a:lnTo>
                <a:lnTo>
                  <a:pt x="62" y="0"/>
                </a:lnTo>
                <a:lnTo>
                  <a:pt x="44" y="0"/>
                </a:lnTo>
                <a:lnTo>
                  <a:pt x="26" y="0"/>
                </a:lnTo>
              </a:path>
            </a:pathLst>
          </a:custGeom>
          <a:solidFill>
            <a:srgbClr val="B7DBF3"/>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15" name="Freeform 46" descr="Outlined diamond">
            <a:extLst>
              <a:ext uri="{FF2B5EF4-FFF2-40B4-BE49-F238E27FC236}">
                <a16:creationId xmlns:a16="http://schemas.microsoft.com/office/drawing/2014/main" id="{F26CBD92-B751-49DE-81EE-54EF52FC8F41}"/>
              </a:ext>
            </a:extLst>
          </p:cNvPr>
          <p:cNvSpPr>
            <a:spLocks/>
          </p:cNvSpPr>
          <p:nvPr/>
        </p:nvSpPr>
        <p:spPr bwMode="auto">
          <a:xfrm>
            <a:off x="5219701" y="1971675"/>
            <a:ext cx="565547" cy="471488"/>
          </a:xfrm>
          <a:custGeom>
            <a:avLst/>
            <a:gdLst>
              <a:gd name="T0" fmla="*/ 267136740 w 475"/>
              <a:gd name="T1" fmla="*/ 395665325 h 396"/>
              <a:gd name="T2" fmla="*/ 133569164 w 475"/>
              <a:gd name="T3" fmla="*/ 395665325 h 396"/>
              <a:gd name="T4" fmla="*/ 0 w 475"/>
              <a:gd name="T5" fmla="*/ 861893438 h 396"/>
              <a:gd name="T6" fmla="*/ 133569164 w 475"/>
              <a:gd name="T7" fmla="*/ 929938450 h 396"/>
              <a:gd name="T8" fmla="*/ 466230009 w 475"/>
              <a:gd name="T9" fmla="*/ 995462513 h 396"/>
              <a:gd name="T10" fmla="*/ 861894009 w 475"/>
              <a:gd name="T11" fmla="*/ 662801888 h 396"/>
              <a:gd name="T12" fmla="*/ 1194554855 w 475"/>
              <a:gd name="T13" fmla="*/ 463708750 h 396"/>
              <a:gd name="T14" fmla="*/ 861894009 w 475"/>
              <a:gd name="T15" fmla="*/ 133569075 h 396"/>
              <a:gd name="T16" fmla="*/ 662802327 w 475"/>
              <a:gd name="T17" fmla="*/ 65524063 h 396"/>
              <a:gd name="T18" fmla="*/ 466230009 w 475"/>
              <a:gd name="T19" fmla="*/ 0 h 396"/>
              <a:gd name="T20" fmla="*/ 398184952 w 475"/>
              <a:gd name="T21" fmla="*/ 0 h 396"/>
              <a:gd name="T22" fmla="*/ 466230009 w 475"/>
              <a:gd name="T23" fmla="*/ 133569075 h 396"/>
              <a:gd name="T24" fmla="*/ 309980218 w 475"/>
              <a:gd name="T25" fmla="*/ 330141263 h 396"/>
              <a:gd name="T26" fmla="*/ 267136740 w 475"/>
              <a:gd name="T27" fmla="*/ 375504075 h 396"/>
              <a:gd name="T28" fmla="*/ 267136740 w 475"/>
              <a:gd name="T29" fmla="*/ 395665325 h 3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5" h="396">
                <a:moveTo>
                  <a:pt x="106" y="157"/>
                </a:moveTo>
                <a:lnTo>
                  <a:pt x="53" y="157"/>
                </a:lnTo>
                <a:lnTo>
                  <a:pt x="0" y="342"/>
                </a:lnTo>
                <a:lnTo>
                  <a:pt x="53" y="369"/>
                </a:lnTo>
                <a:lnTo>
                  <a:pt x="185" y="395"/>
                </a:lnTo>
                <a:lnTo>
                  <a:pt x="342" y="263"/>
                </a:lnTo>
                <a:lnTo>
                  <a:pt x="474" y="184"/>
                </a:lnTo>
                <a:lnTo>
                  <a:pt x="342" y="53"/>
                </a:lnTo>
                <a:lnTo>
                  <a:pt x="263" y="26"/>
                </a:lnTo>
                <a:lnTo>
                  <a:pt x="185" y="0"/>
                </a:lnTo>
                <a:lnTo>
                  <a:pt x="158" y="0"/>
                </a:lnTo>
                <a:lnTo>
                  <a:pt x="185" y="53"/>
                </a:lnTo>
                <a:lnTo>
                  <a:pt x="123" y="131"/>
                </a:lnTo>
                <a:lnTo>
                  <a:pt x="106" y="149"/>
                </a:lnTo>
                <a:lnTo>
                  <a:pt x="106" y="157"/>
                </a:lnTo>
              </a:path>
            </a:pathLst>
          </a:custGeom>
          <a:no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16" name="Freeform 47" descr="Wide upward diagonal">
            <a:extLst>
              <a:ext uri="{FF2B5EF4-FFF2-40B4-BE49-F238E27FC236}">
                <a16:creationId xmlns:a16="http://schemas.microsoft.com/office/drawing/2014/main" id="{71F1F7D3-D485-4320-B8D0-E304E062B3A8}"/>
              </a:ext>
            </a:extLst>
          </p:cNvPr>
          <p:cNvSpPr>
            <a:spLocks/>
          </p:cNvSpPr>
          <p:nvPr/>
        </p:nvSpPr>
        <p:spPr bwMode="auto">
          <a:xfrm>
            <a:off x="3178970" y="2378869"/>
            <a:ext cx="346472" cy="377429"/>
          </a:xfrm>
          <a:custGeom>
            <a:avLst/>
            <a:gdLst>
              <a:gd name="T0" fmla="*/ 84138 w 291"/>
              <a:gd name="T1" fmla="*/ 0 h 317"/>
              <a:gd name="T2" fmla="*/ 84138 w 291"/>
              <a:gd name="T3" fmla="*/ 249238 h 317"/>
              <a:gd name="T4" fmla="*/ 0 w 291"/>
              <a:gd name="T5" fmla="*/ 460375 h 317"/>
              <a:gd name="T6" fmla="*/ 460375 w 291"/>
              <a:gd name="T7" fmla="*/ 501650 h 317"/>
              <a:gd name="T8" fmla="*/ 460375 w 291"/>
              <a:gd name="T9" fmla="*/ 376238 h 317"/>
              <a:gd name="T10" fmla="*/ 334963 w 291"/>
              <a:gd name="T11" fmla="*/ 207963 h 317"/>
              <a:gd name="T12" fmla="*/ 250825 w 291"/>
              <a:gd name="T13" fmla="*/ 0 h 317"/>
              <a:gd name="T14" fmla="*/ 166688 w 291"/>
              <a:gd name="T15" fmla="*/ 0 h 317"/>
              <a:gd name="T16" fmla="*/ 125413 w 291"/>
              <a:gd name="T17" fmla="*/ 0 h 317"/>
              <a:gd name="T18" fmla="*/ 84138 w 291"/>
              <a:gd name="T19" fmla="*/ 0 h 3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1" h="317">
                <a:moveTo>
                  <a:pt x="53" y="0"/>
                </a:moveTo>
                <a:lnTo>
                  <a:pt x="53" y="157"/>
                </a:lnTo>
                <a:lnTo>
                  <a:pt x="0" y="290"/>
                </a:lnTo>
                <a:lnTo>
                  <a:pt x="290" y="316"/>
                </a:lnTo>
                <a:lnTo>
                  <a:pt x="290" y="237"/>
                </a:lnTo>
                <a:lnTo>
                  <a:pt x="211" y="131"/>
                </a:lnTo>
                <a:lnTo>
                  <a:pt x="158" y="0"/>
                </a:lnTo>
                <a:lnTo>
                  <a:pt x="105" y="0"/>
                </a:lnTo>
                <a:lnTo>
                  <a:pt x="79" y="0"/>
                </a:lnTo>
                <a:lnTo>
                  <a:pt x="53" y="0"/>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17" name="Freeform 48" descr="Wide upward diagonal">
            <a:extLst>
              <a:ext uri="{FF2B5EF4-FFF2-40B4-BE49-F238E27FC236}">
                <a16:creationId xmlns:a16="http://schemas.microsoft.com/office/drawing/2014/main" id="{DE2E89C1-0780-4BC0-BBDD-689117B7A5FE}"/>
              </a:ext>
            </a:extLst>
          </p:cNvPr>
          <p:cNvSpPr>
            <a:spLocks/>
          </p:cNvSpPr>
          <p:nvPr/>
        </p:nvSpPr>
        <p:spPr bwMode="auto">
          <a:xfrm>
            <a:off x="3367089" y="2158603"/>
            <a:ext cx="440531" cy="252413"/>
          </a:xfrm>
          <a:custGeom>
            <a:avLst/>
            <a:gdLst>
              <a:gd name="T0" fmla="*/ 125413 w 370"/>
              <a:gd name="T1" fmla="*/ 84138 h 212"/>
              <a:gd name="T2" fmla="*/ 0 w 370"/>
              <a:gd name="T3" fmla="*/ 293688 h 212"/>
              <a:gd name="T4" fmla="*/ 544513 w 370"/>
              <a:gd name="T5" fmla="*/ 334963 h 212"/>
              <a:gd name="T6" fmla="*/ 585788 w 370"/>
              <a:gd name="T7" fmla="*/ 250825 h 212"/>
              <a:gd name="T8" fmla="*/ 417513 w 370"/>
              <a:gd name="T9" fmla="*/ 41275 h 212"/>
              <a:gd name="T10" fmla="*/ 376238 w 370"/>
              <a:gd name="T11" fmla="*/ 0 h 212"/>
              <a:gd name="T12" fmla="*/ 209550 w 370"/>
              <a:gd name="T13" fmla="*/ 41275 h 212"/>
              <a:gd name="T14" fmla="*/ 168275 w 370"/>
              <a:gd name="T15" fmla="*/ 55563 h 212"/>
              <a:gd name="T16" fmla="*/ 139700 w 370"/>
              <a:gd name="T17" fmla="*/ 69850 h 212"/>
              <a:gd name="T18" fmla="*/ 125413 w 370"/>
              <a:gd name="T19" fmla="*/ 84138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0" h="212">
                <a:moveTo>
                  <a:pt x="79" y="53"/>
                </a:moveTo>
                <a:lnTo>
                  <a:pt x="0" y="185"/>
                </a:lnTo>
                <a:lnTo>
                  <a:pt x="343" y="211"/>
                </a:lnTo>
                <a:lnTo>
                  <a:pt x="369" y="158"/>
                </a:lnTo>
                <a:lnTo>
                  <a:pt x="263" y="26"/>
                </a:lnTo>
                <a:lnTo>
                  <a:pt x="237" y="0"/>
                </a:lnTo>
                <a:lnTo>
                  <a:pt x="132" y="26"/>
                </a:lnTo>
                <a:lnTo>
                  <a:pt x="106" y="35"/>
                </a:lnTo>
                <a:lnTo>
                  <a:pt x="88" y="44"/>
                </a:lnTo>
                <a:lnTo>
                  <a:pt x="79" y="53"/>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18" name="Freeform 49" descr="Wide upward diagonal">
            <a:extLst>
              <a:ext uri="{FF2B5EF4-FFF2-40B4-BE49-F238E27FC236}">
                <a16:creationId xmlns:a16="http://schemas.microsoft.com/office/drawing/2014/main" id="{5691FBB0-5127-4E04-9FE5-037C7694E608}"/>
              </a:ext>
            </a:extLst>
          </p:cNvPr>
          <p:cNvSpPr>
            <a:spLocks/>
          </p:cNvSpPr>
          <p:nvPr/>
        </p:nvSpPr>
        <p:spPr bwMode="auto">
          <a:xfrm>
            <a:off x="3367089" y="2378869"/>
            <a:ext cx="408385" cy="157163"/>
          </a:xfrm>
          <a:custGeom>
            <a:avLst/>
            <a:gdLst>
              <a:gd name="T0" fmla="*/ 0 w 343"/>
              <a:gd name="T1" fmla="*/ 0 h 132"/>
              <a:gd name="T2" fmla="*/ 84138 w 343"/>
              <a:gd name="T3" fmla="*/ 207963 h 132"/>
              <a:gd name="T4" fmla="*/ 542925 w 343"/>
              <a:gd name="T5" fmla="*/ 207963 h 132"/>
              <a:gd name="T6" fmla="*/ 542925 w 343"/>
              <a:gd name="T7" fmla="*/ 41275 h 132"/>
              <a:gd name="T8" fmla="*/ 265113 w 343"/>
              <a:gd name="T9" fmla="*/ 14288 h 132"/>
              <a:gd name="T10" fmla="*/ 125413 w 343"/>
              <a:gd name="T11" fmla="*/ 0 h 132"/>
              <a:gd name="T12" fmla="*/ 0 w 343"/>
              <a:gd name="T13" fmla="*/ 0 h 1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3" h="132">
                <a:moveTo>
                  <a:pt x="0" y="0"/>
                </a:moveTo>
                <a:lnTo>
                  <a:pt x="53" y="131"/>
                </a:lnTo>
                <a:lnTo>
                  <a:pt x="342" y="131"/>
                </a:lnTo>
                <a:lnTo>
                  <a:pt x="342" y="26"/>
                </a:lnTo>
                <a:lnTo>
                  <a:pt x="167" y="9"/>
                </a:lnTo>
                <a:lnTo>
                  <a:pt x="79" y="0"/>
                </a:lnTo>
                <a:lnTo>
                  <a:pt x="0" y="0"/>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19" name="Freeform 50" descr="Wide upward diagonal">
            <a:extLst>
              <a:ext uri="{FF2B5EF4-FFF2-40B4-BE49-F238E27FC236}">
                <a16:creationId xmlns:a16="http://schemas.microsoft.com/office/drawing/2014/main" id="{00C66710-A96A-4D4C-B972-833EC4024CD6}"/>
              </a:ext>
            </a:extLst>
          </p:cNvPr>
          <p:cNvSpPr>
            <a:spLocks/>
          </p:cNvSpPr>
          <p:nvPr/>
        </p:nvSpPr>
        <p:spPr bwMode="auto">
          <a:xfrm>
            <a:off x="3524250" y="1971675"/>
            <a:ext cx="220266" cy="219075"/>
          </a:xfrm>
          <a:custGeom>
            <a:avLst/>
            <a:gdLst>
              <a:gd name="T0" fmla="*/ 0 w 185"/>
              <a:gd name="T1" fmla="*/ 41275 h 184"/>
              <a:gd name="T2" fmla="*/ 0 w 185"/>
              <a:gd name="T3" fmla="*/ 290513 h 184"/>
              <a:gd name="T4" fmla="*/ 166688 w 185"/>
              <a:gd name="T5" fmla="*/ 249238 h 184"/>
              <a:gd name="T6" fmla="*/ 207963 w 185"/>
              <a:gd name="T7" fmla="*/ 290513 h 184"/>
              <a:gd name="T8" fmla="*/ 292100 w 185"/>
              <a:gd name="T9" fmla="*/ 206375 h 184"/>
              <a:gd name="T10" fmla="*/ 292100 w 185"/>
              <a:gd name="T11" fmla="*/ 0 h 184"/>
              <a:gd name="T12" fmla="*/ 138113 w 185"/>
              <a:gd name="T13" fmla="*/ 14288 h 184"/>
              <a:gd name="T14" fmla="*/ 69850 w 185"/>
              <a:gd name="T15" fmla="*/ 28575 h 184"/>
              <a:gd name="T16" fmla="*/ 14288 w 185"/>
              <a:gd name="T17" fmla="*/ 28575 h 184"/>
              <a:gd name="T18" fmla="*/ 0 w 185"/>
              <a:gd name="T19" fmla="*/ 41275 h 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5" h="184">
                <a:moveTo>
                  <a:pt x="0" y="26"/>
                </a:moveTo>
                <a:lnTo>
                  <a:pt x="0" y="183"/>
                </a:lnTo>
                <a:lnTo>
                  <a:pt x="105" y="157"/>
                </a:lnTo>
                <a:lnTo>
                  <a:pt x="131" y="183"/>
                </a:lnTo>
                <a:lnTo>
                  <a:pt x="184" y="130"/>
                </a:lnTo>
                <a:lnTo>
                  <a:pt x="184" y="0"/>
                </a:lnTo>
                <a:lnTo>
                  <a:pt x="87" y="9"/>
                </a:lnTo>
                <a:lnTo>
                  <a:pt x="44" y="18"/>
                </a:lnTo>
                <a:lnTo>
                  <a:pt x="9" y="18"/>
                </a:lnTo>
                <a:lnTo>
                  <a:pt x="0" y="26"/>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20" name="Freeform 51" descr="Wide upward diagonal">
            <a:extLst>
              <a:ext uri="{FF2B5EF4-FFF2-40B4-BE49-F238E27FC236}">
                <a16:creationId xmlns:a16="http://schemas.microsoft.com/office/drawing/2014/main" id="{E73F9BB1-1D8C-421C-8017-EB5B770AA545}"/>
              </a:ext>
            </a:extLst>
          </p:cNvPr>
          <p:cNvSpPr>
            <a:spLocks/>
          </p:cNvSpPr>
          <p:nvPr/>
        </p:nvSpPr>
        <p:spPr bwMode="auto">
          <a:xfrm>
            <a:off x="3680224" y="1971675"/>
            <a:ext cx="315515" cy="501254"/>
          </a:xfrm>
          <a:custGeom>
            <a:avLst/>
            <a:gdLst>
              <a:gd name="T0" fmla="*/ 84137 w 265"/>
              <a:gd name="T1" fmla="*/ 0 h 421"/>
              <a:gd name="T2" fmla="*/ 84137 w 265"/>
              <a:gd name="T3" fmla="*/ 207963 h 421"/>
              <a:gd name="T4" fmla="*/ 0 w 265"/>
              <a:gd name="T5" fmla="*/ 292100 h 421"/>
              <a:gd name="T6" fmla="*/ 168275 w 265"/>
              <a:gd name="T7" fmla="*/ 501650 h 421"/>
              <a:gd name="T8" fmla="*/ 125412 w 265"/>
              <a:gd name="T9" fmla="*/ 584200 h 421"/>
              <a:gd name="T10" fmla="*/ 125412 w 265"/>
              <a:gd name="T11" fmla="*/ 666750 h 421"/>
              <a:gd name="T12" fmla="*/ 377825 w 265"/>
              <a:gd name="T13" fmla="*/ 666750 h 421"/>
              <a:gd name="T14" fmla="*/ 334962 w 265"/>
              <a:gd name="T15" fmla="*/ 458788 h 421"/>
              <a:gd name="T16" fmla="*/ 419100 w 265"/>
              <a:gd name="T17" fmla="*/ 207963 h 421"/>
              <a:gd name="T18" fmla="*/ 377825 w 265"/>
              <a:gd name="T19" fmla="*/ 0 h 421"/>
              <a:gd name="T20" fmla="*/ 223837 w 265"/>
              <a:gd name="T21" fmla="*/ 0 h 421"/>
              <a:gd name="T22" fmla="*/ 153987 w 265"/>
              <a:gd name="T23" fmla="*/ 0 h 421"/>
              <a:gd name="T24" fmla="*/ 98425 w 265"/>
              <a:gd name="T25" fmla="*/ 0 h 421"/>
              <a:gd name="T26" fmla="*/ 84137 w 265"/>
              <a:gd name="T27" fmla="*/ 0 h 4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5" h="421">
                <a:moveTo>
                  <a:pt x="53" y="0"/>
                </a:moveTo>
                <a:lnTo>
                  <a:pt x="53" y="131"/>
                </a:lnTo>
                <a:lnTo>
                  <a:pt x="0" y="184"/>
                </a:lnTo>
                <a:lnTo>
                  <a:pt x="106" y="316"/>
                </a:lnTo>
                <a:lnTo>
                  <a:pt x="79" y="368"/>
                </a:lnTo>
                <a:lnTo>
                  <a:pt x="79" y="420"/>
                </a:lnTo>
                <a:lnTo>
                  <a:pt x="238" y="420"/>
                </a:lnTo>
                <a:lnTo>
                  <a:pt x="211" y="289"/>
                </a:lnTo>
                <a:lnTo>
                  <a:pt x="264" y="131"/>
                </a:lnTo>
                <a:lnTo>
                  <a:pt x="238" y="0"/>
                </a:lnTo>
                <a:lnTo>
                  <a:pt x="141" y="0"/>
                </a:lnTo>
                <a:lnTo>
                  <a:pt x="97" y="0"/>
                </a:lnTo>
                <a:lnTo>
                  <a:pt x="62" y="0"/>
                </a:lnTo>
                <a:lnTo>
                  <a:pt x="53" y="0"/>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21" name="Freeform 52">
            <a:extLst>
              <a:ext uri="{FF2B5EF4-FFF2-40B4-BE49-F238E27FC236}">
                <a16:creationId xmlns:a16="http://schemas.microsoft.com/office/drawing/2014/main" id="{073543AD-51F7-47B5-BFF5-19E36C37092F}"/>
              </a:ext>
            </a:extLst>
          </p:cNvPr>
          <p:cNvSpPr>
            <a:spLocks/>
          </p:cNvSpPr>
          <p:nvPr/>
        </p:nvSpPr>
        <p:spPr bwMode="auto">
          <a:xfrm>
            <a:off x="3963591" y="1971675"/>
            <a:ext cx="252413" cy="282179"/>
          </a:xfrm>
          <a:custGeom>
            <a:avLst/>
            <a:gdLst>
              <a:gd name="T0" fmla="*/ 0 w 212"/>
              <a:gd name="T1" fmla="*/ 0 h 237"/>
              <a:gd name="T2" fmla="*/ 65524063 w 212"/>
              <a:gd name="T3" fmla="*/ 330141701 h 237"/>
              <a:gd name="T4" fmla="*/ 398184688 w 212"/>
              <a:gd name="T5" fmla="*/ 594757665 h 237"/>
              <a:gd name="T6" fmla="*/ 531753763 w 212"/>
              <a:gd name="T7" fmla="*/ 330141701 h 237"/>
              <a:gd name="T8" fmla="*/ 531753763 w 212"/>
              <a:gd name="T9" fmla="*/ 196572449 h 237"/>
              <a:gd name="T10" fmla="*/ 332660625 w 212"/>
              <a:gd name="T11" fmla="*/ 0 h 237"/>
              <a:gd name="T12" fmla="*/ 156249688 w 212"/>
              <a:gd name="T13" fmla="*/ 0 h 237"/>
              <a:gd name="T14" fmla="*/ 65524063 w 212"/>
              <a:gd name="T15" fmla="*/ 0 h 237"/>
              <a:gd name="T16" fmla="*/ 0 w 212"/>
              <a:gd name="T17" fmla="*/ 0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 h="237">
                <a:moveTo>
                  <a:pt x="0" y="0"/>
                </a:moveTo>
                <a:lnTo>
                  <a:pt x="26" y="131"/>
                </a:lnTo>
                <a:lnTo>
                  <a:pt x="158" y="236"/>
                </a:lnTo>
                <a:lnTo>
                  <a:pt x="211" y="131"/>
                </a:lnTo>
                <a:lnTo>
                  <a:pt x="211" y="78"/>
                </a:lnTo>
                <a:lnTo>
                  <a:pt x="132" y="0"/>
                </a:lnTo>
                <a:lnTo>
                  <a:pt x="62" y="0"/>
                </a:lnTo>
                <a:lnTo>
                  <a:pt x="26" y="0"/>
                </a:lnTo>
                <a:lnTo>
                  <a:pt x="0" y="0"/>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22" name="Freeform 53" descr="Wide upward diagonal">
            <a:extLst>
              <a:ext uri="{FF2B5EF4-FFF2-40B4-BE49-F238E27FC236}">
                <a16:creationId xmlns:a16="http://schemas.microsoft.com/office/drawing/2014/main" id="{B48EEC11-E66D-49D7-8CE4-24823B8C0483}"/>
              </a:ext>
            </a:extLst>
          </p:cNvPr>
          <p:cNvSpPr>
            <a:spLocks/>
          </p:cNvSpPr>
          <p:nvPr/>
        </p:nvSpPr>
        <p:spPr bwMode="auto">
          <a:xfrm>
            <a:off x="4151711" y="2002633"/>
            <a:ext cx="315515" cy="470297"/>
          </a:xfrm>
          <a:custGeom>
            <a:avLst/>
            <a:gdLst>
              <a:gd name="T0" fmla="*/ 398184214 w 265"/>
              <a:gd name="T1" fmla="*/ 0 h 395"/>
              <a:gd name="T2" fmla="*/ 398184214 w 265"/>
              <a:gd name="T3" fmla="*/ 65524115 h 395"/>
              <a:gd name="T4" fmla="*/ 133567329 w 265"/>
              <a:gd name="T5" fmla="*/ 131048229 h 395"/>
              <a:gd name="T6" fmla="*/ 133567329 w 265"/>
              <a:gd name="T7" fmla="*/ 264617411 h 395"/>
              <a:gd name="T8" fmla="*/ 0 w 265"/>
              <a:gd name="T9" fmla="*/ 529233234 h 395"/>
              <a:gd name="T10" fmla="*/ 199091313 w 265"/>
              <a:gd name="T11" fmla="*/ 597278301 h 395"/>
              <a:gd name="T12" fmla="*/ 398184214 w 265"/>
              <a:gd name="T13" fmla="*/ 861894125 h 395"/>
              <a:gd name="T14" fmla="*/ 398184214 w 265"/>
              <a:gd name="T15" fmla="*/ 992942354 h 395"/>
              <a:gd name="T16" fmla="*/ 665320459 w 265"/>
              <a:gd name="T17" fmla="*/ 992942354 h 395"/>
              <a:gd name="T18" fmla="*/ 665320459 w 265"/>
              <a:gd name="T19" fmla="*/ 0 h 395"/>
              <a:gd name="T20" fmla="*/ 531751543 w 265"/>
              <a:gd name="T21" fmla="*/ 0 h 395"/>
              <a:gd name="T22" fmla="*/ 466227558 w 265"/>
              <a:gd name="T23" fmla="*/ 0 h 395"/>
              <a:gd name="T24" fmla="*/ 398184214 w 265"/>
              <a:gd name="T25" fmla="*/ 0 h 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395">
                <a:moveTo>
                  <a:pt x="158" y="0"/>
                </a:moveTo>
                <a:lnTo>
                  <a:pt x="158" y="26"/>
                </a:lnTo>
                <a:lnTo>
                  <a:pt x="53" y="52"/>
                </a:lnTo>
                <a:lnTo>
                  <a:pt x="53" y="105"/>
                </a:lnTo>
                <a:lnTo>
                  <a:pt x="0" y="210"/>
                </a:lnTo>
                <a:lnTo>
                  <a:pt x="79" y="237"/>
                </a:lnTo>
                <a:lnTo>
                  <a:pt x="158" y="342"/>
                </a:lnTo>
                <a:lnTo>
                  <a:pt x="158" y="394"/>
                </a:lnTo>
                <a:lnTo>
                  <a:pt x="264" y="394"/>
                </a:lnTo>
                <a:lnTo>
                  <a:pt x="264" y="0"/>
                </a:lnTo>
                <a:lnTo>
                  <a:pt x="211" y="0"/>
                </a:lnTo>
                <a:lnTo>
                  <a:pt x="185" y="0"/>
                </a:lnTo>
                <a:lnTo>
                  <a:pt x="158" y="0"/>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23" name="Freeform 54" descr="Wide upward diagonal">
            <a:extLst>
              <a:ext uri="{FF2B5EF4-FFF2-40B4-BE49-F238E27FC236}">
                <a16:creationId xmlns:a16="http://schemas.microsoft.com/office/drawing/2014/main" id="{1B1C3D8E-D84C-442A-B2CB-B501C5B726C7}"/>
              </a:ext>
            </a:extLst>
          </p:cNvPr>
          <p:cNvSpPr>
            <a:spLocks/>
          </p:cNvSpPr>
          <p:nvPr/>
        </p:nvSpPr>
        <p:spPr bwMode="auto">
          <a:xfrm>
            <a:off x="3932635" y="2127649"/>
            <a:ext cx="409575" cy="345281"/>
          </a:xfrm>
          <a:custGeom>
            <a:avLst/>
            <a:gdLst>
              <a:gd name="T0" fmla="*/ 84138 w 344"/>
              <a:gd name="T1" fmla="*/ 0 h 290"/>
              <a:gd name="T2" fmla="*/ 0 w 344"/>
              <a:gd name="T3" fmla="*/ 250825 h 290"/>
              <a:gd name="T4" fmla="*/ 41275 w 344"/>
              <a:gd name="T5" fmla="*/ 458788 h 290"/>
              <a:gd name="T6" fmla="*/ 544513 w 344"/>
              <a:gd name="T7" fmla="*/ 458788 h 290"/>
              <a:gd name="T8" fmla="*/ 544513 w 344"/>
              <a:gd name="T9" fmla="*/ 376238 h 290"/>
              <a:gd name="T10" fmla="*/ 419100 w 344"/>
              <a:gd name="T11" fmla="*/ 209550 h 290"/>
              <a:gd name="T12" fmla="*/ 293688 w 344"/>
              <a:gd name="T13" fmla="*/ 166688 h 290"/>
              <a:gd name="T14" fmla="*/ 180975 w 344"/>
              <a:gd name="T15" fmla="*/ 84138 h 290"/>
              <a:gd name="T16" fmla="*/ 125413 w 344"/>
              <a:gd name="T17" fmla="*/ 41275 h 290"/>
              <a:gd name="T18" fmla="*/ 84138 w 344"/>
              <a:gd name="T19" fmla="*/ 0 h 2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4" h="290">
                <a:moveTo>
                  <a:pt x="53" y="0"/>
                </a:moveTo>
                <a:lnTo>
                  <a:pt x="0" y="158"/>
                </a:lnTo>
                <a:lnTo>
                  <a:pt x="26" y="289"/>
                </a:lnTo>
                <a:lnTo>
                  <a:pt x="343" y="289"/>
                </a:lnTo>
                <a:lnTo>
                  <a:pt x="343" y="237"/>
                </a:lnTo>
                <a:lnTo>
                  <a:pt x="264" y="132"/>
                </a:lnTo>
                <a:lnTo>
                  <a:pt x="185" y="105"/>
                </a:lnTo>
                <a:lnTo>
                  <a:pt x="114" y="53"/>
                </a:lnTo>
                <a:lnTo>
                  <a:pt x="79" y="26"/>
                </a:lnTo>
                <a:lnTo>
                  <a:pt x="53" y="0"/>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24" name="Freeform 55" descr="Wide upward diagonal">
            <a:extLst>
              <a:ext uri="{FF2B5EF4-FFF2-40B4-BE49-F238E27FC236}">
                <a16:creationId xmlns:a16="http://schemas.microsoft.com/office/drawing/2014/main" id="{8842424F-EFA2-4B82-8C7B-0B9B82DD3BBF}"/>
              </a:ext>
            </a:extLst>
          </p:cNvPr>
          <p:cNvSpPr>
            <a:spLocks/>
          </p:cNvSpPr>
          <p:nvPr/>
        </p:nvSpPr>
        <p:spPr bwMode="auto">
          <a:xfrm>
            <a:off x="3680224" y="2471738"/>
            <a:ext cx="410765" cy="439341"/>
          </a:xfrm>
          <a:custGeom>
            <a:avLst/>
            <a:gdLst>
              <a:gd name="T0" fmla="*/ 125412 w 345"/>
              <a:gd name="T1" fmla="*/ 0 h 369"/>
              <a:gd name="T2" fmla="*/ 125412 w 345"/>
              <a:gd name="T3" fmla="*/ 84138 h 369"/>
              <a:gd name="T4" fmla="*/ 84137 w 345"/>
              <a:gd name="T5" fmla="*/ 376238 h 369"/>
              <a:gd name="T6" fmla="*/ 0 w 345"/>
              <a:gd name="T7" fmla="*/ 376238 h 369"/>
              <a:gd name="T8" fmla="*/ 84137 w 345"/>
              <a:gd name="T9" fmla="*/ 544513 h 369"/>
              <a:gd name="T10" fmla="*/ 168275 w 345"/>
              <a:gd name="T11" fmla="*/ 460375 h 369"/>
              <a:gd name="T12" fmla="*/ 293687 w 345"/>
              <a:gd name="T13" fmla="*/ 584200 h 369"/>
              <a:gd name="T14" fmla="*/ 546100 w 345"/>
              <a:gd name="T15" fmla="*/ 334963 h 369"/>
              <a:gd name="T16" fmla="*/ 420687 w 345"/>
              <a:gd name="T17" fmla="*/ 293688 h 369"/>
              <a:gd name="T18" fmla="*/ 336550 w 345"/>
              <a:gd name="T19" fmla="*/ 84138 h 369"/>
              <a:gd name="T20" fmla="*/ 336550 w 345"/>
              <a:gd name="T21" fmla="*/ 0 h 369"/>
              <a:gd name="T22" fmla="*/ 223837 w 345"/>
              <a:gd name="T23" fmla="*/ 0 h 369"/>
              <a:gd name="T24" fmla="*/ 168275 w 345"/>
              <a:gd name="T25" fmla="*/ 0 h 369"/>
              <a:gd name="T26" fmla="*/ 125412 w 345"/>
              <a:gd name="T27" fmla="*/ 0 h 3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5" h="369">
                <a:moveTo>
                  <a:pt x="79" y="0"/>
                </a:moveTo>
                <a:lnTo>
                  <a:pt x="79" y="53"/>
                </a:lnTo>
                <a:lnTo>
                  <a:pt x="53" y="237"/>
                </a:lnTo>
                <a:lnTo>
                  <a:pt x="0" y="237"/>
                </a:lnTo>
                <a:lnTo>
                  <a:pt x="53" y="343"/>
                </a:lnTo>
                <a:lnTo>
                  <a:pt x="106" y="290"/>
                </a:lnTo>
                <a:lnTo>
                  <a:pt x="185" y="368"/>
                </a:lnTo>
                <a:lnTo>
                  <a:pt x="344" y="211"/>
                </a:lnTo>
                <a:lnTo>
                  <a:pt x="265" y="185"/>
                </a:lnTo>
                <a:lnTo>
                  <a:pt x="212" y="53"/>
                </a:lnTo>
                <a:lnTo>
                  <a:pt x="212" y="0"/>
                </a:lnTo>
                <a:lnTo>
                  <a:pt x="141" y="0"/>
                </a:lnTo>
                <a:lnTo>
                  <a:pt x="106" y="0"/>
                </a:lnTo>
                <a:lnTo>
                  <a:pt x="79" y="0"/>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25" name="Freeform 56" descr="Wide upward diagonal">
            <a:extLst>
              <a:ext uri="{FF2B5EF4-FFF2-40B4-BE49-F238E27FC236}">
                <a16:creationId xmlns:a16="http://schemas.microsoft.com/office/drawing/2014/main" id="{3ECEC9B7-638A-4EB1-8230-984A6B18FEA6}"/>
              </a:ext>
            </a:extLst>
          </p:cNvPr>
          <p:cNvSpPr>
            <a:spLocks/>
          </p:cNvSpPr>
          <p:nvPr/>
        </p:nvSpPr>
        <p:spPr bwMode="auto">
          <a:xfrm>
            <a:off x="3932635" y="2471739"/>
            <a:ext cx="346472" cy="284560"/>
          </a:xfrm>
          <a:custGeom>
            <a:avLst/>
            <a:gdLst>
              <a:gd name="T0" fmla="*/ 0 w 291"/>
              <a:gd name="T1" fmla="*/ 0 h 239"/>
              <a:gd name="T2" fmla="*/ 0 w 291"/>
              <a:gd name="T3" fmla="*/ 84138 h 239"/>
              <a:gd name="T4" fmla="*/ 84137 w 291"/>
              <a:gd name="T5" fmla="*/ 293688 h 239"/>
              <a:gd name="T6" fmla="*/ 209550 w 291"/>
              <a:gd name="T7" fmla="*/ 336550 h 239"/>
              <a:gd name="T8" fmla="*/ 250825 w 291"/>
              <a:gd name="T9" fmla="*/ 377825 h 239"/>
              <a:gd name="T10" fmla="*/ 460375 w 291"/>
              <a:gd name="T11" fmla="*/ 0 h 239"/>
              <a:gd name="T12" fmla="*/ 223837 w 291"/>
              <a:gd name="T13" fmla="*/ 0 h 239"/>
              <a:gd name="T14" fmla="*/ 111125 w 291"/>
              <a:gd name="T15" fmla="*/ 0 h 239"/>
              <a:gd name="T16" fmla="*/ 14287 w 291"/>
              <a:gd name="T17" fmla="*/ 0 h 239"/>
              <a:gd name="T18" fmla="*/ 0 w 291"/>
              <a:gd name="T19" fmla="*/ 0 h 2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1" h="239">
                <a:moveTo>
                  <a:pt x="0" y="0"/>
                </a:moveTo>
                <a:lnTo>
                  <a:pt x="0" y="53"/>
                </a:lnTo>
                <a:lnTo>
                  <a:pt x="53" y="185"/>
                </a:lnTo>
                <a:lnTo>
                  <a:pt x="132" y="212"/>
                </a:lnTo>
                <a:lnTo>
                  <a:pt x="158" y="238"/>
                </a:lnTo>
                <a:lnTo>
                  <a:pt x="290" y="0"/>
                </a:lnTo>
                <a:lnTo>
                  <a:pt x="141" y="0"/>
                </a:lnTo>
                <a:lnTo>
                  <a:pt x="70" y="0"/>
                </a:lnTo>
                <a:lnTo>
                  <a:pt x="9" y="0"/>
                </a:lnTo>
                <a:lnTo>
                  <a:pt x="0" y="0"/>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26" name="Freeform 57">
            <a:extLst>
              <a:ext uri="{FF2B5EF4-FFF2-40B4-BE49-F238E27FC236}">
                <a16:creationId xmlns:a16="http://schemas.microsoft.com/office/drawing/2014/main" id="{6B98B7EA-5C75-41FB-ABA0-21C7CD55004F}"/>
              </a:ext>
            </a:extLst>
          </p:cNvPr>
          <p:cNvSpPr>
            <a:spLocks/>
          </p:cNvSpPr>
          <p:nvPr/>
        </p:nvSpPr>
        <p:spPr bwMode="auto">
          <a:xfrm>
            <a:off x="4120753" y="2471738"/>
            <a:ext cx="346472" cy="315516"/>
          </a:xfrm>
          <a:custGeom>
            <a:avLst/>
            <a:gdLst>
              <a:gd name="T0" fmla="*/ 209550 w 291"/>
              <a:gd name="T1" fmla="*/ 0 h 265"/>
              <a:gd name="T2" fmla="*/ 0 w 291"/>
              <a:gd name="T3" fmla="*/ 377825 h 265"/>
              <a:gd name="T4" fmla="*/ 166687 w 291"/>
              <a:gd name="T5" fmla="*/ 377825 h 265"/>
              <a:gd name="T6" fmla="*/ 250825 w 291"/>
              <a:gd name="T7" fmla="*/ 334963 h 265"/>
              <a:gd name="T8" fmla="*/ 293687 w 291"/>
              <a:gd name="T9" fmla="*/ 419100 h 265"/>
              <a:gd name="T10" fmla="*/ 376237 w 291"/>
              <a:gd name="T11" fmla="*/ 334963 h 265"/>
              <a:gd name="T12" fmla="*/ 460375 w 291"/>
              <a:gd name="T13" fmla="*/ 419100 h 265"/>
              <a:gd name="T14" fmla="*/ 460375 w 291"/>
              <a:gd name="T15" fmla="*/ 168275 h 265"/>
              <a:gd name="T16" fmla="*/ 293687 w 291"/>
              <a:gd name="T17" fmla="*/ 0 h 265"/>
              <a:gd name="T18" fmla="*/ 250825 w 291"/>
              <a:gd name="T19" fmla="*/ 0 h 265"/>
              <a:gd name="T20" fmla="*/ 223837 w 291"/>
              <a:gd name="T21" fmla="*/ 0 h 265"/>
              <a:gd name="T22" fmla="*/ 209550 w 291"/>
              <a:gd name="T23" fmla="*/ 0 h 2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1" h="265">
                <a:moveTo>
                  <a:pt x="132" y="0"/>
                </a:moveTo>
                <a:lnTo>
                  <a:pt x="0" y="238"/>
                </a:lnTo>
                <a:lnTo>
                  <a:pt x="105" y="238"/>
                </a:lnTo>
                <a:lnTo>
                  <a:pt x="158" y="211"/>
                </a:lnTo>
                <a:lnTo>
                  <a:pt x="185" y="264"/>
                </a:lnTo>
                <a:lnTo>
                  <a:pt x="237" y="211"/>
                </a:lnTo>
                <a:lnTo>
                  <a:pt x="290" y="264"/>
                </a:lnTo>
                <a:lnTo>
                  <a:pt x="290" y="106"/>
                </a:lnTo>
                <a:lnTo>
                  <a:pt x="185" y="0"/>
                </a:lnTo>
                <a:lnTo>
                  <a:pt x="158" y="0"/>
                </a:lnTo>
                <a:lnTo>
                  <a:pt x="141" y="0"/>
                </a:lnTo>
                <a:lnTo>
                  <a:pt x="132" y="0"/>
                </a:lnTo>
              </a:path>
            </a:pathLst>
          </a:custGeom>
          <a:solidFill>
            <a:srgbClr val="94B6C7"/>
          </a:solidFill>
          <a:ln w="12700" cap="rnd" cmpd="sng">
            <a:solidFill>
              <a:schemeClr val="tx1"/>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27" name="Freeform 58">
            <a:extLst>
              <a:ext uri="{FF2B5EF4-FFF2-40B4-BE49-F238E27FC236}">
                <a16:creationId xmlns:a16="http://schemas.microsoft.com/office/drawing/2014/main" id="{52FBBA1A-AC72-4DAB-8136-FBB82E4D96E7}"/>
              </a:ext>
            </a:extLst>
          </p:cNvPr>
          <p:cNvSpPr>
            <a:spLocks/>
          </p:cNvSpPr>
          <p:nvPr/>
        </p:nvSpPr>
        <p:spPr bwMode="auto">
          <a:xfrm>
            <a:off x="3900487" y="2722961"/>
            <a:ext cx="347663" cy="345281"/>
          </a:xfrm>
          <a:custGeom>
            <a:avLst/>
            <a:gdLst>
              <a:gd name="T0" fmla="*/ 293688 w 292"/>
              <a:gd name="T1" fmla="*/ 41275 h 290"/>
              <a:gd name="T2" fmla="*/ 252413 w 292"/>
              <a:gd name="T3" fmla="*/ 0 h 290"/>
              <a:gd name="T4" fmla="*/ 0 w 292"/>
              <a:gd name="T5" fmla="*/ 249238 h 290"/>
              <a:gd name="T6" fmla="*/ 41275 w 292"/>
              <a:gd name="T7" fmla="*/ 292100 h 290"/>
              <a:gd name="T8" fmla="*/ 41275 w 292"/>
              <a:gd name="T9" fmla="*/ 458788 h 290"/>
              <a:gd name="T10" fmla="*/ 461963 w 292"/>
              <a:gd name="T11" fmla="*/ 458788 h 290"/>
              <a:gd name="T12" fmla="*/ 461963 w 292"/>
              <a:gd name="T13" fmla="*/ 41275 h 290"/>
              <a:gd name="T14" fmla="*/ 377825 w 292"/>
              <a:gd name="T15" fmla="*/ 41275 h 290"/>
              <a:gd name="T16" fmla="*/ 336550 w 292"/>
              <a:gd name="T17" fmla="*/ 41275 h 290"/>
              <a:gd name="T18" fmla="*/ 293688 w 292"/>
              <a:gd name="T19" fmla="*/ 41275 h 2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2" h="290">
                <a:moveTo>
                  <a:pt x="185" y="26"/>
                </a:moveTo>
                <a:lnTo>
                  <a:pt x="159" y="0"/>
                </a:lnTo>
                <a:lnTo>
                  <a:pt x="0" y="157"/>
                </a:lnTo>
                <a:lnTo>
                  <a:pt x="26" y="184"/>
                </a:lnTo>
                <a:lnTo>
                  <a:pt x="26" y="289"/>
                </a:lnTo>
                <a:lnTo>
                  <a:pt x="291" y="289"/>
                </a:lnTo>
                <a:lnTo>
                  <a:pt x="291" y="26"/>
                </a:lnTo>
                <a:lnTo>
                  <a:pt x="238" y="26"/>
                </a:lnTo>
                <a:lnTo>
                  <a:pt x="212" y="26"/>
                </a:lnTo>
                <a:lnTo>
                  <a:pt x="185" y="26"/>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28" name="Freeform 59">
            <a:extLst>
              <a:ext uri="{FF2B5EF4-FFF2-40B4-BE49-F238E27FC236}">
                <a16:creationId xmlns:a16="http://schemas.microsoft.com/office/drawing/2014/main" id="{55F6B499-AC4D-4236-8DB5-CC27DF1B1AA8}"/>
              </a:ext>
            </a:extLst>
          </p:cNvPr>
          <p:cNvSpPr>
            <a:spLocks/>
          </p:cNvSpPr>
          <p:nvPr/>
        </p:nvSpPr>
        <p:spPr bwMode="auto">
          <a:xfrm>
            <a:off x="4246961" y="2722961"/>
            <a:ext cx="345281" cy="345281"/>
          </a:xfrm>
          <a:custGeom>
            <a:avLst/>
            <a:gdLst>
              <a:gd name="T0" fmla="*/ 0 w 290"/>
              <a:gd name="T1" fmla="*/ 65524063 h 290"/>
              <a:gd name="T2" fmla="*/ 0 w 290"/>
              <a:gd name="T3" fmla="*/ 728325950 h 290"/>
              <a:gd name="T4" fmla="*/ 662801888 w 290"/>
              <a:gd name="T5" fmla="*/ 728325950 h 290"/>
              <a:gd name="T6" fmla="*/ 728325950 w 290"/>
              <a:gd name="T7" fmla="*/ 594756875 h 290"/>
              <a:gd name="T8" fmla="*/ 728325950 w 290"/>
              <a:gd name="T9" fmla="*/ 332660625 h 290"/>
              <a:gd name="T10" fmla="*/ 597277825 w 290"/>
              <a:gd name="T11" fmla="*/ 199093138 h 290"/>
              <a:gd name="T12" fmla="*/ 531753763 w 290"/>
              <a:gd name="T13" fmla="*/ 264617200 h 290"/>
              <a:gd name="T14" fmla="*/ 466229700 w 290"/>
              <a:gd name="T15" fmla="*/ 133569075 h 290"/>
              <a:gd name="T16" fmla="*/ 332660625 w 290"/>
              <a:gd name="T17" fmla="*/ 0 h 290"/>
              <a:gd name="T18" fmla="*/ 199093138 w 290"/>
              <a:gd name="T19" fmla="*/ 133569075 h 290"/>
              <a:gd name="T20" fmla="*/ 133569075 w 290"/>
              <a:gd name="T21" fmla="*/ 0 h 290"/>
              <a:gd name="T22" fmla="*/ 65524063 w 290"/>
              <a:gd name="T23" fmla="*/ 22682200 h 290"/>
              <a:gd name="T24" fmla="*/ 22682200 w 290"/>
              <a:gd name="T25" fmla="*/ 45362813 h 290"/>
              <a:gd name="T26" fmla="*/ 0 w 290"/>
              <a:gd name="T27" fmla="*/ 65524063 h 2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0" h="290">
                <a:moveTo>
                  <a:pt x="0" y="26"/>
                </a:moveTo>
                <a:lnTo>
                  <a:pt x="0" y="289"/>
                </a:lnTo>
                <a:lnTo>
                  <a:pt x="263" y="289"/>
                </a:lnTo>
                <a:lnTo>
                  <a:pt x="289" y="236"/>
                </a:lnTo>
                <a:lnTo>
                  <a:pt x="289" y="132"/>
                </a:lnTo>
                <a:lnTo>
                  <a:pt x="237" y="79"/>
                </a:lnTo>
                <a:lnTo>
                  <a:pt x="211" y="105"/>
                </a:lnTo>
                <a:lnTo>
                  <a:pt x="185" y="53"/>
                </a:lnTo>
                <a:lnTo>
                  <a:pt x="132" y="0"/>
                </a:lnTo>
                <a:lnTo>
                  <a:pt x="79" y="53"/>
                </a:lnTo>
                <a:lnTo>
                  <a:pt x="53" y="0"/>
                </a:lnTo>
                <a:lnTo>
                  <a:pt x="26" y="9"/>
                </a:lnTo>
                <a:lnTo>
                  <a:pt x="9" y="18"/>
                </a:lnTo>
                <a:lnTo>
                  <a:pt x="0" y="26"/>
                </a:lnTo>
              </a:path>
            </a:pathLst>
          </a:custGeom>
          <a:solidFill>
            <a:srgbClr val="F5726F"/>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29" name="Freeform 60">
            <a:extLst>
              <a:ext uri="{FF2B5EF4-FFF2-40B4-BE49-F238E27FC236}">
                <a16:creationId xmlns:a16="http://schemas.microsoft.com/office/drawing/2014/main" id="{54F9DAF0-C57F-430C-9C6C-2B1F3C60766D}"/>
              </a:ext>
            </a:extLst>
          </p:cNvPr>
          <p:cNvSpPr>
            <a:spLocks/>
          </p:cNvSpPr>
          <p:nvPr/>
        </p:nvSpPr>
        <p:spPr bwMode="auto">
          <a:xfrm>
            <a:off x="4466035" y="2755108"/>
            <a:ext cx="408384" cy="345281"/>
          </a:xfrm>
          <a:custGeom>
            <a:avLst/>
            <a:gdLst>
              <a:gd name="T0" fmla="*/ 65524002 w 343"/>
              <a:gd name="T1" fmla="*/ 199093138 h 290"/>
              <a:gd name="T2" fmla="*/ 133567365 w 343"/>
              <a:gd name="T3" fmla="*/ 133569075 h 290"/>
              <a:gd name="T4" fmla="*/ 262096009 w 343"/>
              <a:gd name="T5" fmla="*/ 264617200 h 290"/>
              <a:gd name="T6" fmla="*/ 262096009 w 343"/>
              <a:gd name="T7" fmla="*/ 529232813 h 290"/>
              <a:gd name="T8" fmla="*/ 196572007 w 343"/>
              <a:gd name="T9" fmla="*/ 662801888 h 290"/>
              <a:gd name="T10" fmla="*/ 594756329 w 343"/>
              <a:gd name="T11" fmla="*/ 728325950 h 290"/>
              <a:gd name="T12" fmla="*/ 728323694 w 343"/>
              <a:gd name="T13" fmla="*/ 529232813 h 290"/>
              <a:gd name="T14" fmla="*/ 728323694 w 343"/>
              <a:gd name="T15" fmla="*/ 330141263 h 290"/>
              <a:gd name="T16" fmla="*/ 861892646 w 343"/>
              <a:gd name="T17" fmla="*/ 264617200 h 290"/>
              <a:gd name="T18" fmla="*/ 728323694 w 343"/>
              <a:gd name="T19" fmla="*/ 199093138 h 290"/>
              <a:gd name="T20" fmla="*/ 662799691 w 343"/>
              <a:gd name="T21" fmla="*/ 0 h 290"/>
              <a:gd name="T22" fmla="*/ 262096009 w 343"/>
              <a:gd name="T23" fmla="*/ 0 h 290"/>
              <a:gd name="T24" fmla="*/ 0 w 343"/>
              <a:gd name="T25" fmla="*/ 65524063 h 290"/>
              <a:gd name="T26" fmla="*/ 22680592 w 343"/>
              <a:gd name="T27" fmla="*/ 133569075 h 290"/>
              <a:gd name="T28" fmla="*/ 45362771 w 343"/>
              <a:gd name="T29" fmla="*/ 156249688 h 290"/>
              <a:gd name="T30" fmla="*/ 65524002 w 343"/>
              <a:gd name="T31" fmla="*/ 199093138 h 2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3" h="290">
                <a:moveTo>
                  <a:pt x="26" y="79"/>
                </a:moveTo>
                <a:lnTo>
                  <a:pt x="53" y="53"/>
                </a:lnTo>
                <a:lnTo>
                  <a:pt x="104" y="105"/>
                </a:lnTo>
                <a:lnTo>
                  <a:pt x="104" y="210"/>
                </a:lnTo>
                <a:lnTo>
                  <a:pt x="78" y="263"/>
                </a:lnTo>
                <a:lnTo>
                  <a:pt x="236" y="289"/>
                </a:lnTo>
                <a:lnTo>
                  <a:pt x="289" y="210"/>
                </a:lnTo>
                <a:lnTo>
                  <a:pt x="289" y="131"/>
                </a:lnTo>
                <a:lnTo>
                  <a:pt x="342" y="105"/>
                </a:lnTo>
                <a:lnTo>
                  <a:pt x="289" y="79"/>
                </a:lnTo>
                <a:lnTo>
                  <a:pt x="263" y="0"/>
                </a:lnTo>
                <a:lnTo>
                  <a:pt x="104" y="0"/>
                </a:lnTo>
                <a:lnTo>
                  <a:pt x="0" y="26"/>
                </a:lnTo>
                <a:lnTo>
                  <a:pt x="9" y="53"/>
                </a:lnTo>
                <a:lnTo>
                  <a:pt x="18" y="62"/>
                </a:lnTo>
                <a:lnTo>
                  <a:pt x="26" y="79"/>
                </a:lnTo>
              </a:path>
            </a:pathLst>
          </a:custGeom>
          <a:solidFill>
            <a:srgbClr val="F5726F"/>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30" name="Freeform 61">
            <a:extLst>
              <a:ext uri="{FF2B5EF4-FFF2-40B4-BE49-F238E27FC236}">
                <a16:creationId xmlns:a16="http://schemas.microsoft.com/office/drawing/2014/main" id="{6EB718CE-457F-4468-9E39-B1B77FA33277}"/>
              </a:ext>
            </a:extLst>
          </p:cNvPr>
          <p:cNvSpPr>
            <a:spLocks/>
          </p:cNvSpPr>
          <p:nvPr/>
        </p:nvSpPr>
        <p:spPr bwMode="auto">
          <a:xfrm>
            <a:off x="4341019" y="2471738"/>
            <a:ext cx="439341" cy="315516"/>
          </a:xfrm>
          <a:custGeom>
            <a:avLst/>
            <a:gdLst>
              <a:gd name="T0" fmla="*/ 0 w 369"/>
              <a:gd name="T1" fmla="*/ 0 h 265"/>
              <a:gd name="T2" fmla="*/ 264617426 w 369"/>
              <a:gd name="T3" fmla="*/ 267136880 h 265"/>
              <a:gd name="T4" fmla="*/ 264617426 w 369"/>
              <a:gd name="T5" fmla="*/ 665322041 h 265"/>
              <a:gd name="T6" fmla="*/ 529233264 w 369"/>
              <a:gd name="T7" fmla="*/ 599797900 h 265"/>
              <a:gd name="T8" fmla="*/ 927418292 w 369"/>
              <a:gd name="T9" fmla="*/ 599797900 h 265"/>
              <a:gd name="T10" fmla="*/ 793850690 w 369"/>
              <a:gd name="T11" fmla="*/ 398185161 h 265"/>
              <a:gd name="T12" fmla="*/ 662802453 w 369"/>
              <a:gd name="T13" fmla="*/ 0 h 265"/>
              <a:gd name="T14" fmla="*/ 332660909 w 369"/>
              <a:gd name="T15" fmla="*/ 0 h 265"/>
              <a:gd name="T16" fmla="*/ 156249821 w 369"/>
              <a:gd name="T17" fmla="*/ 0 h 265"/>
              <a:gd name="T18" fmla="*/ 0 w 369"/>
              <a:gd name="T19" fmla="*/ 0 h 2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9" h="265">
                <a:moveTo>
                  <a:pt x="0" y="0"/>
                </a:moveTo>
                <a:lnTo>
                  <a:pt x="105" y="106"/>
                </a:lnTo>
                <a:lnTo>
                  <a:pt x="105" y="264"/>
                </a:lnTo>
                <a:lnTo>
                  <a:pt x="210" y="238"/>
                </a:lnTo>
                <a:lnTo>
                  <a:pt x="368" y="238"/>
                </a:lnTo>
                <a:lnTo>
                  <a:pt x="315" y="158"/>
                </a:lnTo>
                <a:lnTo>
                  <a:pt x="263" y="0"/>
                </a:lnTo>
                <a:lnTo>
                  <a:pt x="132" y="0"/>
                </a:lnTo>
                <a:lnTo>
                  <a:pt x="62" y="0"/>
                </a:lnTo>
                <a:lnTo>
                  <a:pt x="0" y="0"/>
                </a:lnTo>
              </a:path>
            </a:pathLst>
          </a:custGeom>
          <a:solidFill>
            <a:srgbClr val="F5726F"/>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31" name="Freeform 62">
            <a:extLst>
              <a:ext uri="{FF2B5EF4-FFF2-40B4-BE49-F238E27FC236}">
                <a16:creationId xmlns:a16="http://schemas.microsoft.com/office/drawing/2014/main" id="{99D5B694-3B38-4F7F-AE21-A8FD97A61533}"/>
              </a:ext>
            </a:extLst>
          </p:cNvPr>
          <p:cNvSpPr>
            <a:spLocks/>
          </p:cNvSpPr>
          <p:nvPr/>
        </p:nvSpPr>
        <p:spPr bwMode="auto">
          <a:xfrm>
            <a:off x="4466036" y="2095500"/>
            <a:ext cx="377428" cy="377429"/>
          </a:xfrm>
          <a:custGeom>
            <a:avLst/>
            <a:gdLst>
              <a:gd name="T0" fmla="*/ 0 w 317"/>
              <a:gd name="T1" fmla="*/ 0 h 317"/>
              <a:gd name="T2" fmla="*/ 0 w 317"/>
              <a:gd name="T3" fmla="*/ 796370166 h 317"/>
              <a:gd name="T4" fmla="*/ 796368584 w 317"/>
              <a:gd name="T5" fmla="*/ 796370166 h 317"/>
              <a:gd name="T6" fmla="*/ 796368584 w 317"/>
              <a:gd name="T7" fmla="*/ 65524128 h 317"/>
              <a:gd name="T8" fmla="*/ 395663344 w 317"/>
              <a:gd name="T9" fmla="*/ 65524128 h 317"/>
              <a:gd name="T10" fmla="*/ 196571992 w 317"/>
              <a:gd name="T11" fmla="*/ 22682223 h 317"/>
              <a:gd name="T12" fmla="*/ 88204587 w 317"/>
              <a:gd name="T13" fmla="*/ 0 h 317"/>
              <a:gd name="T14" fmla="*/ 0 w 317"/>
              <a:gd name="T15" fmla="*/ 0 h 3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7" h="317">
                <a:moveTo>
                  <a:pt x="0" y="0"/>
                </a:moveTo>
                <a:lnTo>
                  <a:pt x="0" y="316"/>
                </a:lnTo>
                <a:lnTo>
                  <a:pt x="316" y="316"/>
                </a:lnTo>
                <a:lnTo>
                  <a:pt x="316" y="26"/>
                </a:lnTo>
                <a:lnTo>
                  <a:pt x="157" y="26"/>
                </a:lnTo>
                <a:lnTo>
                  <a:pt x="78" y="9"/>
                </a:lnTo>
                <a:lnTo>
                  <a:pt x="35" y="0"/>
                </a:lnTo>
                <a:lnTo>
                  <a:pt x="0" y="0"/>
                </a:lnTo>
              </a:path>
            </a:pathLst>
          </a:custGeom>
          <a:solidFill>
            <a:srgbClr val="B7DBF3"/>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32" name="Freeform 63">
            <a:extLst>
              <a:ext uri="{FF2B5EF4-FFF2-40B4-BE49-F238E27FC236}">
                <a16:creationId xmlns:a16="http://schemas.microsoft.com/office/drawing/2014/main" id="{1ED5981D-F4D3-4E92-B5EA-E373A6A28AE1}"/>
              </a:ext>
            </a:extLst>
          </p:cNvPr>
          <p:cNvSpPr>
            <a:spLocks/>
          </p:cNvSpPr>
          <p:nvPr/>
        </p:nvSpPr>
        <p:spPr bwMode="auto">
          <a:xfrm>
            <a:off x="4842272" y="2158604"/>
            <a:ext cx="441722" cy="314325"/>
          </a:xfrm>
          <a:custGeom>
            <a:avLst/>
            <a:gdLst>
              <a:gd name="T0" fmla="*/ 466227717 w 371"/>
              <a:gd name="T1" fmla="*/ 0 h 264"/>
              <a:gd name="T2" fmla="*/ 466227717 w 371"/>
              <a:gd name="T3" fmla="*/ 65524063 h 264"/>
              <a:gd name="T4" fmla="*/ 0 w 371"/>
              <a:gd name="T5" fmla="*/ 65524063 h 264"/>
              <a:gd name="T6" fmla="*/ 0 w 371"/>
              <a:gd name="T7" fmla="*/ 662801888 h 264"/>
              <a:gd name="T8" fmla="*/ 332660343 w 371"/>
              <a:gd name="T9" fmla="*/ 662801888 h 264"/>
              <a:gd name="T10" fmla="*/ 599796678 w 371"/>
              <a:gd name="T11" fmla="*/ 466229700 h 264"/>
              <a:gd name="T12" fmla="*/ 866933014 w 371"/>
              <a:gd name="T13" fmla="*/ 662801888 h 264"/>
              <a:gd name="T14" fmla="*/ 932457021 w 371"/>
              <a:gd name="T15" fmla="*/ 531753763 h 264"/>
              <a:gd name="T16" fmla="*/ 798888059 w 371"/>
              <a:gd name="T17" fmla="*/ 466229700 h 264"/>
              <a:gd name="T18" fmla="*/ 932457021 w 371"/>
              <a:gd name="T19" fmla="*/ 0 h 264"/>
              <a:gd name="T20" fmla="*/ 688001278 w 371"/>
              <a:gd name="T21" fmla="*/ 0 h 264"/>
              <a:gd name="T22" fmla="*/ 577114498 w 371"/>
              <a:gd name="T23" fmla="*/ 0 h 264"/>
              <a:gd name="T24" fmla="*/ 488909897 w 371"/>
              <a:gd name="T25" fmla="*/ 0 h 264"/>
              <a:gd name="T26" fmla="*/ 466227717 w 371"/>
              <a:gd name="T27" fmla="*/ 0 h 2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71" h="264">
                <a:moveTo>
                  <a:pt x="185" y="0"/>
                </a:moveTo>
                <a:lnTo>
                  <a:pt x="185" y="26"/>
                </a:lnTo>
                <a:lnTo>
                  <a:pt x="0" y="26"/>
                </a:lnTo>
                <a:lnTo>
                  <a:pt x="0" y="263"/>
                </a:lnTo>
                <a:lnTo>
                  <a:pt x="132" y="263"/>
                </a:lnTo>
                <a:lnTo>
                  <a:pt x="238" y="185"/>
                </a:lnTo>
                <a:lnTo>
                  <a:pt x="344" y="263"/>
                </a:lnTo>
                <a:lnTo>
                  <a:pt x="370" y="211"/>
                </a:lnTo>
                <a:lnTo>
                  <a:pt x="317" y="185"/>
                </a:lnTo>
                <a:lnTo>
                  <a:pt x="370" y="0"/>
                </a:lnTo>
                <a:lnTo>
                  <a:pt x="273" y="0"/>
                </a:lnTo>
                <a:lnTo>
                  <a:pt x="229" y="0"/>
                </a:lnTo>
                <a:lnTo>
                  <a:pt x="194" y="0"/>
                </a:lnTo>
                <a:lnTo>
                  <a:pt x="185" y="0"/>
                </a:lnTo>
              </a:path>
            </a:pathLst>
          </a:custGeom>
          <a:solidFill>
            <a:srgbClr val="B7DBF3"/>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33" name="Freeform 64">
            <a:extLst>
              <a:ext uri="{FF2B5EF4-FFF2-40B4-BE49-F238E27FC236}">
                <a16:creationId xmlns:a16="http://schemas.microsoft.com/office/drawing/2014/main" id="{3A1B4A45-9CA6-4496-A9F0-8EC59B88C81E}"/>
              </a:ext>
            </a:extLst>
          </p:cNvPr>
          <p:cNvSpPr>
            <a:spLocks/>
          </p:cNvSpPr>
          <p:nvPr/>
        </p:nvSpPr>
        <p:spPr bwMode="auto">
          <a:xfrm>
            <a:off x="4654154" y="2471738"/>
            <a:ext cx="503634" cy="409575"/>
          </a:xfrm>
          <a:custGeom>
            <a:avLst/>
            <a:gdLst>
              <a:gd name="T0" fmla="*/ 0 w 423"/>
              <a:gd name="T1" fmla="*/ 0 h 344"/>
              <a:gd name="T2" fmla="*/ 133567388 w 423"/>
              <a:gd name="T3" fmla="*/ 398184688 h 344"/>
              <a:gd name="T4" fmla="*/ 267136364 w 423"/>
              <a:gd name="T5" fmla="*/ 597277825 h 344"/>
              <a:gd name="T6" fmla="*/ 332660377 w 423"/>
              <a:gd name="T7" fmla="*/ 798890325 h 344"/>
              <a:gd name="T8" fmla="*/ 466227765 w 423"/>
              <a:gd name="T9" fmla="*/ 864414388 h 344"/>
              <a:gd name="T10" fmla="*/ 798888143 w 423"/>
              <a:gd name="T11" fmla="*/ 597277825 h 344"/>
              <a:gd name="T12" fmla="*/ 1063505146 w 423"/>
              <a:gd name="T13" fmla="*/ 597277825 h 344"/>
              <a:gd name="T14" fmla="*/ 864412156 w 423"/>
              <a:gd name="T15" fmla="*/ 466229700 h 344"/>
              <a:gd name="T16" fmla="*/ 929936170 w 423"/>
              <a:gd name="T17" fmla="*/ 398184688 h 344"/>
              <a:gd name="T18" fmla="*/ 730844768 w 423"/>
              <a:gd name="T19" fmla="*/ 133569075 h 344"/>
              <a:gd name="T20" fmla="*/ 730844768 w 423"/>
              <a:gd name="T21" fmla="*/ 0 h 344"/>
              <a:gd name="T22" fmla="*/ 355340973 w 423"/>
              <a:gd name="T23" fmla="*/ 0 h 344"/>
              <a:gd name="T24" fmla="*/ 176410806 w 423"/>
              <a:gd name="T25" fmla="*/ 0 h 344"/>
              <a:gd name="T26" fmla="*/ 22680596 w 423"/>
              <a:gd name="T27" fmla="*/ 0 h 344"/>
              <a:gd name="T28" fmla="*/ 0 w 423"/>
              <a:gd name="T29" fmla="*/ 0 h 3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3" h="344">
                <a:moveTo>
                  <a:pt x="0" y="0"/>
                </a:moveTo>
                <a:lnTo>
                  <a:pt x="53" y="158"/>
                </a:lnTo>
                <a:lnTo>
                  <a:pt x="106" y="237"/>
                </a:lnTo>
                <a:lnTo>
                  <a:pt x="132" y="317"/>
                </a:lnTo>
                <a:lnTo>
                  <a:pt x="185" y="343"/>
                </a:lnTo>
                <a:lnTo>
                  <a:pt x="317" y="237"/>
                </a:lnTo>
                <a:lnTo>
                  <a:pt x="422" y="237"/>
                </a:lnTo>
                <a:lnTo>
                  <a:pt x="343" y="185"/>
                </a:lnTo>
                <a:lnTo>
                  <a:pt x="369" y="158"/>
                </a:lnTo>
                <a:lnTo>
                  <a:pt x="290" y="53"/>
                </a:lnTo>
                <a:lnTo>
                  <a:pt x="290" y="0"/>
                </a:lnTo>
                <a:lnTo>
                  <a:pt x="141" y="0"/>
                </a:lnTo>
                <a:lnTo>
                  <a:pt x="70" y="0"/>
                </a:lnTo>
                <a:lnTo>
                  <a:pt x="9" y="0"/>
                </a:lnTo>
                <a:lnTo>
                  <a:pt x="0" y="0"/>
                </a:lnTo>
              </a:path>
            </a:pathLst>
          </a:custGeom>
          <a:solidFill>
            <a:srgbClr val="F5726F"/>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34" name="Freeform 65">
            <a:extLst>
              <a:ext uri="{FF2B5EF4-FFF2-40B4-BE49-F238E27FC236}">
                <a16:creationId xmlns:a16="http://schemas.microsoft.com/office/drawing/2014/main" id="{8D1539C8-3202-417B-85AC-1E4551D38CFD}"/>
              </a:ext>
            </a:extLst>
          </p:cNvPr>
          <p:cNvSpPr>
            <a:spLocks/>
          </p:cNvSpPr>
          <p:nvPr/>
        </p:nvSpPr>
        <p:spPr bwMode="auto">
          <a:xfrm>
            <a:off x="4999435" y="2378869"/>
            <a:ext cx="252413" cy="282179"/>
          </a:xfrm>
          <a:custGeom>
            <a:avLst/>
            <a:gdLst>
              <a:gd name="T0" fmla="*/ 0 w 212"/>
              <a:gd name="T1" fmla="*/ 196572449 h 237"/>
              <a:gd name="T2" fmla="*/ 0 w 212"/>
              <a:gd name="T3" fmla="*/ 330141701 h 237"/>
              <a:gd name="T4" fmla="*/ 199093138 w 212"/>
              <a:gd name="T5" fmla="*/ 594757665 h 237"/>
              <a:gd name="T6" fmla="*/ 531753763 w 212"/>
              <a:gd name="T7" fmla="*/ 196572449 h 237"/>
              <a:gd name="T8" fmla="*/ 267136563 w 212"/>
              <a:gd name="T9" fmla="*/ 0 h 237"/>
              <a:gd name="T10" fmla="*/ 133569075 w 212"/>
              <a:gd name="T11" fmla="*/ 88206380 h 237"/>
              <a:gd name="T12" fmla="*/ 65524063 w 212"/>
              <a:gd name="T13" fmla="*/ 133569253 h 237"/>
              <a:gd name="T14" fmla="*/ 0 w 212"/>
              <a:gd name="T15" fmla="*/ 196572449 h 2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2" h="237">
                <a:moveTo>
                  <a:pt x="0" y="78"/>
                </a:moveTo>
                <a:lnTo>
                  <a:pt x="0" y="131"/>
                </a:lnTo>
                <a:lnTo>
                  <a:pt x="79" y="236"/>
                </a:lnTo>
                <a:lnTo>
                  <a:pt x="211" y="78"/>
                </a:lnTo>
                <a:lnTo>
                  <a:pt x="106" y="0"/>
                </a:lnTo>
                <a:lnTo>
                  <a:pt x="53" y="35"/>
                </a:lnTo>
                <a:lnTo>
                  <a:pt x="26" y="53"/>
                </a:lnTo>
                <a:lnTo>
                  <a:pt x="0" y="78"/>
                </a:lnTo>
              </a:path>
            </a:pathLst>
          </a:custGeom>
          <a:solidFill>
            <a:srgbClr val="F5726F"/>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35" name="Freeform 66">
            <a:extLst>
              <a:ext uri="{FF2B5EF4-FFF2-40B4-BE49-F238E27FC236}">
                <a16:creationId xmlns:a16="http://schemas.microsoft.com/office/drawing/2014/main" id="{97AC7391-D2C0-4CD5-A3C4-41E4C4F71EAA}"/>
              </a:ext>
            </a:extLst>
          </p:cNvPr>
          <p:cNvSpPr>
            <a:spLocks/>
          </p:cNvSpPr>
          <p:nvPr/>
        </p:nvSpPr>
        <p:spPr bwMode="auto">
          <a:xfrm>
            <a:off x="5062539" y="2409826"/>
            <a:ext cx="502444" cy="346472"/>
          </a:xfrm>
          <a:custGeom>
            <a:avLst/>
            <a:gdLst>
              <a:gd name="T0" fmla="*/ 466229700 w 422"/>
              <a:gd name="T1" fmla="*/ 0 h 291"/>
              <a:gd name="T2" fmla="*/ 398184688 w 422"/>
              <a:gd name="T3" fmla="*/ 131048267 h 291"/>
              <a:gd name="T4" fmla="*/ 65524063 w 422"/>
              <a:gd name="T5" fmla="*/ 531754338 h 291"/>
              <a:gd name="T6" fmla="*/ 0 w 422"/>
              <a:gd name="T7" fmla="*/ 597278471 h 291"/>
              <a:gd name="T8" fmla="*/ 199093138 w 422"/>
              <a:gd name="T9" fmla="*/ 730846104 h 291"/>
              <a:gd name="T10" fmla="*/ 665321250 w 422"/>
              <a:gd name="T11" fmla="*/ 597278471 h 291"/>
              <a:gd name="T12" fmla="*/ 927417500 w 422"/>
              <a:gd name="T13" fmla="*/ 597278471 h 291"/>
              <a:gd name="T14" fmla="*/ 1060986575 w 422"/>
              <a:gd name="T15" fmla="*/ 463709252 h 291"/>
              <a:gd name="T16" fmla="*/ 798890325 w 422"/>
              <a:gd name="T17" fmla="*/ 65524133 h 291"/>
              <a:gd name="T18" fmla="*/ 619958438 w 422"/>
              <a:gd name="T19" fmla="*/ 22682225 h 291"/>
              <a:gd name="T20" fmla="*/ 531753763 w 422"/>
              <a:gd name="T21" fmla="*/ 0 h 291"/>
              <a:gd name="T22" fmla="*/ 466229700 w 422"/>
              <a:gd name="T23" fmla="*/ 0 h 2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2" h="291">
                <a:moveTo>
                  <a:pt x="185" y="0"/>
                </a:moveTo>
                <a:lnTo>
                  <a:pt x="158" y="52"/>
                </a:lnTo>
                <a:lnTo>
                  <a:pt x="26" y="211"/>
                </a:lnTo>
                <a:lnTo>
                  <a:pt x="0" y="237"/>
                </a:lnTo>
                <a:lnTo>
                  <a:pt x="79" y="290"/>
                </a:lnTo>
                <a:lnTo>
                  <a:pt x="264" y="237"/>
                </a:lnTo>
                <a:lnTo>
                  <a:pt x="368" y="237"/>
                </a:lnTo>
                <a:lnTo>
                  <a:pt x="421" y="184"/>
                </a:lnTo>
                <a:lnTo>
                  <a:pt x="317" y="26"/>
                </a:lnTo>
                <a:lnTo>
                  <a:pt x="246" y="9"/>
                </a:lnTo>
                <a:lnTo>
                  <a:pt x="211" y="0"/>
                </a:lnTo>
                <a:lnTo>
                  <a:pt x="185" y="0"/>
                </a:lnTo>
              </a:path>
            </a:pathLst>
          </a:custGeom>
          <a:solidFill>
            <a:srgbClr val="F5726F"/>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36" name="Freeform 67">
            <a:extLst>
              <a:ext uri="{FF2B5EF4-FFF2-40B4-BE49-F238E27FC236}">
                <a16:creationId xmlns:a16="http://schemas.microsoft.com/office/drawing/2014/main" id="{DE31F327-2107-44A9-B244-EA4F4EBDD46D}"/>
              </a:ext>
            </a:extLst>
          </p:cNvPr>
          <p:cNvSpPr>
            <a:spLocks/>
          </p:cNvSpPr>
          <p:nvPr/>
        </p:nvSpPr>
        <p:spPr bwMode="auto">
          <a:xfrm>
            <a:off x="4748214" y="2880123"/>
            <a:ext cx="221456" cy="377428"/>
          </a:xfrm>
          <a:custGeom>
            <a:avLst/>
            <a:gdLst>
              <a:gd name="T0" fmla="*/ 267136563 w 186"/>
              <a:gd name="T1" fmla="*/ 0 h 317"/>
              <a:gd name="T2" fmla="*/ 133569075 w 186"/>
              <a:gd name="T3" fmla="*/ 63003050 h 317"/>
              <a:gd name="T4" fmla="*/ 133569075 w 186"/>
              <a:gd name="T5" fmla="*/ 264615350 h 317"/>
              <a:gd name="T6" fmla="*/ 0 w 186"/>
              <a:gd name="T7" fmla="*/ 463708289 h 317"/>
              <a:gd name="T8" fmla="*/ 267136563 w 186"/>
              <a:gd name="T9" fmla="*/ 796368584 h 317"/>
              <a:gd name="T10" fmla="*/ 466229700 w 186"/>
              <a:gd name="T11" fmla="*/ 463708289 h 317"/>
              <a:gd name="T12" fmla="*/ 466229700 w 186"/>
              <a:gd name="T13" fmla="*/ 196571992 h 317"/>
              <a:gd name="T14" fmla="*/ 355342825 w 186"/>
              <a:gd name="T15" fmla="*/ 85685227 h 317"/>
              <a:gd name="T16" fmla="*/ 309980013 w 186"/>
              <a:gd name="T17" fmla="*/ 42841820 h 317"/>
              <a:gd name="T18" fmla="*/ 267136563 w 186"/>
              <a:gd name="T19" fmla="*/ 0 h 3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6" h="317">
                <a:moveTo>
                  <a:pt x="106" y="0"/>
                </a:moveTo>
                <a:lnTo>
                  <a:pt x="53" y="25"/>
                </a:lnTo>
                <a:lnTo>
                  <a:pt x="53" y="105"/>
                </a:lnTo>
                <a:lnTo>
                  <a:pt x="0" y="184"/>
                </a:lnTo>
                <a:lnTo>
                  <a:pt x="106" y="316"/>
                </a:lnTo>
                <a:lnTo>
                  <a:pt x="185" y="184"/>
                </a:lnTo>
                <a:lnTo>
                  <a:pt x="185" y="78"/>
                </a:lnTo>
                <a:lnTo>
                  <a:pt x="141" y="34"/>
                </a:lnTo>
                <a:lnTo>
                  <a:pt x="123" y="17"/>
                </a:lnTo>
                <a:lnTo>
                  <a:pt x="106" y="0"/>
                </a:lnTo>
              </a:path>
            </a:pathLst>
          </a:custGeom>
          <a:solidFill>
            <a:srgbClr val="F5726F"/>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37" name="Freeform 68">
            <a:extLst>
              <a:ext uri="{FF2B5EF4-FFF2-40B4-BE49-F238E27FC236}">
                <a16:creationId xmlns:a16="http://schemas.microsoft.com/office/drawing/2014/main" id="{E2958B86-AEE6-435E-89C9-63818BE4A606}"/>
              </a:ext>
            </a:extLst>
          </p:cNvPr>
          <p:cNvSpPr>
            <a:spLocks/>
          </p:cNvSpPr>
          <p:nvPr/>
        </p:nvSpPr>
        <p:spPr bwMode="auto">
          <a:xfrm>
            <a:off x="4873230" y="2755107"/>
            <a:ext cx="315515" cy="313135"/>
          </a:xfrm>
          <a:custGeom>
            <a:avLst/>
            <a:gdLst>
              <a:gd name="T0" fmla="*/ 0 w 265"/>
              <a:gd name="T1" fmla="*/ 264617517 h 263"/>
              <a:gd name="T2" fmla="*/ 199091313 w 265"/>
              <a:gd name="T3" fmla="*/ 461189940 h 263"/>
              <a:gd name="T4" fmla="*/ 199091313 w 265"/>
              <a:gd name="T5" fmla="*/ 660281728 h 263"/>
              <a:gd name="T6" fmla="*/ 466227558 w 265"/>
              <a:gd name="T7" fmla="*/ 660281728 h 263"/>
              <a:gd name="T8" fmla="*/ 665320459 w 265"/>
              <a:gd name="T9" fmla="*/ 395665799 h 263"/>
              <a:gd name="T10" fmla="*/ 599796475 w 265"/>
              <a:gd name="T11" fmla="*/ 199093376 h 263"/>
              <a:gd name="T12" fmla="*/ 531751543 w 265"/>
              <a:gd name="T13" fmla="*/ 0 h 263"/>
              <a:gd name="T14" fmla="*/ 332660230 w 265"/>
              <a:gd name="T15" fmla="*/ 0 h 263"/>
              <a:gd name="T16" fmla="*/ 156249502 w 265"/>
              <a:gd name="T17" fmla="*/ 133569235 h 263"/>
              <a:gd name="T18" fmla="*/ 65523985 w 265"/>
              <a:gd name="T19" fmla="*/ 199093376 h 263"/>
              <a:gd name="T20" fmla="*/ 0 w 265"/>
              <a:gd name="T21" fmla="*/ 264617517 h 2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5" h="263">
                <a:moveTo>
                  <a:pt x="0" y="105"/>
                </a:moveTo>
                <a:lnTo>
                  <a:pt x="79" y="183"/>
                </a:lnTo>
                <a:lnTo>
                  <a:pt x="79" y="262"/>
                </a:lnTo>
                <a:lnTo>
                  <a:pt x="185" y="262"/>
                </a:lnTo>
                <a:lnTo>
                  <a:pt x="264" y="157"/>
                </a:lnTo>
                <a:lnTo>
                  <a:pt x="238" y="79"/>
                </a:lnTo>
                <a:lnTo>
                  <a:pt x="211" y="0"/>
                </a:lnTo>
                <a:lnTo>
                  <a:pt x="132" y="0"/>
                </a:lnTo>
                <a:lnTo>
                  <a:pt x="62" y="53"/>
                </a:lnTo>
                <a:lnTo>
                  <a:pt x="26" y="79"/>
                </a:lnTo>
                <a:lnTo>
                  <a:pt x="0" y="105"/>
                </a:lnTo>
              </a:path>
            </a:pathLst>
          </a:custGeom>
          <a:solidFill>
            <a:srgbClr val="F5726F"/>
          </a:solidFill>
          <a:ln w="12700" cap="rnd" cmpd="sng">
            <a:solidFill>
              <a:schemeClr val="tx1"/>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38" name="Freeform 69" descr="Solid diamond">
            <a:extLst>
              <a:ext uri="{FF2B5EF4-FFF2-40B4-BE49-F238E27FC236}">
                <a16:creationId xmlns:a16="http://schemas.microsoft.com/office/drawing/2014/main" id="{04C8BB0A-4AA4-4E1D-84F0-EF374EF93F9A}"/>
              </a:ext>
            </a:extLst>
          </p:cNvPr>
          <p:cNvSpPr>
            <a:spLocks/>
          </p:cNvSpPr>
          <p:nvPr/>
        </p:nvSpPr>
        <p:spPr bwMode="auto">
          <a:xfrm>
            <a:off x="5125641" y="2692003"/>
            <a:ext cx="471488" cy="376238"/>
          </a:xfrm>
          <a:custGeom>
            <a:avLst/>
            <a:gdLst>
              <a:gd name="T0" fmla="*/ 0 w 396"/>
              <a:gd name="T1" fmla="*/ 133569075 h 316"/>
              <a:gd name="T2" fmla="*/ 133569075 w 396"/>
              <a:gd name="T3" fmla="*/ 529232813 h 316"/>
              <a:gd name="T4" fmla="*/ 332660625 w 396"/>
              <a:gd name="T5" fmla="*/ 660280938 h 316"/>
              <a:gd name="T6" fmla="*/ 332660625 w 396"/>
              <a:gd name="T7" fmla="*/ 793850013 h 316"/>
              <a:gd name="T8" fmla="*/ 995462513 w 396"/>
              <a:gd name="T9" fmla="*/ 728325950 h 316"/>
              <a:gd name="T10" fmla="*/ 730845313 w 396"/>
              <a:gd name="T11" fmla="*/ 461189388 h 316"/>
              <a:gd name="T12" fmla="*/ 730845313 w 396"/>
              <a:gd name="T13" fmla="*/ 264617200 h 316"/>
              <a:gd name="T14" fmla="*/ 796369375 w 396"/>
              <a:gd name="T15" fmla="*/ 0 h 316"/>
              <a:gd name="T16" fmla="*/ 531753763 w 396"/>
              <a:gd name="T17" fmla="*/ 0 h 316"/>
              <a:gd name="T18" fmla="*/ 65524063 w 396"/>
              <a:gd name="T19" fmla="*/ 133569075 h 316"/>
              <a:gd name="T20" fmla="*/ 22682200 w 396"/>
              <a:gd name="T21" fmla="*/ 133569075 h 316"/>
              <a:gd name="T22" fmla="*/ 0 w 396"/>
              <a:gd name="T23" fmla="*/ 133569075 h 3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6" h="316">
                <a:moveTo>
                  <a:pt x="0" y="53"/>
                </a:moveTo>
                <a:lnTo>
                  <a:pt x="53" y="210"/>
                </a:lnTo>
                <a:lnTo>
                  <a:pt x="132" y="262"/>
                </a:lnTo>
                <a:lnTo>
                  <a:pt x="132" y="315"/>
                </a:lnTo>
                <a:lnTo>
                  <a:pt x="395" y="289"/>
                </a:lnTo>
                <a:lnTo>
                  <a:pt x="290" y="183"/>
                </a:lnTo>
                <a:lnTo>
                  <a:pt x="290" y="105"/>
                </a:lnTo>
                <a:lnTo>
                  <a:pt x="316" y="0"/>
                </a:lnTo>
                <a:lnTo>
                  <a:pt x="211" y="0"/>
                </a:lnTo>
                <a:lnTo>
                  <a:pt x="26" y="53"/>
                </a:lnTo>
                <a:lnTo>
                  <a:pt x="9" y="53"/>
                </a:lnTo>
                <a:lnTo>
                  <a:pt x="0" y="53"/>
                </a:lnTo>
              </a:path>
            </a:pathLst>
          </a:custGeom>
          <a:solidFill>
            <a:srgbClr val="F5726F"/>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39" name="Freeform 70" descr="Solid diamond">
            <a:extLst>
              <a:ext uri="{FF2B5EF4-FFF2-40B4-BE49-F238E27FC236}">
                <a16:creationId xmlns:a16="http://schemas.microsoft.com/office/drawing/2014/main" id="{0873806A-7525-46E2-92D5-484D555CE206}"/>
              </a:ext>
            </a:extLst>
          </p:cNvPr>
          <p:cNvSpPr>
            <a:spLocks/>
          </p:cNvSpPr>
          <p:nvPr/>
        </p:nvSpPr>
        <p:spPr bwMode="auto">
          <a:xfrm>
            <a:off x="5439966" y="2189560"/>
            <a:ext cx="471488" cy="503634"/>
          </a:xfrm>
          <a:custGeom>
            <a:avLst/>
            <a:gdLst>
              <a:gd name="T0" fmla="*/ 0 w 396"/>
              <a:gd name="T1" fmla="*/ 534272727 h 423"/>
              <a:gd name="T2" fmla="*/ 264617200 w 396"/>
              <a:gd name="T3" fmla="*/ 929936170 h 423"/>
              <a:gd name="T4" fmla="*/ 395665325 w 396"/>
              <a:gd name="T5" fmla="*/ 1063505146 h 423"/>
              <a:gd name="T6" fmla="*/ 662801888 w 396"/>
              <a:gd name="T7" fmla="*/ 997981132 h 423"/>
              <a:gd name="T8" fmla="*/ 861893438 w 396"/>
              <a:gd name="T9" fmla="*/ 796368782 h 423"/>
              <a:gd name="T10" fmla="*/ 995462513 w 396"/>
              <a:gd name="T11" fmla="*/ 400703752 h 423"/>
              <a:gd name="T12" fmla="*/ 861893438 w 396"/>
              <a:gd name="T13" fmla="*/ 400703752 h 423"/>
              <a:gd name="T14" fmla="*/ 796369375 w 396"/>
              <a:gd name="T15" fmla="*/ 133567388 h 423"/>
              <a:gd name="T16" fmla="*/ 728325950 w 396"/>
              <a:gd name="T17" fmla="*/ 0 h 423"/>
              <a:gd name="T18" fmla="*/ 395665325 w 396"/>
              <a:gd name="T19" fmla="*/ 199091402 h 423"/>
              <a:gd name="T20" fmla="*/ 196572188 w 396"/>
              <a:gd name="T21" fmla="*/ 355340973 h 423"/>
              <a:gd name="T22" fmla="*/ 88206263 w 396"/>
              <a:gd name="T23" fmla="*/ 443547170 h 423"/>
              <a:gd name="T24" fmla="*/ 0 w 396"/>
              <a:gd name="T25" fmla="*/ 488909948 h 423"/>
              <a:gd name="T26" fmla="*/ 0 w 396"/>
              <a:gd name="T27" fmla="*/ 534272727 h 4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6" h="423">
                <a:moveTo>
                  <a:pt x="0" y="212"/>
                </a:moveTo>
                <a:lnTo>
                  <a:pt x="105" y="369"/>
                </a:lnTo>
                <a:lnTo>
                  <a:pt x="157" y="422"/>
                </a:lnTo>
                <a:lnTo>
                  <a:pt x="263" y="396"/>
                </a:lnTo>
                <a:lnTo>
                  <a:pt x="342" y="316"/>
                </a:lnTo>
                <a:lnTo>
                  <a:pt x="395" y="159"/>
                </a:lnTo>
                <a:lnTo>
                  <a:pt x="342" y="159"/>
                </a:lnTo>
                <a:lnTo>
                  <a:pt x="316" y="53"/>
                </a:lnTo>
                <a:lnTo>
                  <a:pt x="289" y="0"/>
                </a:lnTo>
                <a:lnTo>
                  <a:pt x="157" y="79"/>
                </a:lnTo>
                <a:lnTo>
                  <a:pt x="78" y="141"/>
                </a:lnTo>
                <a:lnTo>
                  <a:pt x="35" y="176"/>
                </a:lnTo>
                <a:lnTo>
                  <a:pt x="0" y="194"/>
                </a:lnTo>
                <a:lnTo>
                  <a:pt x="0" y="212"/>
                </a:lnTo>
              </a:path>
            </a:pathLst>
          </a:custGeom>
          <a:solidFill>
            <a:srgbClr val="F2B8E1"/>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40" name="Freeform 71" descr="Solid diamond">
            <a:extLst>
              <a:ext uri="{FF2B5EF4-FFF2-40B4-BE49-F238E27FC236}">
                <a16:creationId xmlns:a16="http://schemas.microsoft.com/office/drawing/2014/main" id="{A34FA89B-A166-407B-A0AC-844105A51598}"/>
              </a:ext>
            </a:extLst>
          </p:cNvPr>
          <p:cNvSpPr>
            <a:spLocks/>
          </p:cNvSpPr>
          <p:nvPr/>
        </p:nvSpPr>
        <p:spPr bwMode="auto">
          <a:xfrm>
            <a:off x="4873229" y="2942036"/>
            <a:ext cx="504825" cy="596503"/>
          </a:xfrm>
          <a:custGeom>
            <a:avLst/>
            <a:gdLst>
              <a:gd name="T0" fmla="*/ 199093138 w 424"/>
              <a:gd name="T1" fmla="*/ 264615446 h 501"/>
              <a:gd name="T2" fmla="*/ 199093138 w 424"/>
              <a:gd name="T3" fmla="*/ 332660416 h 501"/>
              <a:gd name="T4" fmla="*/ 0 w 424"/>
              <a:gd name="T5" fmla="*/ 665320832 h 501"/>
              <a:gd name="T6" fmla="*/ 665321250 w 424"/>
              <a:gd name="T7" fmla="*/ 1260077333 h 501"/>
              <a:gd name="T8" fmla="*/ 798890325 w 424"/>
              <a:gd name="T9" fmla="*/ 995460299 h 501"/>
              <a:gd name="T10" fmla="*/ 1000502825 w 424"/>
              <a:gd name="T11" fmla="*/ 861892896 h 501"/>
              <a:gd name="T12" fmla="*/ 1066026888 w 424"/>
              <a:gd name="T13" fmla="*/ 531751841 h 501"/>
              <a:gd name="T14" fmla="*/ 866933750 w 424"/>
              <a:gd name="T15" fmla="*/ 264615446 h 501"/>
              <a:gd name="T16" fmla="*/ 866933750 w 424"/>
              <a:gd name="T17" fmla="*/ 133567404 h 501"/>
              <a:gd name="T18" fmla="*/ 665321250 w 424"/>
              <a:gd name="T19" fmla="*/ 0 h 501"/>
              <a:gd name="T20" fmla="*/ 466229700 w 424"/>
              <a:gd name="T21" fmla="*/ 264615446 h 501"/>
              <a:gd name="T22" fmla="*/ 332660625 w 424"/>
              <a:gd name="T23" fmla="*/ 264615446 h 501"/>
              <a:gd name="T24" fmla="*/ 267136563 w 424"/>
              <a:gd name="T25" fmla="*/ 264615446 h 501"/>
              <a:gd name="T26" fmla="*/ 199093138 w 424"/>
              <a:gd name="T27" fmla="*/ 264615446 h 5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4" h="501">
                <a:moveTo>
                  <a:pt x="79" y="105"/>
                </a:moveTo>
                <a:lnTo>
                  <a:pt x="79" y="132"/>
                </a:lnTo>
                <a:lnTo>
                  <a:pt x="0" y="264"/>
                </a:lnTo>
                <a:lnTo>
                  <a:pt x="264" y="500"/>
                </a:lnTo>
                <a:lnTo>
                  <a:pt x="317" y="395"/>
                </a:lnTo>
                <a:lnTo>
                  <a:pt x="397" y="342"/>
                </a:lnTo>
                <a:lnTo>
                  <a:pt x="423" y="211"/>
                </a:lnTo>
                <a:lnTo>
                  <a:pt x="344" y="105"/>
                </a:lnTo>
                <a:lnTo>
                  <a:pt x="344" y="53"/>
                </a:lnTo>
                <a:lnTo>
                  <a:pt x="264" y="0"/>
                </a:lnTo>
                <a:lnTo>
                  <a:pt x="185" y="105"/>
                </a:lnTo>
                <a:lnTo>
                  <a:pt x="132" y="105"/>
                </a:lnTo>
                <a:lnTo>
                  <a:pt x="106" y="105"/>
                </a:lnTo>
                <a:lnTo>
                  <a:pt x="79" y="105"/>
                </a:lnTo>
              </a:path>
            </a:pathLst>
          </a:custGeom>
          <a:solidFill>
            <a:srgbClr val="AEFCB5"/>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41" name="Freeform 72">
            <a:extLst>
              <a:ext uri="{FF2B5EF4-FFF2-40B4-BE49-F238E27FC236}">
                <a16:creationId xmlns:a16="http://schemas.microsoft.com/office/drawing/2014/main" id="{268399B7-05BD-4C92-8C7B-DC529873A80D}"/>
              </a:ext>
            </a:extLst>
          </p:cNvPr>
          <p:cNvSpPr>
            <a:spLocks/>
          </p:cNvSpPr>
          <p:nvPr/>
        </p:nvSpPr>
        <p:spPr bwMode="auto">
          <a:xfrm>
            <a:off x="5282803" y="3036095"/>
            <a:ext cx="565547" cy="440531"/>
          </a:xfrm>
          <a:custGeom>
            <a:avLst/>
            <a:gdLst>
              <a:gd name="T0" fmla="*/ 0 w 475"/>
              <a:gd name="T1" fmla="*/ 65524063 h 370"/>
              <a:gd name="T2" fmla="*/ 199091418 w 475"/>
              <a:gd name="T3" fmla="*/ 332660625 h 370"/>
              <a:gd name="T4" fmla="*/ 133567399 w 475"/>
              <a:gd name="T5" fmla="*/ 662801888 h 370"/>
              <a:gd name="T6" fmla="*/ 199091418 w 475"/>
              <a:gd name="T7" fmla="*/ 730845313 h 370"/>
              <a:gd name="T8" fmla="*/ 529232462 w 475"/>
              <a:gd name="T9" fmla="*/ 864414388 h 370"/>
              <a:gd name="T10" fmla="*/ 927416885 w 475"/>
              <a:gd name="T11" fmla="*/ 929938450 h 370"/>
              <a:gd name="T12" fmla="*/ 1060984284 w 475"/>
              <a:gd name="T13" fmla="*/ 864414388 h 370"/>
              <a:gd name="T14" fmla="*/ 1194553270 w 475"/>
              <a:gd name="T15" fmla="*/ 730845313 h 370"/>
              <a:gd name="T16" fmla="*/ 1060984284 w 475"/>
              <a:gd name="T17" fmla="*/ 597277825 h 370"/>
              <a:gd name="T18" fmla="*/ 1060984284 w 475"/>
              <a:gd name="T19" fmla="*/ 531753763 h 370"/>
              <a:gd name="T20" fmla="*/ 662799861 w 475"/>
              <a:gd name="T21" fmla="*/ 0 h 370"/>
              <a:gd name="T22" fmla="*/ 332660404 w 475"/>
              <a:gd name="T23" fmla="*/ 22682200 h 370"/>
              <a:gd name="T24" fmla="*/ 156249584 w 475"/>
              <a:gd name="T25" fmla="*/ 45362813 h 370"/>
              <a:gd name="T26" fmla="*/ 22680597 w 475"/>
              <a:gd name="T27" fmla="*/ 45362813 h 370"/>
              <a:gd name="T28" fmla="*/ 0 w 475"/>
              <a:gd name="T29" fmla="*/ 65524063 h 3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5" h="370">
                <a:moveTo>
                  <a:pt x="0" y="26"/>
                </a:moveTo>
                <a:lnTo>
                  <a:pt x="79" y="132"/>
                </a:lnTo>
                <a:lnTo>
                  <a:pt x="53" y="263"/>
                </a:lnTo>
                <a:lnTo>
                  <a:pt x="79" y="290"/>
                </a:lnTo>
                <a:lnTo>
                  <a:pt x="210" y="343"/>
                </a:lnTo>
                <a:lnTo>
                  <a:pt x="368" y="369"/>
                </a:lnTo>
                <a:lnTo>
                  <a:pt x="421" y="343"/>
                </a:lnTo>
                <a:lnTo>
                  <a:pt x="474" y="290"/>
                </a:lnTo>
                <a:lnTo>
                  <a:pt x="421" y="237"/>
                </a:lnTo>
                <a:lnTo>
                  <a:pt x="421" y="211"/>
                </a:lnTo>
                <a:lnTo>
                  <a:pt x="263" y="0"/>
                </a:lnTo>
                <a:lnTo>
                  <a:pt x="132" y="9"/>
                </a:lnTo>
                <a:lnTo>
                  <a:pt x="62" y="18"/>
                </a:lnTo>
                <a:lnTo>
                  <a:pt x="9" y="18"/>
                </a:lnTo>
                <a:lnTo>
                  <a:pt x="0" y="26"/>
                </a:lnTo>
              </a:path>
            </a:pathLst>
          </a:custGeom>
          <a:solidFill>
            <a:srgbClr val="AEFCB5"/>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42" name="Freeform 73" descr="Solid diamond">
            <a:extLst>
              <a:ext uri="{FF2B5EF4-FFF2-40B4-BE49-F238E27FC236}">
                <a16:creationId xmlns:a16="http://schemas.microsoft.com/office/drawing/2014/main" id="{5921D241-BC6C-4B4C-A3AA-0B041B4B9BFF}"/>
              </a:ext>
            </a:extLst>
          </p:cNvPr>
          <p:cNvSpPr>
            <a:spLocks/>
          </p:cNvSpPr>
          <p:nvPr/>
        </p:nvSpPr>
        <p:spPr bwMode="auto">
          <a:xfrm>
            <a:off x="5470922" y="2628901"/>
            <a:ext cx="408384" cy="659606"/>
          </a:xfrm>
          <a:custGeom>
            <a:avLst/>
            <a:gdLst>
              <a:gd name="T0" fmla="*/ 196572007 w 343"/>
              <a:gd name="T1" fmla="*/ 0 h 554"/>
              <a:gd name="T2" fmla="*/ 63003055 w 343"/>
              <a:gd name="T3" fmla="*/ 133569075 h 554"/>
              <a:gd name="T4" fmla="*/ 0 w 343"/>
              <a:gd name="T5" fmla="*/ 398184688 h 554"/>
              <a:gd name="T6" fmla="*/ 0 w 343"/>
              <a:gd name="T7" fmla="*/ 594756875 h 554"/>
              <a:gd name="T8" fmla="*/ 262096009 w 343"/>
              <a:gd name="T9" fmla="*/ 861893438 h 554"/>
              <a:gd name="T10" fmla="*/ 662799691 w 343"/>
              <a:gd name="T11" fmla="*/ 1393647200 h 554"/>
              <a:gd name="T12" fmla="*/ 861892646 w 343"/>
              <a:gd name="T13" fmla="*/ 1126510638 h 554"/>
              <a:gd name="T14" fmla="*/ 728323694 w 343"/>
              <a:gd name="T15" fmla="*/ 1060986575 h 554"/>
              <a:gd name="T16" fmla="*/ 861892646 w 343"/>
              <a:gd name="T17" fmla="*/ 662801888 h 554"/>
              <a:gd name="T18" fmla="*/ 796368644 w 343"/>
              <a:gd name="T19" fmla="*/ 199093138 h 554"/>
              <a:gd name="T20" fmla="*/ 662799691 w 343"/>
              <a:gd name="T21" fmla="*/ 199093138 h 554"/>
              <a:gd name="T22" fmla="*/ 594756329 w 343"/>
              <a:gd name="T23" fmla="*/ 65524063 h 554"/>
              <a:gd name="T24" fmla="*/ 330139372 w 343"/>
              <a:gd name="T25" fmla="*/ 133569075 h 554"/>
              <a:gd name="T26" fmla="*/ 262096009 w 343"/>
              <a:gd name="T27" fmla="*/ 65524063 h 554"/>
              <a:gd name="T28" fmla="*/ 219252599 w 343"/>
              <a:gd name="T29" fmla="*/ 22682200 h 554"/>
              <a:gd name="T30" fmla="*/ 196572007 w 343"/>
              <a:gd name="T31" fmla="*/ 0 h 5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3" h="554">
                <a:moveTo>
                  <a:pt x="78" y="0"/>
                </a:moveTo>
                <a:lnTo>
                  <a:pt x="25" y="53"/>
                </a:lnTo>
                <a:lnTo>
                  <a:pt x="0" y="158"/>
                </a:lnTo>
                <a:lnTo>
                  <a:pt x="0" y="236"/>
                </a:lnTo>
                <a:lnTo>
                  <a:pt x="104" y="342"/>
                </a:lnTo>
                <a:lnTo>
                  <a:pt x="263" y="553"/>
                </a:lnTo>
                <a:lnTo>
                  <a:pt x="342" y="447"/>
                </a:lnTo>
                <a:lnTo>
                  <a:pt x="289" y="421"/>
                </a:lnTo>
                <a:lnTo>
                  <a:pt x="342" y="263"/>
                </a:lnTo>
                <a:lnTo>
                  <a:pt x="316" y="79"/>
                </a:lnTo>
                <a:lnTo>
                  <a:pt x="263" y="79"/>
                </a:lnTo>
                <a:lnTo>
                  <a:pt x="236" y="26"/>
                </a:lnTo>
                <a:lnTo>
                  <a:pt x="131" y="53"/>
                </a:lnTo>
                <a:lnTo>
                  <a:pt x="104" y="26"/>
                </a:lnTo>
                <a:lnTo>
                  <a:pt x="87" y="9"/>
                </a:lnTo>
                <a:lnTo>
                  <a:pt x="78" y="0"/>
                </a:lnTo>
              </a:path>
            </a:pathLst>
          </a:custGeom>
          <a:solidFill>
            <a:srgbClr val="AEFCB5"/>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43" name="Freeform 74">
            <a:extLst>
              <a:ext uri="{FF2B5EF4-FFF2-40B4-BE49-F238E27FC236}">
                <a16:creationId xmlns:a16="http://schemas.microsoft.com/office/drawing/2014/main" id="{3070CD65-81C6-4846-8F76-04B9EE39AAE1}"/>
              </a:ext>
            </a:extLst>
          </p:cNvPr>
          <p:cNvSpPr>
            <a:spLocks/>
          </p:cNvSpPr>
          <p:nvPr/>
        </p:nvSpPr>
        <p:spPr bwMode="auto">
          <a:xfrm>
            <a:off x="5753101" y="2378869"/>
            <a:ext cx="346472" cy="377429"/>
          </a:xfrm>
          <a:custGeom>
            <a:avLst/>
            <a:gdLst>
              <a:gd name="T0" fmla="*/ 0 w 291"/>
              <a:gd name="T1" fmla="*/ 376238 h 317"/>
              <a:gd name="T2" fmla="*/ 41275 w 291"/>
              <a:gd name="T3" fmla="*/ 460375 h 317"/>
              <a:gd name="T4" fmla="*/ 125413 w 291"/>
              <a:gd name="T5" fmla="*/ 460375 h 317"/>
              <a:gd name="T6" fmla="*/ 376238 w 291"/>
              <a:gd name="T7" fmla="*/ 501650 h 317"/>
              <a:gd name="T8" fmla="*/ 460375 w 291"/>
              <a:gd name="T9" fmla="*/ 460375 h 317"/>
              <a:gd name="T10" fmla="*/ 460375 w 291"/>
              <a:gd name="T11" fmla="*/ 249238 h 317"/>
              <a:gd name="T12" fmla="*/ 419100 w 291"/>
              <a:gd name="T13" fmla="*/ 0 h 317"/>
              <a:gd name="T14" fmla="*/ 209550 w 291"/>
              <a:gd name="T15" fmla="*/ 0 h 317"/>
              <a:gd name="T16" fmla="*/ 125413 w 291"/>
              <a:gd name="T17" fmla="*/ 249238 h 317"/>
              <a:gd name="T18" fmla="*/ 55563 w 291"/>
              <a:gd name="T19" fmla="*/ 306388 h 317"/>
              <a:gd name="T20" fmla="*/ 28575 w 291"/>
              <a:gd name="T21" fmla="*/ 333375 h 317"/>
              <a:gd name="T22" fmla="*/ 0 w 291"/>
              <a:gd name="T23" fmla="*/ 361950 h 317"/>
              <a:gd name="T24" fmla="*/ 0 w 291"/>
              <a:gd name="T25" fmla="*/ 376238 h 3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1" h="317">
                <a:moveTo>
                  <a:pt x="0" y="237"/>
                </a:moveTo>
                <a:lnTo>
                  <a:pt x="26" y="290"/>
                </a:lnTo>
                <a:lnTo>
                  <a:pt x="79" y="290"/>
                </a:lnTo>
                <a:lnTo>
                  <a:pt x="237" y="316"/>
                </a:lnTo>
                <a:lnTo>
                  <a:pt x="290" y="290"/>
                </a:lnTo>
                <a:lnTo>
                  <a:pt x="290" y="157"/>
                </a:lnTo>
                <a:lnTo>
                  <a:pt x="264" y="0"/>
                </a:lnTo>
                <a:lnTo>
                  <a:pt x="132" y="0"/>
                </a:lnTo>
                <a:lnTo>
                  <a:pt x="79" y="157"/>
                </a:lnTo>
                <a:lnTo>
                  <a:pt x="35" y="193"/>
                </a:lnTo>
                <a:lnTo>
                  <a:pt x="18" y="210"/>
                </a:lnTo>
                <a:lnTo>
                  <a:pt x="0" y="228"/>
                </a:lnTo>
                <a:lnTo>
                  <a:pt x="0" y="237"/>
                </a:lnTo>
              </a:path>
            </a:pathLst>
          </a:custGeom>
          <a:solidFill>
            <a:schemeClr val="tx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44" name="Freeform 75" descr="Outlined diamond">
            <a:extLst>
              <a:ext uri="{FF2B5EF4-FFF2-40B4-BE49-F238E27FC236}">
                <a16:creationId xmlns:a16="http://schemas.microsoft.com/office/drawing/2014/main" id="{E8EB9586-86D9-494C-B01D-51873DDC3225}"/>
              </a:ext>
            </a:extLst>
          </p:cNvPr>
          <p:cNvSpPr>
            <a:spLocks/>
          </p:cNvSpPr>
          <p:nvPr/>
        </p:nvSpPr>
        <p:spPr bwMode="auto">
          <a:xfrm>
            <a:off x="5689999" y="1501379"/>
            <a:ext cx="315515" cy="314325"/>
          </a:xfrm>
          <a:custGeom>
            <a:avLst/>
            <a:gdLst>
              <a:gd name="T0" fmla="*/ 0 w 265"/>
              <a:gd name="T1" fmla="*/ 65524063 h 264"/>
              <a:gd name="T2" fmla="*/ 133567329 w 265"/>
              <a:gd name="T3" fmla="*/ 529232813 h 264"/>
              <a:gd name="T4" fmla="*/ 531751543 w 265"/>
              <a:gd name="T5" fmla="*/ 662801888 h 264"/>
              <a:gd name="T6" fmla="*/ 665320459 w 265"/>
              <a:gd name="T7" fmla="*/ 463708750 h 264"/>
              <a:gd name="T8" fmla="*/ 665320459 w 265"/>
              <a:gd name="T9" fmla="*/ 0 h 264"/>
              <a:gd name="T10" fmla="*/ 332660230 w 265"/>
              <a:gd name="T11" fmla="*/ 22682200 h 264"/>
              <a:gd name="T12" fmla="*/ 156249502 w 265"/>
              <a:gd name="T13" fmla="*/ 45362813 h 264"/>
              <a:gd name="T14" fmla="*/ 22680586 w 265"/>
              <a:gd name="T15" fmla="*/ 45362813 h 264"/>
              <a:gd name="T16" fmla="*/ 0 w 265"/>
              <a:gd name="T17" fmla="*/ 65524063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5" h="264">
                <a:moveTo>
                  <a:pt x="0" y="26"/>
                </a:moveTo>
                <a:lnTo>
                  <a:pt x="53" y="210"/>
                </a:lnTo>
                <a:lnTo>
                  <a:pt x="211" y="263"/>
                </a:lnTo>
                <a:lnTo>
                  <a:pt x="264" y="184"/>
                </a:lnTo>
                <a:lnTo>
                  <a:pt x="264" y="0"/>
                </a:lnTo>
                <a:lnTo>
                  <a:pt x="132" y="9"/>
                </a:lnTo>
                <a:lnTo>
                  <a:pt x="62" y="18"/>
                </a:lnTo>
                <a:lnTo>
                  <a:pt x="9" y="18"/>
                </a:lnTo>
                <a:lnTo>
                  <a:pt x="0" y="26"/>
                </a:lnTo>
              </a:path>
            </a:pathLst>
          </a:custGeom>
          <a:solidFill>
            <a:srgbClr val="F2B8E1"/>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45" name="Freeform 76">
            <a:extLst>
              <a:ext uri="{FF2B5EF4-FFF2-40B4-BE49-F238E27FC236}">
                <a16:creationId xmlns:a16="http://schemas.microsoft.com/office/drawing/2014/main" id="{13DDFF22-94B7-4848-A026-48DD103E917A}"/>
              </a:ext>
            </a:extLst>
          </p:cNvPr>
          <p:cNvSpPr>
            <a:spLocks/>
          </p:cNvSpPr>
          <p:nvPr/>
        </p:nvSpPr>
        <p:spPr bwMode="auto">
          <a:xfrm>
            <a:off x="5941220" y="1532335"/>
            <a:ext cx="565547" cy="471488"/>
          </a:xfrm>
          <a:custGeom>
            <a:avLst/>
            <a:gdLst>
              <a:gd name="T0" fmla="*/ 133569164 w 475"/>
              <a:gd name="T1" fmla="*/ 0 h 396"/>
              <a:gd name="T2" fmla="*/ 133569164 w 475"/>
              <a:gd name="T3" fmla="*/ 395665325 h 396"/>
              <a:gd name="T4" fmla="*/ 0 w 475"/>
              <a:gd name="T5" fmla="*/ 597277825 h 396"/>
              <a:gd name="T6" fmla="*/ 466230009 w 475"/>
              <a:gd name="T7" fmla="*/ 728325950 h 396"/>
              <a:gd name="T8" fmla="*/ 932458431 w 475"/>
              <a:gd name="T9" fmla="*/ 995462513 h 396"/>
              <a:gd name="T10" fmla="*/ 1060987279 w 475"/>
              <a:gd name="T11" fmla="*/ 861893438 h 396"/>
              <a:gd name="T12" fmla="*/ 1194554855 w 475"/>
              <a:gd name="T13" fmla="*/ 796369375 h 396"/>
              <a:gd name="T14" fmla="*/ 1129030749 w 475"/>
              <a:gd name="T15" fmla="*/ 662801888 h 396"/>
              <a:gd name="T16" fmla="*/ 864414961 w 475"/>
              <a:gd name="T17" fmla="*/ 395665325 h 396"/>
              <a:gd name="T18" fmla="*/ 665321691 w 475"/>
              <a:gd name="T19" fmla="*/ 330141263 h 396"/>
              <a:gd name="T20" fmla="*/ 665321691 w 475"/>
              <a:gd name="T21" fmla="*/ 199093138 h 396"/>
              <a:gd name="T22" fmla="*/ 398184952 w 475"/>
              <a:gd name="T23" fmla="*/ 65524063 h 396"/>
              <a:gd name="T24" fmla="*/ 267136740 w 475"/>
              <a:gd name="T25" fmla="*/ 22682200 h 396"/>
              <a:gd name="T26" fmla="*/ 199093270 w 475"/>
              <a:gd name="T27" fmla="*/ 0 h 396"/>
              <a:gd name="T28" fmla="*/ 133569164 w 475"/>
              <a:gd name="T29" fmla="*/ 0 h 3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5" h="396">
                <a:moveTo>
                  <a:pt x="53" y="0"/>
                </a:moveTo>
                <a:lnTo>
                  <a:pt x="53" y="157"/>
                </a:lnTo>
                <a:lnTo>
                  <a:pt x="0" y="237"/>
                </a:lnTo>
                <a:lnTo>
                  <a:pt x="185" y="289"/>
                </a:lnTo>
                <a:lnTo>
                  <a:pt x="370" y="395"/>
                </a:lnTo>
                <a:lnTo>
                  <a:pt x="421" y="342"/>
                </a:lnTo>
                <a:lnTo>
                  <a:pt x="474" y="316"/>
                </a:lnTo>
                <a:lnTo>
                  <a:pt x="448" y="263"/>
                </a:lnTo>
                <a:lnTo>
                  <a:pt x="343" y="157"/>
                </a:lnTo>
                <a:lnTo>
                  <a:pt x="264" y="131"/>
                </a:lnTo>
                <a:lnTo>
                  <a:pt x="264" y="79"/>
                </a:lnTo>
                <a:lnTo>
                  <a:pt x="158" y="26"/>
                </a:lnTo>
                <a:lnTo>
                  <a:pt x="106" y="9"/>
                </a:lnTo>
                <a:lnTo>
                  <a:pt x="79" y="0"/>
                </a:lnTo>
                <a:lnTo>
                  <a:pt x="53" y="0"/>
                </a:lnTo>
              </a:path>
            </a:pathLst>
          </a:custGeom>
          <a:solidFill>
            <a:srgbClr val="F2B8E1"/>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46" name="Freeform 77" descr="Outlined diamond">
            <a:extLst>
              <a:ext uri="{FF2B5EF4-FFF2-40B4-BE49-F238E27FC236}">
                <a16:creationId xmlns:a16="http://schemas.microsoft.com/office/drawing/2014/main" id="{89D9B4F8-028E-4018-B64B-529FD601E478}"/>
              </a:ext>
            </a:extLst>
          </p:cNvPr>
          <p:cNvSpPr>
            <a:spLocks/>
          </p:cNvSpPr>
          <p:nvPr/>
        </p:nvSpPr>
        <p:spPr bwMode="auto">
          <a:xfrm>
            <a:off x="6009085" y="1506142"/>
            <a:ext cx="628650" cy="345281"/>
          </a:xfrm>
          <a:custGeom>
            <a:avLst/>
            <a:gdLst>
              <a:gd name="T0" fmla="*/ 0 w 528"/>
              <a:gd name="T1" fmla="*/ 0 h 290"/>
              <a:gd name="T2" fmla="*/ 0 w 528"/>
              <a:gd name="T3" fmla="*/ 65524063 h 290"/>
              <a:gd name="T4" fmla="*/ 267136563 w 528"/>
              <a:gd name="T5" fmla="*/ 133569075 h 290"/>
              <a:gd name="T6" fmla="*/ 531753763 w 528"/>
              <a:gd name="T7" fmla="*/ 264617200 h 290"/>
              <a:gd name="T8" fmla="*/ 531753763 w 528"/>
              <a:gd name="T9" fmla="*/ 395665325 h 290"/>
              <a:gd name="T10" fmla="*/ 730845313 w 528"/>
              <a:gd name="T11" fmla="*/ 463708750 h 290"/>
              <a:gd name="T12" fmla="*/ 995462513 w 528"/>
              <a:gd name="T13" fmla="*/ 728325950 h 290"/>
              <a:gd name="T14" fmla="*/ 1060986575 w 528"/>
              <a:gd name="T15" fmla="*/ 529232813 h 290"/>
              <a:gd name="T16" fmla="*/ 1194554063 w 528"/>
              <a:gd name="T17" fmla="*/ 133569075 h 290"/>
              <a:gd name="T18" fmla="*/ 1328123138 w 528"/>
              <a:gd name="T19" fmla="*/ 65524063 h 290"/>
              <a:gd name="T20" fmla="*/ 1129030000 w 528"/>
              <a:gd name="T21" fmla="*/ 0 h 290"/>
              <a:gd name="T22" fmla="*/ 554434375 w 528"/>
              <a:gd name="T23" fmla="*/ 0 h 290"/>
              <a:gd name="T24" fmla="*/ 267136563 w 528"/>
              <a:gd name="T25" fmla="*/ 0 h 290"/>
              <a:gd name="T26" fmla="*/ 0 w 528"/>
              <a:gd name="T27" fmla="*/ 0 h 2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8" h="290">
                <a:moveTo>
                  <a:pt x="0" y="0"/>
                </a:moveTo>
                <a:lnTo>
                  <a:pt x="0" y="26"/>
                </a:lnTo>
                <a:lnTo>
                  <a:pt x="106" y="53"/>
                </a:lnTo>
                <a:lnTo>
                  <a:pt x="211" y="105"/>
                </a:lnTo>
                <a:lnTo>
                  <a:pt x="211" y="157"/>
                </a:lnTo>
                <a:lnTo>
                  <a:pt x="290" y="184"/>
                </a:lnTo>
                <a:lnTo>
                  <a:pt x="395" y="289"/>
                </a:lnTo>
                <a:lnTo>
                  <a:pt x="421" y="210"/>
                </a:lnTo>
                <a:lnTo>
                  <a:pt x="474" y="53"/>
                </a:lnTo>
                <a:lnTo>
                  <a:pt x="527" y="26"/>
                </a:lnTo>
                <a:lnTo>
                  <a:pt x="448" y="0"/>
                </a:lnTo>
                <a:lnTo>
                  <a:pt x="220" y="0"/>
                </a:lnTo>
                <a:lnTo>
                  <a:pt x="106" y="0"/>
                </a:lnTo>
                <a:lnTo>
                  <a:pt x="0" y="0"/>
                </a:lnTo>
              </a:path>
            </a:pathLst>
          </a:custGeom>
          <a:solidFill>
            <a:srgbClr val="F2B8E1"/>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47" name="Freeform 78" descr="Dashed horizontal">
            <a:extLst>
              <a:ext uri="{FF2B5EF4-FFF2-40B4-BE49-F238E27FC236}">
                <a16:creationId xmlns:a16="http://schemas.microsoft.com/office/drawing/2014/main" id="{A2AAB6EA-4647-4BB8-A78A-A8B1147A72AC}"/>
              </a:ext>
            </a:extLst>
          </p:cNvPr>
          <p:cNvSpPr>
            <a:spLocks/>
          </p:cNvSpPr>
          <p:nvPr/>
        </p:nvSpPr>
        <p:spPr bwMode="auto">
          <a:xfrm>
            <a:off x="6505576" y="1501378"/>
            <a:ext cx="378619" cy="251222"/>
          </a:xfrm>
          <a:custGeom>
            <a:avLst/>
            <a:gdLst>
              <a:gd name="T0" fmla="*/ 332660625 w 318"/>
              <a:gd name="T1" fmla="*/ 0 h 211"/>
              <a:gd name="T2" fmla="*/ 65524063 w 318"/>
              <a:gd name="T3" fmla="*/ 0 h 211"/>
              <a:gd name="T4" fmla="*/ 267136563 w 318"/>
              <a:gd name="T5" fmla="*/ 65523965 h 211"/>
              <a:gd name="T6" fmla="*/ 133569075 w 318"/>
              <a:gd name="T7" fmla="*/ 133567288 h 211"/>
              <a:gd name="T8" fmla="*/ 0 w 318"/>
              <a:gd name="T9" fmla="*/ 529232023 h 211"/>
              <a:gd name="T10" fmla="*/ 798890325 w 318"/>
              <a:gd name="T11" fmla="*/ 529232023 h 211"/>
              <a:gd name="T12" fmla="*/ 798890325 w 318"/>
              <a:gd name="T13" fmla="*/ 395663147 h 211"/>
              <a:gd name="T14" fmla="*/ 400705638 w 318"/>
              <a:gd name="T15" fmla="*/ 199091253 h 211"/>
              <a:gd name="T16" fmla="*/ 466229700 w 318"/>
              <a:gd name="T17" fmla="*/ 0 h 211"/>
              <a:gd name="T18" fmla="*/ 400705638 w 318"/>
              <a:gd name="T19" fmla="*/ 0 h 211"/>
              <a:gd name="T20" fmla="*/ 355342825 w 318"/>
              <a:gd name="T21" fmla="*/ 0 h 211"/>
              <a:gd name="T22" fmla="*/ 332660625 w 318"/>
              <a:gd name="T23" fmla="*/ 0 h 2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8" h="211">
                <a:moveTo>
                  <a:pt x="132" y="0"/>
                </a:moveTo>
                <a:lnTo>
                  <a:pt x="26" y="0"/>
                </a:lnTo>
                <a:lnTo>
                  <a:pt x="106" y="26"/>
                </a:lnTo>
                <a:lnTo>
                  <a:pt x="53" y="53"/>
                </a:lnTo>
                <a:lnTo>
                  <a:pt x="0" y="210"/>
                </a:lnTo>
                <a:lnTo>
                  <a:pt x="317" y="210"/>
                </a:lnTo>
                <a:lnTo>
                  <a:pt x="317" y="157"/>
                </a:lnTo>
                <a:lnTo>
                  <a:pt x="159" y="79"/>
                </a:lnTo>
                <a:lnTo>
                  <a:pt x="185" y="0"/>
                </a:lnTo>
                <a:lnTo>
                  <a:pt x="159" y="0"/>
                </a:lnTo>
                <a:lnTo>
                  <a:pt x="141" y="0"/>
                </a:lnTo>
                <a:lnTo>
                  <a:pt x="132" y="0"/>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48" name="Freeform 79" descr="Dashed horizontal">
            <a:extLst>
              <a:ext uri="{FF2B5EF4-FFF2-40B4-BE49-F238E27FC236}">
                <a16:creationId xmlns:a16="http://schemas.microsoft.com/office/drawing/2014/main" id="{193D01CD-77FD-4820-998E-054E8A3F6917}"/>
              </a:ext>
            </a:extLst>
          </p:cNvPr>
          <p:cNvSpPr>
            <a:spLocks/>
          </p:cNvSpPr>
          <p:nvPr/>
        </p:nvSpPr>
        <p:spPr bwMode="auto">
          <a:xfrm>
            <a:off x="6694886" y="1469231"/>
            <a:ext cx="377428" cy="220266"/>
          </a:xfrm>
          <a:custGeom>
            <a:avLst/>
            <a:gdLst>
              <a:gd name="T0" fmla="*/ 65523997 w 317"/>
              <a:gd name="T1" fmla="*/ 65524174 h 185"/>
              <a:gd name="T2" fmla="*/ 0 w 317"/>
              <a:gd name="T3" fmla="*/ 267137017 h 185"/>
              <a:gd name="T4" fmla="*/ 398184292 w 317"/>
              <a:gd name="T5" fmla="*/ 463709539 h 185"/>
              <a:gd name="T6" fmla="*/ 796368584 w 317"/>
              <a:gd name="T7" fmla="*/ 332661191 h 185"/>
              <a:gd name="T8" fmla="*/ 730844586 w 317"/>
              <a:gd name="T9" fmla="*/ 133569302 h 185"/>
              <a:gd name="T10" fmla="*/ 597275644 w 317"/>
              <a:gd name="T11" fmla="*/ 0 h 185"/>
              <a:gd name="T12" fmla="*/ 332660294 w 317"/>
              <a:gd name="T13" fmla="*/ 22682239 h 185"/>
              <a:gd name="T14" fmla="*/ 199091352 w 317"/>
              <a:gd name="T15" fmla="*/ 45362890 h 185"/>
              <a:gd name="T16" fmla="*/ 88204587 w 317"/>
              <a:gd name="T17" fmla="*/ 45362890 h 185"/>
              <a:gd name="T18" fmla="*/ 65523997 w 317"/>
              <a:gd name="T19" fmla="*/ 65524174 h 1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 h="185">
                <a:moveTo>
                  <a:pt x="26" y="26"/>
                </a:moveTo>
                <a:lnTo>
                  <a:pt x="0" y="106"/>
                </a:lnTo>
                <a:lnTo>
                  <a:pt x="158" y="184"/>
                </a:lnTo>
                <a:lnTo>
                  <a:pt x="316" y="132"/>
                </a:lnTo>
                <a:lnTo>
                  <a:pt x="290" y="53"/>
                </a:lnTo>
                <a:lnTo>
                  <a:pt x="237" y="0"/>
                </a:lnTo>
                <a:lnTo>
                  <a:pt x="132" y="9"/>
                </a:lnTo>
                <a:lnTo>
                  <a:pt x="79" y="18"/>
                </a:lnTo>
                <a:lnTo>
                  <a:pt x="35" y="18"/>
                </a:lnTo>
                <a:lnTo>
                  <a:pt x="26" y="26"/>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49" name="Freeform 80" descr="Outlined diamond">
            <a:extLst>
              <a:ext uri="{FF2B5EF4-FFF2-40B4-BE49-F238E27FC236}">
                <a16:creationId xmlns:a16="http://schemas.microsoft.com/office/drawing/2014/main" id="{65ED51B1-21C8-4715-AFF9-23F0112621F0}"/>
              </a:ext>
            </a:extLst>
          </p:cNvPr>
          <p:cNvSpPr>
            <a:spLocks/>
          </p:cNvSpPr>
          <p:nvPr/>
        </p:nvSpPr>
        <p:spPr bwMode="auto">
          <a:xfrm>
            <a:off x="5532835" y="1751411"/>
            <a:ext cx="409575" cy="439340"/>
          </a:xfrm>
          <a:custGeom>
            <a:avLst/>
            <a:gdLst>
              <a:gd name="T0" fmla="*/ 133569075 w 344"/>
              <a:gd name="T1" fmla="*/ 199091380 h 369"/>
              <a:gd name="T2" fmla="*/ 0 w 344"/>
              <a:gd name="T3" fmla="*/ 531751721 h 369"/>
              <a:gd name="T4" fmla="*/ 199093138 w 344"/>
              <a:gd name="T5" fmla="*/ 597275728 h 369"/>
              <a:gd name="T6" fmla="*/ 531753763 w 344"/>
              <a:gd name="T7" fmla="*/ 927416708 h 369"/>
              <a:gd name="T8" fmla="*/ 864414388 w 344"/>
              <a:gd name="T9" fmla="*/ 133567373 h 369"/>
              <a:gd name="T10" fmla="*/ 466229700 w 344"/>
              <a:gd name="T11" fmla="*/ 0 h 369"/>
              <a:gd name="T12" fmla="*/ 267136563 w 344"/>
              <a:gd name="T13" fmla="*/ 133567373 h 369"/>
              <a:gd name="T14" fmla="*/ 267136563 w 344"/>
              <a:gd name="T15" fmla="*/ 264615387 h 369"/>
              <a:gd name="T16" fmla="*/ 199093138 w 344"/>
              <a:gd name="T17" fmla="*/ 221773561 h 369"/>
              <a:gd name="T18" fmla="*/ 156249688 w 344"/>
              <a:gd name="T19" fmla="*/ 199091380 h 369"/>
              <a:gd name="T20" fmla="*/ 133569075 w 344"/>
              <a:gd name="T21" fmla="*/ 199091380 h 3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4" h="369">
                <a:moveTo>
                  <a:pt x="53" y="79"/>
                </a:moveTo>
                <a:lnTo>
                  <a:pt x="0" y="211"/>
                </a:lnTo>
                <a:lnTo>
                  <a:pt x="79" y="237"/>
                </a:lnTo>
                <a:lnTo>
                  <a:pt x="211" y="368"/>
                </a:lnTo>
                <a:lnTo>
                  <a:pt x="343" y="53"/>
                </a:lnTo>
                <a:lnTo>
                  <a:pt x="185" y="0"/>
                </a:lnTo>
                <a:lnTo>
                  <a:pt x="106" y="53"/>
                </a:lnTo>
                <a:lnTo>
                  <a:pt x="106" y="105"/>
                </a:lnTo>
                <a:lnTo>
                  <a:pt x="79" y="88"/>
                </a:lnTo>
                <a:lnTo>
                  <a:pt x="62" y="79"/>
                </a:lnTo>
                <a:lnTo>
                  <a:pt x="53" y="79"/>
                </a:lnTo>
              </a:path>
            </a:pathLst>
          </a:custGeom>
          <a:solidFill>
            <a:srgbClr val="F2B8E1"/>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50" name="Freeform 81" descr="Outlined diamond">
            <a:extLst>
              <a:ext uri="{FF2B5EF4-FFF2-40B4-BE49-F238E27FC236}">
                <a16:creationId xmlns:a16="http://schemas.microsoft.com/office/drawing/2014/main" id="{C9FEA233-B321-4CFD-9E5D-EE0F10E44CE3}"/>
              </a:ext>
            </a:extLst>
          </p:cNvPr>
          <p:cNvSpPr>
            <a:spLocks/>
          </p:cNvSpPr>
          <p:nvPr/>
        </p:nvSpPr>
        <p:spPr bwMode="auto">
          <a:xfrm>
            <a:off x="5784057" y="1814513"/>
            <a:ext cx="378619" cy="439341"/>
          </a:xfrm>
          <a:custGeom>
            <a:avLst/>
            <a:gdLst>
              <a:gd name="T0" fmla="*/ 332660625 w 318"/>
              <a:gd name="T1" fmla="*/ 0 h 369"/>
              <a:gd name="T2" fmla="*/ 0 w 318"/>
              <a:gd name="T3" fmla="*/ 793850690 h 369"/>
              <a:gd name="T4" fmla="*/ 65524063 w 318"/>
              <a:gd name="T5" fmla="*/ 927418292 h 369"/>
              <a:gd name="T6" fmla="*/ 599797188 w 318"/>
              <a:gd name="T7" fmla="*/ 728326572 h 369"/>
              <a:gd name="T8" fmla="*/ 798890325 w 318"/>
              <a:gd name="T9" fmla="*/ 133569189 h 369"/>
              <a:gd name="T10" fmla="*/ 554434375 w 318"/>
              <a:gd name="T11" fmla="*/ 65524118 h 369"/>
              <a:gd name="T12" fmla="*/ 443547500 w 318"/>
              <a:gd name="T13" fmla="*/ 22682219 h 369"/>
              <a:gd name="T14" fmla="*/ 355342825 w 318"/>
              <a:gd name="T15" fmla="*/ 0 h 369"/>
              <a:gd name="T16" fmla="*/ 332660625 w 318"/>
              <a:gd name="T17" fmla="*/ 0 h 3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8" h="369">
                <a:moveTo>
                  <a:pt x="132" y="0"/>
                </a:moveTo>
                <a:lnTo>
                  <a:pt x="0" y="315"/>
                </a:lnTo>
                <a:lnTo>
                  <a:pt x="26" y="368"/>
                </a:lnTo>
                <a:lnTo>
                  <a:pt x="238" y="289"/>
                </a:lnTo>
                <a:lnTo>
                  <a:pt x="317" y="53"/>
                </a:lnTo>
                <a:lnTo>
                  <a:pt x="220" y="26"/>
                </a:lnTo>
                <a:lnTo>
                  <a:pt x="176" y="9"/>
                </a:lnTo>
                <a:lnTo>
                  <a:pt x="141" y="0"/>
                </a:lnTo>
                <a:lnTo>
                  <a:pt x="132" y="0"/>
                </a:lnTo>
              </a:path>
            </a:pathLst>
          </a:custGeom>
          <a:solidFill>
            <a:srgbClr val="F2B8E1"/>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51" name="Freeform 82">
            <a:extLst>
              <a:ext uri="{FF2B5EF4-FFF2-40B4-BE49-F238E27FC236}">
                <a16:creationId xmlns:a16="http://schemas.microsoft.com/office/drawing/2014/main" id="{7EAB316D-84BF-4E0A-A717-81EC7388A5EB}"/>
              </a:ext>
            </a:extLst>
          </p:cNvPr>
          <p:cNvSpPr>
            <a:spLocks/>
          </p:cNvSpPr>
          <p:nvPr/>
        </p:nvSpPr>
        <p:spPr bwMode="auto">
          <a:xfrm>
            <a:off x="6067426" y="1877616"/>
            <a:ext cx="346472" cy="408384"/>
          </a:xfrm>
          <a:custGeom>
            <a:avLst/>
            <a:gdLst>
              <a:gd name="T0" fmla="*/ 199093353 w 291"/>
              <a:gd name="T1" fmla="*/ 0 h 343"/>
              <a:gd name="T2" fmla="*/ 0 w 291"/>
              <a:gd name="T3" fmla="*/ 594756329 h 343"/>
              <a:gd name="T4" fmla="*/ 133569220 w 291"/>
              <a:gd name="T5" fmla="*/ 594756329 h 343"/>
              <a:gd name="T6" fmla="*/ 264617486 w 291"/>
              <a:gd name="T7" fmla="*/ 861892646 h 343"/>
              <a:gd name="T8" fmla="*/ 730846104 w 291"/>
              <a:gd name="T9" fmla="*/ 594756329 h 343"/>
              <a:gd name="T10" fmla="*/ 730846104 w 291"/>
              <a:gd name="T11" fmla="*/ 463708324 h 343"/>
              <a:gd name="T12" fmla="*/ 665321970 w 291"/>
              <a:gd name="T13" fmla="*/ 267136317 h 343"/>
              <a:gd name="T14" fmla="*/ 420867343 w 291"/>
              <a:gd name="T15" fmla="*/ 133567365 h 343"/>
              <a:gd name="T16" fmla="*/ 309980348 w 291"/>
              <a:gd name="T17" fmla="*/ 65524002 h 343"/>
              <a:gd name="T18" fmla="*/ 221773990 w 291"/>
              <a:gd name="T19" fmla="*/ 0 h 343"/>
              <a:gd name="T20" fmla="*/ 199093353 w 291"/>
              <a:gd name="T21" fmla="*/ 0 h 3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 h="343">
                <a:moveTo>
                  <a:pt x="79" y="0"/>
                </a:moveTo>
                <a:lnTo>
                  <a:pt x="0" y="236"/>
                </a:lnTo>
                <a:lnTo>
                  <a:pt x="53" y="236"/>
                </a:lnTo>
                <a:lnTo>
                  <a:pt x="105" y="342"/>
                </a:lnTo>
                <a:lnTo>
                  <a:pt x="290" y="236"/>
                </a:lnTo>
                <a:lnTo>
                  <a:pt x="290" y="184"/>
                </a:lnTo>
                <a:lnTo>
                  <a:pt x="264" y="106"/>
                </a:lnTo>
                <a:lnTo>
                  <a:pt x="167" y="53"/>
                </a:lnTo>
                <a:lnTo>
                  <a:pt x="123" y="26"/>
                </a:lnTo>
                <a:lnTo>
                  <a:pt x="88" y="0"/>
                </a:lnTo>
                <a:lnTo>
                  <a:pt x="79" y="0"/>
                </a:lnTo>
              </a:path>
            </a:pathLst>
          </a:custGeom>
          <a:solidFill>
            <a:srgbClr val="F2B8E1"/>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52" name="Freeform 83" descr="Solid diamond">
            <a:extLst>
              <a:ext uri="{FF2B5EF4-FFF2-40B4-BE49-F238E27FC236}">
                <a16:creationId xmlns:a16="http://schemas.microsoft.com/office/drawing/2014/main" id="{40322781-811C-41F1-8949-FD0CC3ABDA29}"/>
              </a:ext>
            </a:extLst>
          </p:cNvPr>
          <p:cNvSpPr>
            <a:spLocks/>
          </p:cNvSpPr>
          <p:nvPr/>
        </p:nvSpPr>
        <p:spPr bwMode="auto">
          <a:xfrm>
            <a:off x="5187553" y="3349230"/>
            <a:ext cx="660797" cy="502444"/>
          </a:xfrm>
          <a:custGeom>
            <a:avLst/>
            <a:gdLst>
              <a:gd name="T0" fmla="*/ 332660436 w 555"/>
              <a:gd name="T1" fmla="*/ 0 h 422"/>
              <a:gd name="T2" fmla="*/ 133567412 w 555"/>
              <a:gd name="T3" fmla="*/ 133569075 h 422"/>
              <a:gd name="T4" fmla="*/ 0 w 555"/>
              <a:gd name="T5" fmla="*/ 398184688 h 422"/>
              <a:gd name="T6" fmla="*/ 662799924 w 555"/>
              <a:gd name="T7" fmla="*/ 1060986575 h 422"/>
              <a:gd name="T8" fmla="*/ 929936335 w 555"/>
              <a:gd name="T9" fmla="*/ 665321250 h 422"/>
              <a:gd name="T10" fmla="*/ 1063505334 w 555"/>
              <a:gd name="T11" fmla="*/ 665321250 h 422"/>
              <a:gd name="T12" fmla="*/ 1197072746 w 555"/>
              <a:gd name="T13" fmla="*/ 597277825 h 422"/>
              <a:gd name="T14" fmla="*/ 1330641745 w 555"/>
              <a:gd name="T15" fmla="*/ 531753763 h 422"/>
              <a:gd name="T16" fmla="*/ 1396165770 w 555"/>
              <a:gd name="T17" fmla="*/ 267136563 h 422"/>
              <a:gd name="T18" fmla="*/ 1262596771 w 555"/>
              <a:gd name="T19" fmla="*/ 199093138 h 422"/>
              <a:gd name="T20" fmla="*/ 1129029359 w 555"/>
              <a:gd name="T21" fmla="*/ 267136563 h 422"/>
              <a:gd name="T22" fmla="*/ 730844898 w 555"/>
              <a:gd name="T23" fmla="*/ 199093138 h 422"/>
              <a:gd name="T24" fmla="*/ 400703823 w 555"/>
              <a:gd name="T25" fmla="*/ 65524063 h 422"/>
              <a:gd name="T26" fmla="*/ 355341036 w 555"/>
              <a:gd name="T27" fmla="*/ 22682200 h 422"/>
              <a:gd name="T28" fmla="*/ 332660436 w 555"/>
              <a:gd name="T29" fmla="*/ 0 h 4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55" h="422">
                <a:moveTo>
                  <a:pt x="132" y="0"/>
                </a:moveTo>
                <a:lnTo>
                  <a:pt x="53" y="53"/>
                </a:lnTo>
                <a:lnTo>
                  <a:pt x="0" y="158"/>
                </a:lnTo>
                <a:lnTo>
                  <a:pt x="263" y="421"/>
                </a:lnTo>
                <a:lnTo>
                  <a:pt x="369" y="264"/>
                </a:lnTo>
                <a:lnTo>
                  <a:pt x="422" y="264"/>
                </a:lnTo>
                <a:lnTo>
                  <a:pt x="475" y="237"/>
                </a:lnTo>
                <a:lnTo>
                  <a:pt x="528" y="211"/>
                </a:lnTo>
                <a:lnTo>
                  <a:pt x="554" y="106"/>
                </a:lnTo>
                <a:lnTo>
                  <a:pt x="501" y="79"/>
                </a:lnTo>
                <a:lnTo>
                  <a:pt x="448" y="106"/>
                </a:lnTo>
                <a:lnTo>
                  <a:pt x="290" y="79"/>
                </a:lnTo>
                <a:lnTo>
                  <a:pt x="159" y="26"/>
                </a:lnTo>
                <a:lnTo>
                  <a:pt x="141" y="9"/>
                </a:lnTo>
                <a:lnTo>
                  <a:pt x="132" y="0"/>
                </a:lnTo>
              </a:path>
            </a:pathLst>
          </a:custGeom>
          <a:solidFill>
            <a:srgbClr val="AEFCB5"/>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53" name="Freeform 84" descr="Solid diamond">
            <a:extLst>
              <a:ext uri="{FF2B5EF4-FFF2-40B4-BE49-F238E27FC236}">
                <a16:creationId xmlns:a16="http://schemas.microsoft.com/office/drawing/2014/main" id="{1AF63EA4-8F42-4064-8D8A-08FA0C55AFA3}"/>
              </a:ext>
            </a:extLst>
          </p:cNvPr>
          <p:cNvSpPr>
            <a:spLocks/>
          </p:cNvSpPr>
          <p:nvPr/>
        </p:nvSpPr>
        <p:spPr bwMode="auto">
          <a:xfrm>
            <a:off x="5500687" y="3475436"/>
            <a:ext cx="567929" cy="439340"/>
          </a:xfrm>
          <a:custGeom>
            <a:avLst/>
            <a:gdLst>
              <a:gd name="T0" fmla="*/ 267136739 w 477"/>
              <a:gd name="T1" fmla="*/ 398184348 h 369"/>
              <a:gd name="T2" fmla="*/ 0 w 477"/>
              <a:gd name="T3" fmla="*/ 793847747 h 369"/>
              <a:gd name="T4" fmla="*/ 267136739 w 477"/>
              <a:gd name="T5" fmla="*/ 927416708 h 369"/>
              <a:gd name="T6" fmla="*/ 599797584 w 477"/>
              <a:gd name="T7" fmla="*/ 861892702 h 369"/>
              <a:gd name="T8" fmla="*/ 1134071061 w 477"/>
              <a:gd name="T9" fmla="*/ 927416708 h 369"/>
              <a:gd name="T10" fmla="*/ 1199595167 w 477"/>
              <a:gd name="T11" fmla="*/ 793847747 h 369"/>
              <a:gd name="T12" fmla="*/ 1134071061 w 477"/>
              <a:gd name="T13" fmla="*/ 199091380 h 369"/>
              <a:gd name="T14" fmla="*/ 1000503486 w 477"/>
              <a:gd name="T15" fmla="*/ 65524007 h 369"/>
              <a:gd name="T16" fmla="*/ 733366747 w 477"/>
              <a:gd name="T17" fmla="*/ 0 h 369"/>
              <a:gd name="T18" fmla="*/ 665321689 w 477"/>
              <a:gd name="T19" fmla="*/ 264615387 h 369"/>
              <a:gd name="T20" fmla="*/ 400705902 w 477"/>
              <a:gd name="T21" fmla="*/ 398184348 h 369"/>
              <a:gd name="T22" fmla="*/ 332660845 w 477"/>
              <a:gd name="T23" fmla="*/ 398184348 h 369"/>
              <a:gd name="T24" fmla="*/ 289818954 w 477"/>
              <a:gd name="T25" fmla="*/ 398184348 h 369"/>
              <a:gd name="T26" fmla="*/ 267136739 w 477"/>
              <a:gd name="T27" fmla="*/ 398184348 h 3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7" h="369">
                <a:moveTo>
                  <a:pt x="106" y="158"/>
                </a:moveTo>
                <a:lnTo>
                  <a:pt x="0" y="315"/>
                </a:lnTo>
                <a:lnTo>
                  <a:pt x="106" y="368"/>
                </a:lnTo>
                <a:lnTo>
                  <a:pt x="238" y="342"/>
                </a:lnTo>
                <a:lnTo>
                  <a:pt x="450" y="368"/>
                </a:lnTo>
                <a:lnTo>
                  <a:pt x="476" y="315"/>
                </a:lnTo>
                <a:lnTo>
                  <a:pt x="450" y="79"/>
                </a:lnTo>
                <a:lnTo>
                  <a:pt x="397" y="26"/>
                </a:lnTo>
                <a:lnTo>
                  <a:pt x="291" y="0"/>
                </a:lnTo>
                <a:lnTo>
                  <a:pt x="264" y="105"/>
                </a:lnTo>
                <a:lnTo>
                  <a:pt x="159" y="158"/>
                </a:lnTo>
                <a:lnTo>
                  <a:pt x="132" y="158"/>
                </a:lnTo>
                <a:lnTo>
                  <a:pt x="115" y="158"/>
                </a:lnTo>
                <a:lnTo>
                  <a:pt x="106" y="158"/>
                </a:lnTo>
              </a:path>
            </a:pathLst>
          </a:custGeom>
          <a:solidFill>
            <a:srgbClr val="AEFCB5"/>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54" name="Freeform 85" descr="Solid diamond">
            <a:extLst>
              <a:ext uri="{FF2B5EF4-FFF2-40B4-BE49-F238E27FC236}">
                <a16:creationId xmlns:a16="http://schemas.microsoft.com/office/drawing/2014/main" id="{8F1F9D5A-3E5A-4364-A02F-E9305861C7BB}"/>
              </a:ext>
            </a:extLst>
          </p:cNvPr>
          <p:cNvSpPr>
            <a:spLocks/>
          </p:cNvSpPr>
          <p:nvPr/>
        </p:nvSpPr>
        <p:spPr bwMode="auto">
          <a:xfrm>
            <a:off x="5784056" y="3162301"/>
            <a:ext cx="566738" cy="345281"/>
          </a:xfrm>
          <a:custGeom>
            <a:avLst/>
            <a:gdLst>
              <a:gd name="T0" fmla="*/ 0 w 476"/>
              <a:gd name="T1" fmla="*/ 594756875 h 290"/>
              <a:gd name="T2" fmla="*/ 133569075 w 476"/>
              <a:gd name="T3" fmla="*/ 662801888 h 290"/>
              <a:gd name="T4" fmla="*/ 398184688 w 476"/>
              <a:gd name="T5" fmla="*/ 728325950 h 290"/>
              <a:gd name="T6" fmla="*/ 466229700 w 476"/>
              <a:gd name="T7" fmla="*/ 594756875 h 290"/>
              <a:gd name="T8" fmla="*/ 730845313 w 476"/>
              <a:gd name="T9" fmla="*/ 594756875 h 290"/>
              <a:gd name="T10" fmla="*/ 929938450 w 476"/>
              <a:gd name="T11" fmla="*/ 728325950 h 290"/>
              <a:gd name="T12" fmla="*/ 1197075013 w 476"/>
              <a:gd name="T13" fmla="*/ 463708750 h 290"/>
              <a:gd name="T14" fmla="*/ 1063505938 w 476"/>
              <a:gd name="T15" fmla="*/ 395665325 h 290"/>
              <a:gd name="T16" fmla="*/ 864414388 w 476"/>
              <a:gd name="T17" fmla="*/ 0 h 290"/>
              <a:gd name="T18" fmla="*/ 199093138 w 476"/>
              <a:gd name="T19" fmla="*/ 0 h 290"/>
              <a:gd name="T20" fmla="*/ 0 w 476"/>
              <a:gd name="T21" fmla="*/ 264617200 h 290"/>
              <a:gd name="T22" fmla="*/ 0 w 476"/>
              <a:gd name="T23" fmla="*/ 330141263 h 290"/>
              <a:gd name="T24" fmla="*/ 133569075 w 476"/>
              <a:gd name="T25" fmla="*/ 463708750 h 290"/>
              <a:gd name="T26" fmla="*/ 65524063 w 476"/>
              <a:gd name="T27" fmla="*/ 529232813 h 290"/>
              <a:gd name="T28" fmla="*/ 22682200 w 476"/>
              <a:gd name="T29" fmla="*/ 551915013 h 290"/>
              <a:gd name="T30" fmla="*/ 0 w 476"/>
              <a:gd name="T31" fmla="*/ 594756875 h 2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6" h="290">
                <a:moveTo>
                  <a:pt x="0" y="236"/>
                </a:moveTo>
                <a:lnTo>
                  <a:pt x="53" y="263"/>
                </a:lnTo>
                <a:lnTo>
                  <a:pt x="158" y="289"/>
                </a:lnTo>
                <a:lnTo>
                  <a:pt x="185" y="236"/>
                </a:lnTo>
                <a:lnTo>
                  <a:pt x="290" y="236"/>
                </a:lnTo>
                <a:lnTo>
                  <a:pt x="369" y="289"/>
                </a:lnTo>
                <a:lnTo>
                  <a:pt x="475" y="184"/>
                </a:lnTo>
                <a:lnTo>
                  <a:pt x="422" y="157"/>
                </a:lnTo>
                <a:lnTo>
                  <a:pt x="343" y="0"/>
                </a:lnTo>
                <a:lnTo>
                  <a:pt x="79" y="0"/>
                </a:lnTo>
                <a:lnTo>
                  <a:pt x="0" y="105"/>
                </a:lnTo>
                <a:lnTo>
                  <a:pt x="0" y="131"/>
                </a:lnTo>
                <a:lnTo>
                  <a:pt x="53" y="184"/>
                </a:lnTo>
                <a:lnTo>
                  <a:pt x="26" y="210"/>
                </a:lnTo>
                <a:lnTo>
                  <a:pt x="9" y="219"/>
                </a:lnTo>
                <a:lnTo>
                  <a:pt x="0" y="236"/>
                </a:lnTo>
              </a:path>
            </a:pathLst>
          </a:custGeom>
          <a:solidFill>
            <a:srgbClr val="AEFCB5"/>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55" name="Freeform 86" descr="Solid diamond">
            <a:extLst>
              <a:ext uri="{FF2B5EF4-FFF2-40B4-BE49-F238E27FC236}">
                <a16:creationId xmlns:a16="http://schemas.microsoft.com/office/drawing/2014/main" id="{5A21993F-C9B9-4785-8101-9D0B6046A1C2}"/>
              </a:ext>
            </a:extLst>
          </p:cNvPr>
          <p:cNvSpPr>
            <a:spLocks/>
          </p:cNvSpPr>
          <p:nvPr/>
        </p:nvSpPr>
        <p:spPr bwMode="auto">
          <a:xfrm>
            <a:off x="5972175" y="3443289"/>
            <a:ext cx="253604" cy="408385"/>
          </a:xfrm>
          <a:custGeom>
            <a:avLst/>
            <a:gdLst>
              <a:gd name="T0" fmla="*/ 0 w 213"/>
              <a:gd name="T1" fmla="*/ 133569198 h 343"/>
              <a:gd name="T2" fmla="*/ 133569273 w 213"/>
              <a:gd name="T3" fmla="*/ 267136808 h 343"/>
              <a:gd name="T4" fmla="*/ 201612798 w 213"/>
              <a:gd name="T5" fmla="*/ 861894229 h 343"/>
              <a:gd name="T6" fmla="*/ 534273915 w 213"/>
              <a:gd name="T7" fmla="*/ 133569198 h 343"/>
              <a:gd name="T8" fmla="*/ 335182071 w 213"/>
              <a:gd name="T9" fmla="*/ 0 h 343"/>
              <a:gd name="T10" fmla="*/ 68045113 w 213"/>
              <a:gd name="T11" fmla="*/ 0 h 343"/>
              <a:gd name="T12" fmla="*/ 22682234 w 213"/>
              <a:gd name="T13" fmla="*/ 65524123 h 343"/>
              <a:gd name="T14" fmla="*/ 0 w 213"/>
              <a:gd name="T15" fmla="*/ 88206343 h 343"/>
              <a:gd name="T16" fmla="*/ 0 w 213"/>
              <a:gd name="T17" fmla="*/ 133569198 h 3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3" h="343">
                <a:moveTo>
                  <a:pt x="0" y="53"/>
                </a:moveTo>
                <a:lnTo>
                  <a:pt x="53" y="106"/>
                </a:lnTo>
                <a:lnTo>
                  <a:pt x="80" y="342"/>
                </a:lnTo>
                <a:lnTo>
                  <a:pt x="212" y="53"/>
                </a:lnTo>
                <a:lnTo>
                  <a:pt x="133" y="0"/>
                </a:lnTo>
                <a:lnTo>
                  <a:pt x="27" y="0"/>
                </a:lnTo>
                <a:lnTo>
                  <a:pt x="9" y="26"/>
                </a:lnTo>
                <a:lnTo>
                  <a:pt x="0" y="35"/>
                </a:lnTo>
                <a:lnTo>
                  <a:pt x="0" y="53"/>
                </a:lnTo>
              </a:path>
            </a:pathLst>
          </a:custGeom>
          <a:solidFill>
            <a:srgbClr val="AEFCB5"/>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56" name="Freeform 87" descr="Solid diamond">
            <a:extLst>
              <a:ext uri="{FF2B5EF4-FFF2-40B4-BE49-F238E27FC236}">
                <a16:creationId xmlns:a16="http://schemas.microsoft.com/office/drawing/2014/main" id="{2B7E22B8-0B4B-41F4-A638-E41FBF90413D}"/>
              </a:ext>
            </a:extLst>
          </p:cNvPr>
          <p:cNvSpPr>
            <a:spLocks/>
          </p:cNvSpPr>
          <p:nvPr/>
        </p:nvSpPr>
        <p:spPr bwMode="auto">
          <a:xfrm>
            <a:off x="5815013" y="2722961"/>
            <a:ext cx="410766" cy="440531"/>
          </a:xfrm>
          <a:custGeom>
            <a:avLst/>
            <a:gdLst>
              <a:gd name="T0" fmla="*/ 65524122 w 345"/>
              <a:gd name="T1" fmla="*/ 0 h 370"/>
              <a:gd name="T2" fmla="*/ 133569197 w 345"/>
              <a:gd name="T3" fmla="*/ 463708750 h 370"/>
              <a:gd name="T4" fmla="*/ 0 w 345"/>
              <a:gd name="T5" fmla="*/ 864414388 h 370"/>
              <a:gd name="T6" fmla="*/ 133569197 w 345"/>
              <a:gd name="T7" fmla="*/ 929938450 h 370"/>
              <a:gd name="T8" fmla="*/ 801410419 w 345"/>
              <a:gd name="T9" fmla="*/ 929938450 h 370"/>
              <a:gd name="T10" fmla="*/ 866934541 w 345"/>
              <a:gd name="T11" fmla="*/ 463708750 h 370"/>
              <a:gd name="T12" fmla="*/ 733366932 w 345"/>
              <a:gd name="T13" fmla="*/ 332660625 h 370"/>
              <a:gd name="T14" fmla="*/ 733366932 w 345"/>
              <a:gd name="T15" fmla="*/ 133569075 h 370"/>
              <a:gd name="T16" fmla="*/ 599797735 w 345"/>
              <a:gd name="T17" fmla="*/ 0 h 370"/>
              <a:gd name="T18" fmla="*/ 466230126 w 345"/>
              <a:gd name="T19" fmla="*/ 65524063 h 370"/>
              <a:gd name="T20" fmla="*/ 267136806 w 345"/>
              <a:gd name="T21" fmla="*/ 22682200 h 370"/>
              <a:gd name="T22" fmla="*/ 156249830 w 345"/>
              <a:gd name="T23" fmla="*/ 0 h 370"/>
              <a:gd name="T24" fmla="*/ 65524122 w 345"/>
              <a:gd name="T25" fmla="*/ 0 h 3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5" h="370">
                <a:moveTo>
                  <a:pt x="26" y="0"/>
                </a:moveTo>
                <a:lnTo>
                  <a:pt x="53" y="184"/>
                </a:lnTo>
                <a:lnTo>
                  <a:pt x="0" y="343"/>
                </a:lnTo>
                <a:lnTo>
                  <a:pt x="53" y="369"/>
                </a:lnTo>
                <a:lnTo>
                  <a:pt x="318" y="369"/>
                </a:lnTo>
                <a:lnTo>
                  <a:pt x="344" y="184"/>
                </a:lnTo>
                <a:lnTo>
                  <a:pt x="291" y="132"/>
                </a:lnTo>
                <a:lnTo>
                  <a:pt x="291" y="53"/>
                </a:lnTo>
                <a:lnTo>
                  <a:pt x="238" y="0"/>
                </a:lnTo>
                <a:lnTo>
                  <a:pt x="185" y="26"/>
                </a:lnTo>
                <a:lnTo>
                  <a:pt x="106" y="9"/>
                </a:lnTo>
                <a:lnTo>
                  <a:pt x="62" y="0"/>
                </a:lnTo>
                <a:lnTo>
                  <a:pt x="26" y="0"/>
                </a:lnTo>
              </a:path>
            </a:pathLst>
          </a:custGeom>
          <a:solidFill>
            <a:srgbClr val="AEFCB5"/>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57" name="Freeform 88">
            <a:extLst>
              <a:ext uri="{FF2B5EF4-FFF2-40B4-BE49-F238E27FC236}">
                <a16:creationId xmlns:a16="http://schemas.microsoft.com/office/drawing/2014/main" id="{E13D3565-8803-4566-B706-5B755493FAF1}"/>
              </a:ext>
            </a:extLst>
          </p:cNvPr>
          <p:cNvSpPr>
            <a:spLocks/>
          </p:cNvSpPr>
          <p:nvPr/>
        </p:nvSpPr>
        <p:spPr bwMode="auto">
          <a:xfrm>
            <a:off x="6067426" y="2322910"/>
            <a:ext cx="283369" cy="251222"/>
          </a:xfrm>
          <a:custGeom>
            <a:avLst/>
            <a:gdLst>
              <a:gd name="T0" fmla="*/ 0 w 238"/>
              <a:gd name="T1" fmla="*/ 84137 h 211"/>
              <a:gd name="T2" fmla="*/ 41275 w 238"/>
              <a:gd name="T3" fmla="*/ 333375 h 211"/>
              <a:gd name="T4" fmla="*/ 376238 w 238"/>
              <a:gd name="T5" fmla="*/ 292100 h 211"/>
              <a:gd name="T6" fmla="*/ 334963 w 238"/>
              <a:gd name="T7" fmla="*/ 168275 h 211"/>
              <a:gd name="T8" fmla="*/ 125413 w 238"/>
              <a:gd name="T9" fmla="*/ 0 h 211"/>
              <a:gd name="T10" fmla="*/ 55563 w 238"/>
              <a:gd name="T11" fmla="*/ 41275 h 211"/>
              <a:gd name="T12" fmla="*/ 28575 w 238"/>
              <a:gd name="T13" fmla="*/ 55562 h 211"/>
              <a:gd name="T14" fmla="*/ 0 w 238"/>
              <a:gd name="T15" fmla="*/ 69850 h 211"/>
              <a:gd name="T16" fmla="*/ 0 w 238"/>
              <a:gd name="T17" fmla="*/ 84137 h 2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8" h="211">
                <a:moveTo>
                  <a:pt x="0" y="53"/>
                </a:moveTo>
                <a:lnTo>
                  <a:pt x="26" y="210"/>
                </a:lnTo>
                <a:lnTo>
                  <a:pt x="237" y="184"/>
                </a:lnTo>
                <a:lnTo>
                  <a:pt x="211" y="106"/>
                </a:lnTo>
                <a:lnTo>
                  <a:pt x="79" y="0"/>
                </a:lnTo>
                <a:lnTo>
                  <a:pt x="35" y="26"/>
                </a:lnTo>
                <a:lnTo>
                  <a:pt x="18" y="35"/>
                </a:lnTo>
                <a:lnTo>
                  <a:pt x="0" y="44"/>
                </a:lnTo>
                <a:lnTo>
                  <a:pt x="0" y="53"/>
                </a:lnTo>
              </a:path>
            </a:pathLst>
          </a:custGeom>
          <a:solidFill>
            <a:schemeClr val="tx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58" name="Freeform 89">
            <a:extLst>
              <a:ext uri="{FF2B5EF4-FFF2-40B4-BE49-F238E27FC236}">
                <a16:creationId xmlns:a16="http://schemas.microsoft.com/office/drawing/2014/main" id="{7BFB6E8C-B901-4500-A841-7CEC6044C9CD}"/>
              </a:ext>
            </a:extLst>
          </p:cNvPr>
          <p:cNvSpPr>
            <a:spLocks/>
          </p:cNvSpPr>
          <p:nvPr/>
        </p:nvSpPr>
        <p:spPr bwMode="auto">
          <a:xfrm>
            <a:off x="5815014" y="2158605"/>
            <a:ext cx="378619" cy="221456"/>
          </a:xfrm>
          <a:custGeom>
            <a:avLst/>
            <a:gdLst>
              <a:gd name="T0" fmla="*/ 0 w 318"/>
              <a:gd name="T1" fmla="*/ 199093138 h 186"/>
              <a:gd name="T2" fmla="*/ 65524063 w 318"/>
              <a:gd name="T3" fmla="*/ 466229700 h 186"/>
              <a:gd name="T4" fmla="*/ 531753763 w 318"/>
              <a:gd name="T5" fmla="*/ 466229700 h 186"/>
              <a:gd name="T6" fmla="*/ 733366263 w 318"/>
              <a:gd name="T7" fmla="*/ 332660625 h 186"/>
              <a:gd name="T8" fmla="*/ 798890325 w 318"/>
              <a:gd name="T9" fmla="*/ 267136563 h 186"/>
              <a:gd name="T10" fmla="*/ 665321250 w 318"/>
              <a:gd name="T11" fmla="*/ 0 h 186"/>
              <a:gd name="T12" fmla="*/ 531753763 w 318"/>
              <a:gd name="T13" fmla="*/ 0 h 186"/>
              <a:gd name="T14" fmla="*/ 267136563 w 318"/>
              <a:gd name="T15" fmla="*/ 88206263 h 186"/>
              <a:gd name="T16" fmla="*/ 133569075 w 318"/>
              <a:gd name="T17" fmla="*/ 133569075 h 186"/>
              <a:gd name="T18" fmla="*/ 0 w 318"/>
              <a:gd name="T19" fmla="*/ 199093138 h 1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8" h="186">
                <a:moveTo>
                  <a:pt x="0" y="79"/>
                </a:moveTo>
                <a:lnTo>
                  <a:pt x="26" y="185"/>
                </a:lnTo>
                <a:lnTo>
                  <a:pt x="211" y="185"/>
                </a:lnTo>
                <a:lnTo>
                  <a:pt x="291" y="132"/>
                </a:lnTo>
                <a:lnTo>
                  <a:pt x="317" y="106"/>
                </a:lnTo>
                <a:lnTo>
                  <a:pt x="264" y="0"/>
                </a:lnTo>
                <a:lnTo>
                  <a:pt x="211" y="0"/>
                </a:lnTo>
                <a:lnTo>
                  <a:pt x="106" y="35"/>
                </a:lnTo>
                <a:lnTo>
                  <a:pt x="53" y="53"/>
                </a:lnTo>
                <a:lnTo>
                  <a:pt x="0" y="79"/>
                </a:lnTo>
              </a:path>
            </a:pathLst>
          </a:custGeom>
          <a:solidFill>
            <a:srgbClr val="F2B8E1"/>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59" name="Freeform 90">
            <a:extLst>
              <a:ext uri="{FF2B5EF4-FFF2-40B4-BE49-F238E27FC236}">
                <a16:creationId xmlns:a16="http://schemas.microsoft.com/office/drawing/2014/main" id="{67A33DDA-0A37-4343-A632-9BDAD9D3B5AC}"/>
              </a:ext>
            </a:extLst>
          </p:cNvPr>
          <p:cNvSpPr>
            <a:spLocks/>
          </p:cNvSpPr>
          <p:nvPr/>
        </p:nvSpPr>
        <p:spPr bwMode="auto">
          <a:xfrm>
            <a:off x="6105525" y="2538414"/>
            <a:ext cx="315516" cy="346472"/>
          </a:xfrm>
          <a:custGeom>
            <a:avLst/>
            <a:gdLst>
              <a:gd name="T0" fmla="*/ 0 w 265"/>
              <a:gd name="T1" fmla="*/ 41275 h 291"/>
              <a:gd name="T2" fmla="*/ 0 w 265"/>
              <a:gd name="T3" fmla="*/ 250825 h 291"/>
              <a:gd name="T4" fmla="*/ 84138 w 265"/>
              <a:gd name="T5" fmla="*/ 334963 h 291"/>
              <a:gd name="T6" fmla="*/ 84138 w 265"/>
              <a:gd name="T7" fmla="*/ 460375 h 291"/>
              <a:gd name="T8" fmla="*/ 209550 w 265"/>
              <a:gd name="T9" fmla="*/ 419100 h 291"/>
              <a:gd name="T10" fmla="*/ 334963 w 265"/>
              <a:gd name="T11" fmla="*/ 293688 h 291"/>
              <a:gd name="T12" fmla="*/ 293688 w 265"/>
              <a:gd name="T13" fmla="*/ 209550 h 291"/>
              <a:gd name="T14" fmla="*/ 334963 w 265"/>
              <a:gd name="T15" fmla="*/ 209550 h 291"/>
              <a:gd name="T16" fmla="*/ 419100 w 265"/>
              <a:gd name="T17" fmla="*/ 41275 h 291"/>
              <a:gd name="T18" fmla="*/ 334963 w 265"/>
              <a:gd name="T19" fmla="*/ 0 h 291"/>
              <a:gd name="T20" fmla="*/ 168275 w 265"/>
              <a:gd name="T21" fmla="*/ 14288 h 291"/>
              <a:gd name="T22" fmla="*/ 84138 w 265"/>
              <a:gd name="T23" fmla="*/ 28575 h 291"/>
              <a:gd name="T24" fmla="*/ 14288 w 265"/>
              <a:gd name="T25" fmla="*/ 28575 h 291"/>
              <a:gd name="T26" fmla="*/ 0 w 265"/>
              <a:gd name="T27" fmla="*/ 41275 h 2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5" h="291">
                <a:moveTo>
                  <a:pt x="0" y="26"/>
                </a:moveTo>
                <a:lnTo>
                  <a:pt x="0" y="158"/>
                </a:lnTo>
                <a:lnTo>
                  <a:pt x="53" y="211"/>
                </a:lnTo>
                <a:lnTo>
                  <a:pt x="53" y="290"/>
                </a:lnTo>
                <a:lnTo>
                  <a:pt x="132" y="264"/>
                </a:lnTo>
                <a:lnTo>
                  <a:pt x="211" y="185"/>
                </a:lnTo>
                <a:lnTo>
                  <a:pt x="185" y="132"/>
                </a:lnTo>
                <a:lnTo>
                  <a:pt x="211" y="132"/>
                </a:lnTo>
                <a:lnTo>
                  <a:pt x="264" y="26"/>
                </a:lnTo>
                <a:lnTo>
                  <a:pt x="211" y="0"/>
                </a:lnTo>
                <a:lnTo>
                  <a:pt x="106" y="9"/>
                </a:lnTo>
                <a:lnTo>
                  <a:pt x="53" y="18"/>
                </a:lnTo>
                <a:lnTo>
                  <a:pt x="9" y="18"/>
                </a:lnTo>
                <a:lnTo>
                  <a:pt x="0" y="26"/>
                </a:lnTo>
              </a:path>
            </a:pathLst>
          </a:custGeom>
          <a:solidFill>
            <a:schemeClr val="tx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60" name="Freeform 91" descr="Dashed horizontal">
            <a:extLst>
              <a:ext uri="{FF2B5EF4-FFF2-40B4-BE49-F238E27FC236}">
                <a16:creationId xmlns:a16="http://schemas.microsoft.com/office/drawing/2014/main" id="{2D4D39D5-3542-4F04-A292-BE8215580CEB}"/>
              </a:ext>
            </a:extLst>
          </p:cNvPr>
          <p:cNvSpPr>
            <a:spLocks/>
          </p:cNvSpPr>
          <p:nvPr/>
        </p:nvSpPr>
        <p:spPr bwMode="auto">
          <a:xfrm>
            <a:off x="6442473" y="1751410"/>
            <a:ext cx="472678" cy="408384"/>
          </a:xfrm>
          <a:custGeom>
            <a:avLst/>
            <a:gdLst>
              <a:gd name="T0" fmla="*/ 133567382 w 397"/>
              <a:gd name="T1" fmla="*/ 0 h 343"/>
              <a:gd name="T2" fmla="*/ 65524011 w 397"/>
              <a:gd name="T3" fmla="*/ 199091367 h 343"/>
              <a:gd name="T4" fmla="*/ 133567382 w 397"/>
              <a:gd name="T5" fmla="*/ 332660320 h 343"/>
              <a:gd name="T6" fmla="*/ 0 w 397"/>
              <a:gd name="T7" fmla="*/ 398184322 h 343"/>
              <a:gd name="T8" fmla="*/ 267136351 w 397"/>
              <a:gd name="T9" fmla="*/ 662799691 h 343"/>
              <a:gd name="T10" fmla="*/ 466227743 w 397"/>
              <a:gd name="T11" fmla="*/ 662799691 h 343"/>
              <a:gd name="T12" fmla="*/ 531751753 w 397"/>
              <a:gd name="T13" fmla="*/ 796368644 h 343"/>
              <a:gd name="T14" fmla="*/ 665320722 w 397"/>
              <a:gd name="T15" fmla="*/ 662799691 h 343"/>
              <a:gd name="T16" fmla="*/ 730844733 w 397"/>
              <a:gd name="T17" fmla="*/ 861892646 h 343"/>
              <a:gd name="T18" fmla="*/ 864412114 w 397"/>
              <a:gd name="T19" fmla="*/ 728323694 h 343"/>
              <a:gd name="T20" fmla="*/ 997981083 w 397"/>
              <a:gd name="T21" fmla="*/ 531751687 h 343"/>
              <a:gd name="T22" fmla="*/ 932457073 w 397"/>
              <a:gd name="T23" fmla="*/ 332660320 h 343"/>
              <a:gd name="T24" fmla="*/ 932457073 w 397"/>
              <a:gd name="T25" fmla="*/ 0 h 343"/>
              <a:gd name="T26" fmla="*/ 531751753 w 397"/>
              <a:gd name="T27" fmla="*/ 0 h 343"/>
              <a:gd name="T28" fmla="*/ 332660361 w 397"/>
              <a:gd name="T29" fmla="*/ 0 h 343"/>
              <a:gd name="T30" fmla="*/ 133567382 w 397"/>
              <a:gd name="T31" fmla="*/ 0 h 3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7" h="343">
                <a:moveTo>
                  <a:pt x="53" y="0"/>
                </a:moveTo>
                <a:lnTo>
                  <a:pt x="26" y="79"/>
                </a:lnTo>
                <a:lnTo>
                  <a:pt x="53" y="132"/>
                </a:lnTo>
                <a:lnTo>
                  <a:pt x="0" y="158"/>
                </a:lnTo>
                <a:lnTo>
                  <a:pt x="106" y="263"/>
                </a:lnTo>
                <a:lnTo>
                  <a:pt x="185" y="263"/>
                </a:lnTo>
                <a:lnTo>
                  <a:pt x="211" y="316"/>
                </a:lnTo>
                <a:lnTo>
                  <a:pt x="264" y="263"/>
                </a:lnTo>
                <a:lnTo>
                  <a:pt x="290" y="342"/>
                </a:lnTo>
                <a:lnTo>
                  <a:pt x="343" y="289"/>
                </a:lnTo>
                <a:lnTo>
                  <a:pt x="396" y="211"/>
                </a:lnTo>
                <a:lnTo>
                  <a:pt x="370" y="132"/>
                </a:lnTo>
                <a:lnTo>
                  <a:pt x="370" y="0"/>
                </a:lnTo>
                <a:lnTo>
                  <a:pt x="211" y="0"/>
                </a:lnTo>
                <a:lnTo>
                  <a:pt x="132" y="0"/>
                </a:lnTo>
                <a:lnTo>
                  <a:pt x="53" y="0"/>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61" name="Freeform 92" descr="Dashed horizontal">
            <a:extLst>
              <a:ext uri="{FF2B5EF4-FFF2-40B4-BE49-F238E27FC236}">
                <a16:creationId xmlns:a16="http://schemas.microsoft.com/office/drawing/2014/main" id="{5A508F04-43D1-49FD-B685-F0C3D313DFEB}"/>
              </a:ext>
            </a:extLst>
          </p:cNvPr>
          <p:cNvSpPr>
            <a:spLocks/>
          </p:cNvSpPr>
          <p:nvPr/>
        </p:nvSpPr>
        <p:spPr bwMode="auto">
          <a:xfrm>
            <a:off x="6381750" y="1939530"/>
            <a:ext cx="471488" cy="377428"/>
          </a:xfrm>
          <a:custGeom>
            <a:avLst/>
            <a:gdLst>
              <a:gd name="T0" fmla="*/ 131048125 w 396"/>
              <a:gd name="T1" fmla="*/ 0 h 317"/>
              <a:gd name="T2" fmla="*/ 0 w 396"/>
              <a:gd name="T3" fmla="*/ 133567355 h 317"/>
              <a:gd name="T4" fmla="*/ 65524063 w 396"/>
              <a:gd name="T5" fmla="*/ 330139347 h 317"/>
              <a:gd name="T6" fmla="*/ 65524063 w 396"/>
              <a:gd name="T7" fmla="*/ 463708289 h 317"/>
              <a:gd name="T8" fmla="*/ 395665325 w 396"/>
              <a:gd name="T9" fmla="*/ 597275644 h 317"/>
              <a:gd name="T10" fmla="*/ 728325950 w 396"/>
              <a:gd name="T11" fmla="*/ 796368584 h 317"/>
              <a:gd name="T12" fmla="*/ 929938450 w 396"/>
              <a:gd name="T13" fmla="*/ 662799641 h 317"/>
              <a:gd name="T14" fmla="*/ 995462513 w 396"/>
              <a:gd name="T15" fmla="*/ 330139347 h 317"/>
              <a:gd name="T16" fmla="*/ 861893438 w 396"/>
              <a:gd name="T17" fmla="*/ 463708289 h 317"/>
              <a:gd name="T18" fmla="*/ 796369375 w 396"/>
              <a:gd name="T19" fmla="*/ 264615350 h 317"/>
              <a:gd name="T20" fmla="*/ 662801888 w 396"/>
              <a:gd name="T21" fmla="*/ 395663344 h 317"/>
              <a:gd name="T22" fmla="*/ 597277825 w 396"/>
              <a:gd name="T23" fmla="*/ 264615350 h 317"/>
              <a:gd name="T24" fmla="*/ 395665325 w 396"/>
              <a:gd name="T25" fmla="*/ 264615350 h 317"/>
              <a:gd name="T26" fmla="*/ 264617200 w 396"/>
              <a:gd name="T27" fmla="*/ 133567355 h 317"/>
              <a:gd name="T28" fmla="*/ 196572188 w 396"/>
              <a:gd name="T29" fmla="*/ 65523997 h 317"/>
              <a:gd name="T30" fmla="*/ 131048125 w 396"/>
              <a:gd name="T31" fmla="*/ 0 h 3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6" h="317">
                <a:moveTo>
                  <a:pt x="52" y="0"/>
                </a:moveTo>
                <a:lnTo>
                  <a:pt x="0" y="53"/>
                </a:lnTo>
                <a:lnTo>
                  <a:pt x="26" y="131"/>
                </a:lnTo>
                <a:lnTo>
                  <a:pt x="26" y="184"/>
                </a:lnTo>
                <a:lnTo>
                  <a:pt x="157" y="237"/>
                </a:lnTo>
                <a:lnTo>
                  <a:pt x="289" y="316"/>
                </a:lnTo>
                <a:lnTo>
                  <a:pt x="369" y="263"/>
                </a:lnTo>
                <a:lnTo>
                  <a:pt x="395" y="131"/>
                </a:lnTo>
                <a:lnTo>
                  <a:pt x="342" y="184"/>
                </a:lnTo>
                <a:lnTo>
                  <a:pt x="316" y="105"/>
                </a:lnTo>
                <a:lnTo>
                  <a:pt x="263" y="157"/>
                </a:lnTo>
                <a:lnTo>
                  <a:pt x="237" y="105"/>
                </a:lnTo>
                <a:lnTo>
                  <a:pt x="157" y="105"/>
                </a:lnTo>
                <a:lnTo>
                  <a:pt x="105" y="53"/>
                </a:lnTo>
                <a:lnTo>
                  <a:pt x="78" y="26"/>
                </a:lnTo>
                <a:lnTo>
                  <a:pt x="52" y="0"/>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62" name="Freeform 93">
            <a:extLst>
              <a:ext uri="{FF2B5EF4-FFF2-40B4-BE49-F238E27FC236}">
                <a16:creationId xmlns:a16="http://schemas.microsoft.com/office/drawing/2014/main" id="{38548813-E255-4305-8855-5034BF642F25}"/>
              </a:ext>
            </a:extLst>
          </p:cNvPr>
          <p:cNvSpPr>
            <a:spLocks/>
          </p:cNvSpPr>
          <p:nvPr/>
        </p:nvSpPr>
        <p:spPr bwMode="auto">
          <a:xfrm>
            <a:off x="6161485" y="2158605"/>
            <a:ext cx="471488" cy="440531"/>
          </a:xfrm>
          <a:custGeom>
            <a:avLst/>
            <a:gdLst>
              <a:gd name="T0" fmla="*/ 41275 w 396"/>
              <a:gd name="T1" fmla="*/ 168275 h 370"/>
              <a:gd name="T2" fmla="*/ 0 w 396"/>
              <a:gd name="T3" fmla="*/ 209550 h 370"/>
              <a:gd name="T4" fmla="*/ 209550 w 396"/>
              <a:gd name="T5" fmla="*/ 377825 h 370"/>
              <a:gd name="T6" fmla="*/ 250825 w 396"/>
              <a:gd name="T7" fmla="*/ 501650 h 370"/>
              <a:gd name="T8" fmla="*/ 334963 w 396"/>
              <a:gd name="T9" fmla="*/ 544513 h 370"/>
              <a:gd name="T10" fmla="*/ 417513 w 396"/>
              <a:gd name="T11" fmla="*/ 585788 h 370"/>
              <a:gd name="T12" fmla="*/ 542925 w 396"/>
              <a:gd name="T13" fmla="*/ 460375 h 370"/>
              <a:gd name="T14" fmla="*/ 542925 w 396"/>
              <a:gd name="T15" fmla="*/ 334963 h 370"/>
              <a:gd name="T16" fmla="*/ 627063 w 396"/>
              <a:gd name="T17" fmla="*/ 293688 h 370"/>
              <a:gd name="T18" fmla="*/ 542925 w 396"/>
              <a:gd name="T19" fmla="*/ 209550 h 370"/>
              <a:gd name="T20" fmla="*/ 542925 w 396"/>
              <a:gd name="T21" fmla="*/ 84138 h 370"/>
              <a:gd name="T22" fmla="*/ 334963 w 396"/>
              <a:gd name="T23" fmla="*/ 0 h 370"/>
              <a:gd name="T24" fmla="*/ 180975 w 396"/>
              <a:gd name="T25" fmla="*/ 84138 h 370"/>
              <a:gd name="T26" fmla="*/ 111125 w 396"/>
              <a:gd name="T27" fmla="*/ 125413 h 370"/>
              <a:gd name="T28" fmla="*/ 55563 w 396"/>
              <a:gd name="T29" fmla="*/ 153988 h 370"/>
              <a:gd name="T30" fmla="*/ 41275 w 396"/>
              <a:gd name="T31" fmla="*/ 168275 h 3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6" h="370">
                <a:moveTo>
                  <a:pt x="26" y="106"/>
                </a:moveTo>
                <a:lnTo>
                  <a:pt x="0" y="132"/>
                </a:lnTo>
                <a:lnTo>
                  <a:pt x="132" y="238"/>
                </a:lnTo>
                <a:lnTo>
                  <a:pt x="158" y="316"/>
                </a:lnTo>
                <a:lnTo>
                  <a:pt x="211" y="343"/>
                </a:lnTo>
                <a:lnTo>
                  <a:pt x="263" y="369"/>
                </a:lnTo>
                <a:lnTo>
                  <a:pt x="342" y="290"/>
                </a:lnTo>
                <a:lnTo>
                  <a:pt x="342" y="211"/>
                </a:lnTo>
                <a:lnTo>
                  <a:pt x="395" y="185"/>
                </a:lnTo>
                <a:lnTo>
                  <a:pt x="342" y="132"/>
                </a:lnTo>
                <a:lnTo>
                  <a:pt x="342" y="53"/>
                </a:lnTo>
                <a:lnTo>
                  <a:pt x="211" y="0"/>
                </a:lnTo>
                <a:lnTo>
                  <a:pt x="114" y="53"/>
                </a:lnTo>
                <a:lnTo>
                  <a:pt x="70" y="79"/>
                </a:lnTo>
                <a:lnTo>
                  <a:pt x="35" y="97"/>
                </a:lnTo>
                <a:lnTo>
                  <a:pt x="26" y="106"/>
                </a:lnTo>
              </a:path>
            </a:pathLst>
          </a:custGeom>
          <a:solidFill>
            <a:schemeClr val="tx2">
              <a:lumMod val="40000"/>
              <a:lumOff val="60000"/>
            </a:schemeClr>
          </a:solidFill>
          <a:ln w="12700" cap="rnd" cmpd="sng">
            <a:solidFill>
              <a:schemeClr val="tx1"/>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63" name="Freeform 94">
            <a:extLst>
              <a:ext uri="{FF2B5EF4-FFF2-40B4-BE49-F238E27FC236}">
                <a16:creationId xmlns:a16="http://schemas.microsoft.com/office/drawing/2014/main" id="{5408C981-729A-4B68-A447-53A907D07DCE}"/>
              </a:ext>
            </a:extLst>
          </p:cNvPr>
          <p:cNvSpPr>
            <a:spLocks/>
          </p:cNvSpPr>
          <p:nvPr/>
        </p:nvSpPr>
        <p:spPr bwMode="auto">
          <a:xfrm>
            <a:off x="6172200" y="2683670"/>
            <a:ext cx="534591" cy="408385"/>
          </a:xfrm>
          <a:custGeom>
            <a:avLst/>
            <a:gdLst>
              <a:gd name="T0" fmla="*/ 252413 w 449"/>
              <a:gd name="T1" fmla="*/ 0 h 343"/>
              <a:gd name="T2" fmla="*/ 209550 w 449"/>
              <a:gd name="T3" fmla="*/ 0 h 343"/>
              <a:gd name="T4" fmla="*/ 252413 w 449"/>
              <a:gd name="T5" fmla="*/ 84138 h 343"/>
              <a:gd name="T6" fmla="*/ 125413 w 449"/>
              <a:gd name="T7" fmla="*/ 209550 h 343"/>
              <a:gd name="T8" fmla="*/ 0 w 449"/>
              <a:gd name="T9" fmla="*/ 250825 h 343"/>
              <a:gd name="T10" fmla="*/ 84138 w 449"/>
              <a:gd name="T11" fmla="*/ 333375 h 343"/>
              <a:gd name="T12" fmla="*/ 458788 w 449"/>
              <a:gd name="T13" fmla="*/ 333375 h 343"/>
              <a:gd name="T14" fmla="*/ 542925 w 449"/>
              <a:gd name="T15" fmla="*/ 417513 h 343"/>
              <a:gd name="T16" fmla="*/ 585788 w 449"/>
              <a:gd name="T17" fmla="*/ 542925 h 343"/>
              <a:gd name="T18" fmla="*/ 711200 w 449"/>
              <a:gd name="T19" fmla="*/ 458788 h 343"/>
              <a:gd name="T20" fmla="*/ 627063 w 449"/>
              <a:gd name="T21" fmla="*/ 458788 h 343"/>
              <a:gd name="T22" fmla="*/ 627063 w 449"/>
              <a:gd name="T23" fmla="*/ 168275 h 343"/>
              <a:gd name="T24" fmla="*/ 542925 w 449"/>
              <a:gd name="T25" fmla="*/ 168275 h 343"/>
              <a:gd name="T26" fmla="*/ 388938 w 449"/>
              <a:gd name="T27" fmla="*/ 84138 h 343"/>
              <a:gd name="T28" fmla="*/ 322263 w 449"/>
              <a:gd name="T29" fmla="*/ 41275 h 343"/>
              <a:gd name="T30" fmla="*/ 265113 w 449"/>
              <a:gd name="T31" fmla="*/ 0 h 343"/>
              <a:gd name="T32" fmla="*/ 252413 w 449"/>
              <a:gd name="T33" fmla="*/ 0 h 3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9" h="343">
                <a:moveTo>
                  <a:pt x="159" y="0"/>
                </a:moveTo>
                <a:lnTo>
                  <a:pt x="132" y="0"/>
                </a:lnTo>
                <a:lnTo>
                  <a:pt x="159" y="53"/>
                </a:lnTo>
                <a:lnTo>
                  <a:pt x="79" y="132"/>
                </a:lnTo>
                <a:lnTo>
                  <a:pt x="0" y="158"/>
                </a:lnTo>
                <a:lnTo>
                  <a:pt x="53" y="210"/>
                </a:lnTo>
                <a:lnTo>
                  <a:pt x="289" y="210"/>
                </a:lnTo>
                <a:lnTo>
                  <a:pt x="342" y="263"/>
                </a:lnTo>
                <a:lnTo>
                  <a:pt x="369" y="342"/>
                </a:lnTo>
                <a:lnTo>
                  <a:pt x="448" y="289"/>
                </a:lnTo>
                <a:lnTo>
                  <a:pt x="395" y="289"/>
                </a:lnTo>
                <a:lnTo>
                  <a:pt x="395" y="106"/>
                </a:lnTo>
                <a:lnTo>
                  <a:pt x="342" y="106"/>
                </a:lnTo>
                <a:lnTo>
                  <a:pt x="245" y="53"/>
                </a:lnTo>
                <a:lnTo>
                  <a:pt x="203" y="26"/>
                </a:lnTo>
                <a:lnTo>
                  <a:pt x="167" y="0"/>
                </a:lnTo>
                <a:lnTo>
                  <a:pt x="159" y="0"/>
                </a:lnTo>
              </a:path>
            </a:pathLst>
          </a:custGeom>
          <a:solidFill>
            <a:schemeClr val="tx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64" name="Freeform 95">
            <a:extLst>
              <a:ext uri="{FF2B5EF4-FFF2-40B4-BE49-F238E27FC236}">
                <a16:creationId xmlns:a16="http://schemas.microsoft.com/office/drawing/2014/main" id="{3B7EE65A-9832-498A-9735-FBAA2925FECD}"/>
              </a:ext>
            </a:extLst>
          </p:cNvPr>
          <p:cNvSpPr>
            <a:spLocks/>
          </p:cNvSpPr>
          <p:nvPr/>
        </p:nvSpPr>
        <p:spPr bwMode="auto">
          <a:xfrm>
            <a:off x="6192442" y="2920605"/>
            <a:ext cx="440531" cy="439340"/>
          </a:xfrm>
          <a:custGeom>
            <a:avLst/>
            <a:gdLst>
              <a:gd name="T0" fmla="*/ 65524063 w 370"/>
              <a:gd name="T1" fmla="*/ 0 h 369"/>
              <a:gd name="T2" fmla="*/ 0 w 370"/>
              <a:gd name="T3" fmla="*/ 466227715 h 369"/>
              <a:gd name="T4" fmla="*/ 199093138 w 370"/>
              <a:gd name="T5" fmla="*/ 861892702 h 369"/>
              <a:gd name="T6" fmla="*/ 332660625 w 370"/>
              <a:gd name="T7" fmla="*/ 927416708 h 369"/>
              <a:gd name="T8" fmla="*/ 929938450 w 370"/>
              <a:gd name="T9" fmla="*/ 531751721 h 369"/>
              <a:gd name="T10" fmla="*/ 929938450 w 370"/>
              <a:gd name="T11" fmla="*/ 398184348 h 369"/>
              <a:gd name="T12" fmla="*/ 864414388 w 370"/>
              <a:gd name="T13" fmla="*/ 332660341 h 369"/>
              <a:gd name="T14" fmla="*/ 796369375 w 370"/>
              <a:gd name="T15" fmla="*/ 133567373 h 369"/>
              <a:gd name="T16" fmla="*/ 662801888 w 370"/>
              <a:gd name="T17" fmla="*/ 0 h 369"/>
              <a:gd name="T18" fmla="*/ 355342825 w 370"/>
              <a:gd name="T19" fmla="*/ 0 h 369"/>
              <a:gd name="T20" fmla="*/ 199093138 w 370"/>
              <a:gd name="T21" fmla="*/ 0 h 369"/>
              <a:gd name="T22" fmla="*/ 65524063 w 370"/>
              <a:gd name="T23" fmla="*/ 0 h 3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0" h="369">
                <a:moveTo>
                  <a:pt x="26" y="0"/>
                </a:moveTo>
                <a:lnTo>
                  <a:pt x="0" y="185"/>
                </a:lnTo>
                <a:lnTo>
                  <a:pt x="79" y="342"/>
                </a:lnTo>
                <a:lnTo>
                  <a:pt x="132" y="368"/>
                </a:lnTo>
                <a:lnTo>
                  <a:pt x="369" y="211"/>
                </a:lnTo>
                <a:lnTo>
                  <a:pt x="369" y="158"/>
                </a:lnTo>
                <a:lnTo>
                  <a:pt x="343" y="132"/>
                </a:lnTo>
                <a:lnTo>
                  <a:pt x="316" y="53"/>
                </a:lnTo>
                <a:lnTo>
                  <a:pt x="263" y="0"/>
                </a:lnTo>
                <a:lnTo>
                  <a:pt x="141" y="0"/>
                </a:lnTo>
                <a:lnTo>
                  <a:pt x="79" y="0"/>
                </a:lnTo>
                <a:lnTo>
                  <a:pt x="26" y="0"/>
                </a:lnTo>
              </a:path>
            </a:pathLst>
          </a:custGeom>
          <a:solidFill>
            <a:srgbClr val="AEFCB5"/>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65" name="Freeform 96">
            <a:extLst>
              <a:ext uri="{FF2B5EF4-FFF2-40B4-BE49-F238E27FC236}">
                <a16:creationId xmlns:a16="http://schemas.microsoft.com/office/drawing/2014/main" id="{D4B03C20-FC6E-4EA0-BA2B-52B956D16F02}"/>
              </a:ext>
            </a:extLst>
          </p:cNvPr>
          <p:cNvSpPr>
            <a:spLocks/>
          </p:cNvSpPr>
          <p:nvPr/>
        </p:nvSpPr>
        <p:spPr bwMode="auto">
          <a:xfrm>
            <a:off x="6349604" y="2502694"/>
            <a:ext cx="628650" cy="534591"/>
          </a:xfrm>
          <a:custGeom>
            <a:avLst/>
            <a:gdLst>
              <a:gd name="T0" fmla="*/ 0 w 528"/>
              <a:gd name="T1" fmla="*/ 252413 h 449"/>
              <a:gd name="T2" fmla="*/ 292100 w 528"/>
              <a:gd name="T3" fmla="*/ 419100 h 449"/>
              <a:gd name="T4" fmla="*/ 376238 w 528"/>
              <a:gd name="T5" fmla="*/ 419100 h 449"/>
              <a:gd name="T6" fmla="*/ 376238 w 528"/>
              <a:gd name="T7" fmla="*/ 711200 h 449"/>
              <a:gd name="T8" fmla="*/ 752475 w 528"/>
              <a:gd name="T9" fmla="*/ 711200 h 449"/>
              <a:gd name="T10" fmla="*/ 836613 w 528"/>
              <a:gd name="T11" fmla="*/ 627063 h 449"/>
              <a:gd name="T12" fmla="*/ 795338 w 528"/>
              <a:gd name="T13" fmla="*/ 542925 h 449"/>
              <a:gd name="T14" fmla="*/ 627063 w 528"/>
              <a:gd name="T15" fmla="*/ 585788 h 449"/>
              <a:gd name="T16" fmla="*/ 501650 w 528"/>
              <a:gd name="T17" fmla="*/ 461963 h 449"/>
              <a:gd name="T18" fmla="*/ 542925 w 528"/>
              <a:gd name="T19" fmla="*/ 377825 h 449"/>
              <a:gd name="T20" fmla="*/ 458788 w 528"/>
              <a:gd name="T21" fmla="*/ 334963 h 449"/>
              <a:gd name="T22" fmla="*/ 585788 w 528"/>
              <a:gd name="T23" fmla="*/ 209550 h 449"/>
              <a:gd name="T24" fmla="*/ 292100 w 528"/>
              <a:gd name="T25" fmla="*/ 0 h 449"/>
              <a:gd name="T26" fmla="*/ 166688 w 528"/>
              <a:gd name="T27" fmla="*/ 125413 h 449"/>
              <a:gd name="T28" fmla="*/ 84138 w 528"/>
              <a:gd name="T29" fmla="*/ 84138 h 449"/>
              <a:gd name="T30" fmla="*/ 41275 w 528"/>
              <a:gd name="T31" fmla="*/ 168275 h 449"/>
              <a:gd name="T32" fmla="*/ 14288 w 528"/>
              <a:gd name="T33" fmla="*/ 209550 h 449"/>
              <a:gd name="T34" fmla="*/ 0 w 528"/>
              <a:gd name="T35" fmla="*/ 252413 h 4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8" h="449">
                <a:moveTo>
                  <a:pt x="0" y="159"/>
                </a:moveTo>
                <a:lnTo>
                  <a:pt x="184" y="264"/>
                </a:lnTo>
                <a:lnTo>
                  <a:pt x="237" y="264"/>
                </a:lnTo>
                <a:lnTo>
                  <a:pt x="237" y="448"/>
                </a:lnTo>
                <a:lnTo>
                  <a:pt x="474" y="448"/>
                </a:lnTo>
                <a:lnTo>
                  <a:pt x="527" y="395"/>
                </a:lnTo>
                <a:lnTo>
                  <a:pt x="501" y="342"/>
                </a:lnTo>
                <a:lnTo>
                  <a:pt x="395" y="369"/>
                </a:lnTo>
                <a:lnTo>
                  <a:pt x="316" y="291"/>
                </a:lnTo>
                <a:lnTo>
                  <a:pt x="342" y="238"/>
                </a:lnTo>
                <a:lnTo>
                  <a:pt x="289" y="211"/>
                </a:lnTo>
                <a:lnTo>
                  <a:pt x="369" y="132"/>
                </a:lnTo>
                <a:lnTo>
                  <a:pt x="184" y="0"/>
                </a:lnTo>
                <a:lnTo>
                  <a:pt x="105" y="79"/>
                </a:lnTo>
                <a:lnTo>
                  <a:pt x="53" y="53"/>
                </a:lnTo>
                <a:lnTo>
                  <a:pt x="26" y="106"/>
                </a:lnTo>
                <a:lnTo>
                  <a:pt x="9" y="132"/>
                </a:lnTo>
                <a:lnTo>
                  <a:pt x="0" y="159"/>
                </a:lnTo>
              </a:path>
            </a:pathLst>
          </a:custGeom>
          <a:solidFill>
            <a:schemeClr val="tx2">
              <a:lumMod val="40000"/>
              <a:lumOff val="60000"/>
            </a:schemeClr>
          </a:solidFill>
          <a:ln w="12700" cap="rnd" cmpd="sng">
            <a:solidFill>
              <a:schemeClr val="tx1"/>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66" name="Freeform 97" descr="Dashed horizontal">
            <a:extLst>
              <a:ext uri="{FF2B5EF4-FFF2-40B4-BE49-F238E27FC236}">
                <a16:creationId xmlns:a16="http://schemas.microsoft.com/office/drawing/2014/main" id="{FB629214-8550-42B8-82D6-FC09BDE74A52}"/>
              </a:ext>
            </a:extLst>
          </p:cNvPr>
          <p:cNvSpPr>
            <a:spLocks/>
          </p:cNvSpPr>
          <p:nvPr/>
        </p:nvSpPr>
        <p:spPr bwMode="auto">
          <a:xfrm>
            <a:off x="6694886" y="2565799"/>
            <a:ext cx="377428" cy="315515"/>
          </a:xfrm>
          <a:custGeom>
            <a:avLst/>
            <a:gdLst>
              <a:gd name="T0" fmla="*/ 199091352 w 317"/>
              <a:gd name="T1" fmla="*/ 199091313 h 265"/>
              <a:gd name="T2" fmla="*/ 133567355 w 317"/>
              <a:gd name="T3" fmla="*/ 267136245 h 265"/>
              <a:gd name="T4" fmla="*/ 0 w 317"/>
              <a:gd name="T5" fmla="*/ 398184214 h 265"/>
              <a:gd name="T6" fmla="*/ 133567355 w 317"/>
              <a:gd name="T7" fmla="*/ 466227558 h 265"/>
              <a:gd name="T8" fmla="*/ 398184292 w 317"/>
              <a:gd name="T9" fmla="*/ 665320459 h 265"/>
              <a:gd name="T10" fmla="*/ 730844586 w 317"/>
              <a:gd name="T11" fmla="*/ 398184214 h 265"/>
              <a:gd name="T12" fmla="*/ 796368584 w 317"/>
              <a:gd name="T13" fmla="*/ 65523985 h 265"/>
              <a:gd name="T14" fmla="*/ 597275644 w 317"/>
              <a:gd name="T15" fmla="*/ 0 h 265"/>
              <a:gd name="T16" fmla="*/ 597275644 w 317"/>
              <a:gd name="T17" fmla="*/ 199091313 h 265"/>
              <a:gd name="T18" fmla="*/ 264615350 w 317"/>
              <a:gd name="T19" fmla="*/ 267136245 h 265"/>
              <a:gd name="T20" fmla="*/ 221773530 w 317"/>
              <a:gd name="T21" fmla="*/ 221773486 h 265"/>
              <a:gd name="T22" fmla="*/ 199091352 w 317"/>
              <a:gd name="T23" fmla="*/ 199091313 h 2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7" h="265">
                <a:moveTo>
                  <a:pt x="79" y="79"/>
                </a:moveTo>
                <a:lnTo>
                  <a:pt x="53" y="106"/>
                </a:lnTo>
                <a:lnTo>
                  <a:pt x="0" y="158"/>
                </a:lnTo>
                <a:lnTo>
                  <a:pt x="53" y="185"/>
                </a:lnTo>
                <a:lnTo>
                  <a:pt x="158" y="264"/>
                </a:lnTo>
                <a:lnTo>
                  <a:pt x="290" y="158"/>
                </a:lnTo>
                <a:lnTo>
                  <a:pt x="316" y="26"/>
                </a:lnTo>
                <a:lnTo>
                  <a:pt x="237" y="0"/>
                </a:lnTo>
                <a:lnTo>
                  <a:pt x="237" y="79"/>
                </a:lnTo>
                <a:lnTo>
                  <a:pt x="105" y="106"/>
                </a:lnTo>
                <a:lnTo>
                  <a:pt x="88" y="88"/>
                </a:lnTo>
                <a:lnTo>
                  <a:pt x="79" y="79"/>
                </a:lnTo>
              </a:path>
            </a:pathLst>
          </a:custGeom>
          <a:solidFill>
            <a:schemeClr val="tx2">
              <a:lumMod val="40000"/>
              <a:lumOff val="60000"/>
            </a:schemeClr>
          </a:solidFill>
          <a:ln w="12700" cap="rnd" cmpd="sng">
            <a:solidFill>
              <a:srgbClr val="000000"/>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67" name="Freeform 98" descr="Dashed horizontal">
            <a:extLst>
              <a:ext uri="{FF2B5EF4-FFF2-40B4-BE49-F238E27FC236}">
                <a16:creationId xmlns:a16="http://schemas.microsoft.com/office/drawing/2014/main" id="{05690829-BEAD-442E-85F8-1BCF586330F9}"/>
              </a:ext>
            </a:extLst>
          </p:cNvPr>
          <p:cNvSpPr>
            <a:spLocks/>
          </p:cNvSpPr>
          <p:nvPr/>
        </p:nvSpPr>
        <p:spPr bwMode="auto">
          <a:xfrm>
            <a:off x="6568679" y="2221706"/>
            <a:ext cx="503634" cy="471488"/>
          </a:xfrm>
          <a:custGeom>
            <a:avLst/>
            <a:gdLst>
              <a:gd name="T0" fmla="*/ 0 w 423"/>
              <a:gd name="T1" fmla="*/ 0 h 396"/>
              <a:gd name="T2" fmla="*/ 0 w 423"/>
              <a:gd name="T3" fmla="*/ 125413 h 396"/>
              <a:gd name="T4" fmla="*/ 84137 w 423"/>
              <a:gd name="T5" fmla="*/ 209550 h 396"/>
              <a:gd name="T6" fmla="*/ 0 w 423"/>
              <a:gd name="T7" fmla="*/ 250825 h 396"/>
              <a:gd name="T8" fmla="*/ 0 w 423"/>
              <a:gd name="T9" fmla="*/ 376238 h 396"/>
              <a:gd name="T10" fmla="*/ 293687 w 423"/>
              <a:gd name="T11" fmla="*/ 585788 h 396"/>
              <a:gd name="T12" fmla="*/ 334962 w 423"/>
              <a:gd name="T13" fmla="*/ 627063 h 396"/>
              <a:gd name="T14" fmla="*/ 544512 w 423"/>
              <a:gd name="T15" fmla="*/ 585788 h 396"/>
              <a:gd name="T16" fmla="*/ 544512 w 423"/>
              <a:gd name="T17" fmla="*/ 458788 h 396"/>
              <a:gd name="T18" fmla="*/ 209550 w 423"/>
              <a:gd name="T19" fmla="*/ 333375 h 396"/>
              <a:gd name="T20" fmla="*/ 209550 w 423"/>
              <a:gd name="T21" fmla="*/ 293688 h 396"/>
              <a:gd name="T22" fmla="*/ 585787 w 423"/>
              <a:gd name="T23" fmla="*/ 417513 h 396"/>
              <a:gd name="T24" fmla="*/ 544512 w 423"/>
              <a:gd name="T25" fmla="*/ 250825 h 396"/>
              <a:gd name="T26" fmla="*/ 669925 w 423"/>
              <a:gd name="T27" fmla="*/ 250825 h 396"/>
              <a:gd name="T28" fmla="*/ 669925 w 423"/>
              <a:gd name="T29" fmla="*/ 168275 h 396"/>
              <a:gd name="T30" fmla="*/ 544512 w 423"/>
              <a:gd name="T31" fmla="*/ 125413 h 396"/>
              <a:gd name="T32" fmla="*/ 503237 w 423"/>
              <a:gd name="T33" fmla="*/ 41275 h 396"/>
              <a:gd name="T34" fmla="*/ 334962 w 423"/>
              <a:gd name="T35" fmla="*/ 41275 h 396"/>
              <a:gd name="T36" fmla="*/ 209550 w 423"/>
              <a:gd name="T37" fmla="*/ 125413 h 396"/>
              <a:gd name="T38" fmla="*/ 98425 w 423"/>
              <a:gd name="T39" fmla="*/ 55563 h 396"/>
              <a:gd name="T40" fmla="*/ 41275 w 423"/>
              <a:gd name="T41" fmla="*/ 28575 h 396"/>
              <a:gd name="T42" fmla="*/ 0 w 423"/>
              <a:gd name="T43" fmla="*/ 0 h 3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3" h="396">
                <a:moveTo>
                  <a:pt x="0" y="0"/>
                </a:moveTo>
                <a:lnTo>
                  <a:pt x="0" y="79"/>
                </a:lnTo>
                <a:lnTo>
                  <a:pt x="53" y="132"/>
                </a:lnTo>
                <a:lnTo>
                  <a:pt x="0" y="158"/>
                </a:lnTo>
                <a:lnTo>
                  <a:pt x="0" y="237"/>
                </a:lnTo>
                <a:lnTo>
                  <a:pt x="185" y="369"/>
                </a:lnTo>
                <a:lnTo>
                  <a:pt x="211" y="395"/>
                </a:lnTo>
                <a:lnTo>
                  <a:pt x="343" y="369"/>
                </a:lnTo>
                <a:lnTo>
                  <a:pt x="343" y="289"/>
                </a:lnTo>
                <a:lnTo>
                  <a:pt x="132" y="210"/>
                </a:lnTo>
                <a:lnTo>
                  <a:pt x="132" y="185"/>
                </a:lnTo>
                <a:lnTo>
                  <a:pt x="369" y="263"/>
                </a:lnTo>
                <a:lnTo>
                  <a:pt x="343" y="158"/>
                </a:lnTo>
                <a:lnTo>
                  <a:pt x="422" y="158"/>
                </a:lnTo>
                <a:lnTo>
                  <a:pt x="422" y="106"/>
                </a:lnTo>
                <a:lnTo>
                  <a:pt x="343" y="79"/>
                </a:lnTo>
                <a:lnTo>
                  <a:pt x="317" y="26"/>
                </a:lnTo>
                <a:lnTo>
                  <a:pt x="211" y="26"/>
                </a:lnTo>
                <a:lnTo>
                  <a:pt x="132" y="79"/>
                </a:lnTo>
                <a:lnTo>
                  <a:pt x="62" y="35"/>
                </a:lnTo>
                <a:lnTo>
                  <a:pt x="26" y="18"/>
                </a:lnTo>
                <a:lnTo>
                  <a:pt x="0" y="0"/>
                </a:lnTo>
              </a:path>
            </a:pathLst>
          </a:custGeom>
          <a:solidFill>
            <a:schemeClr val="tx2">
              <a:lumMod val="40000"/>
              <a:lumOff val="60000"/>
            </a:schemeClr>
          </a:solidFill>
          <a:ln w="12700" cap="rnd" cmpd="sng">
            <a:solidFill>
              <a:schemeClr val="tx1"/>
            </a:solidFill>
            <a:prstDash val="solid"/>
            <a:round/>
            <a:headEnd type="none" w="med" len="med"/>
            <a:tailEnd type="none" w="med" len="med"/>
          </a:ln>
          <a:effec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68" name="Freeform 99" descr="Dashed horizontal">
            <a:extLst>
              <a:ext uri="{FF2B5EF4-FFF2-40B4-BE49-F238E27FC236}">
                <a16:creationId xmlns:a16="http://schemas.microsoft.com/office/drawing/2014/main" id="{30CC97C2-C79B-4099-8B4D-C6380A834D73}"/>
              </a:ext>
            </a:extLst>
          </p:cNvPr>
          <p:cNvSpPr>
            <a:spLocks/>
          </p:cNvSpPr>
          <p:nvPr/>
        </p:nvSpPr>
        <p:spPr bwMode="auto">
          <a:xfrm>
            <a:off x="6819900" y="2002633"/>
            <a:ext cx="347663" cy="251222"/>
          </a:xfrm>
          <a:custGeom>
            <a:avLst/>
            <a:gdLst>
              <a:gd name="T0" fmla="*/ 65524063 w 292"/>
              <a:gd name="T1" fmla="*/ 196572481 h 211"/>
              <a:gd name="T2" fmla="*/ 0 w 292"/>
              <a:gd name="T3" fmla="*/ 529233602 h 211"/>
              <a:gd name="T4" fmla="*/ 667842200 w 292"/>
              <a:gd name="T5" fmla="*/ 529233602 h 211"/>
              <a:gd name="T6" fmla="*/ 667842200 w 292"/>
              <a:gd name="T7" fmla="*/ 330141755 h 211"/>
              <a:gd name="T8" fmla="*/ 733366263 w 292"/>
              <a:gd name="T9" fmla="*/ 196572481 h 211"/>
              <a:gd name="T10" fmla="*/ 667842200 w 292"/>
              <a:gd name="T11" fmla="*/ 0 h 211"/>
              <a:gd name="T12" fmla="*/ 199093138 w 292"/>
              <a:gd name="T13" fmla="*/ 0 h 211"/>
              <a:gd name="T14" fmla="*/ 133569075 w 292"/>
              <a:gd name="T15" fmla="*/ 88206394 h 211"/>
              <a:gd name="T16" fmla="*/ 88206263 w 292"/>
              <a:gd name="T17" fmla="*/ 131048321 h 211"/>
              <a:gd name="T18" fmla="*/ 65524063 w 292"/>
              <a:gd name="T19" fmla="*/ 196572481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2" h="211">
                <a:moveTo>
                  <a:pt x="26" y="78"/>
                </a:moveTo>
                <a:lnTo>
                  <a:pt x="0" y="210"/>
                </a:lnTo>
                <a:lnTo>
                  <a:pt x="265" y="210"/>
                </a:lnTo>
                <a:lnTo>
                  <a:pt x="265" y="131"/>
                </a:lnTo>
                <a:lnTo>
                  <a:pt x="291" y="78"/>
                </a:lnTo>
                <a:lnTo>
                  <a:pt x="265" y="0"/>
                </a:lnTo>
                <a:lnTo>
                  <a:pt x="79" y="0"/>
                </a:lnTo>
                <a:lnTo>
                  <a:pt x="53" y="35"/>
                </a:lnTo>
                <a:lnTo>
                  <a:pt x="35" y="52"/>
                </a:lnTo>
                <a:lnTo>
                  <a:pt x="26" y="78"/>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69" name="Freeform 100" descr="Dashed horizontal">
            <a:extLst>
              <a:ext uri="{FF2B5EF4-FFF2-40B4-BE49-F238E27FC236}">
                <a16:creationId xmlns:a16="http://schemas.microsoft.com/office/drawing/2014/main" id="{8262CF1D-8BE1-4F14-9EE2-2662C0E43918}"/>
              </a:ext>
            </a:extLst>
          </p:cNvPr>
          <p:cNvSpPr>
            <a:spLocks/>
          </p:cNvSpPr>
          <p:nvPr/>
        </p:nvSpPr>
        <p:spPr bwMode="auto">
          <a:xfrm>
            <a:off x="7134226" y="1971676"/>
            <a:ext cx="251222" cy="345281"/>
          </a:xfrm>
          <a:custGeom>
            <a:avLst/>
            <a:gdLst>
              <a:gd name="T0" fmla="*/ 0 w 211"/>
              <a:gd name="T1" fmla="*/ 65524063 h 290"/>
              <a:gd name="T2" fmla="*/ 65524160 w 211"/>
              <a:gd name="T3" fmla="*/ 262096250 h 290"/>
              <a:gd name="T4" fmla="*/ 0 w 211"/>
              <a:gd name="T5" fmla="*/ 395665325 h 290"/>
              <a:gd name="T6" fmla="*/ 0 w 211"/>
              <a:gd name="T7" fmla="*/ 594756875 h 290"/>
              <a:gd name="T8" fmla="*/ 199093435 w 211"/>
              <a:gd name="T9" fmla="*/ 594756875 h 290"/>
              <a:gd name="T10" fmla="*/ 133569274 w 211"/>
              <a:gd name="T11" fmla="*/ 728325950 h 290"/>
              <a:gd name="T12" fmla="*/ 332661122 w 211"/>
              <a:gd name="T13" fmla="*/ 728325950 h 290"/>
              <a:gd name="T14" fmla="*/ 398185282 w 211"/>
              <a:gd name="T15" fmla="*/ 594756875 h 290"/>
              <a:gd name="T16" fmla="*/ 529233602 w 211"/>
              <a:gd name="T17" fmla="*/ 594756875 h 290"/>
              <a:gd name="T18" fmla="*/ 466230396 w 211"/>
              <a:gd name="T19" fmla="*/ 262096250 h 290"/>
              <a:gd name="T20" fmla="*/ 529233602 w 211"/>
              <a:gd name="T21" fmla="*/ 0 h 290"/>
              <a:gd name="T22" fmla="*/ 332661122 w 211"/>
              <a:gd name="T23" fmla="*/ 0 h 290"/>
              <a:gd name="T24" fmla="*/ 156249921 w 211"/>
              <a:gd name="T25" fmla="*/ 22682200 h 290"/>
              <a:gd name="T26" fmla="*/ 65524160 w 211"/>
              <a:gd name="T27" fmla="*/ 45362813 h 290"/>
              <a:gd name="T28" fmla="*/ 0 w 211"/>
              <a:gd name="T29" fmla="*/ 65524063 h 2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1" h="290">
                <a:moveTo>
                  <a:pt x="0" y="26"/>
                </a:moveTo>
                <a:lnTo>
                  <a:pt x="26" y="104"/>
                </a:lnTo>
                <a:lnTo>
                  <a:pt x="0" y="157"/>
                </a:lnTo>
                <a:lnTo>
                  <a:pt x="0" y="236"/>
                </a:lnTo>
                <a:lnTo>
                  <a:pt x="79" y="236"/>
                </a:lnTo>
                <a:lnTo>
                  <a:pt x="53" y="289"/>
                </a:lnTo>
                <a:lnTo>
                  <a:pt x="132" y="289"/>
                </a:lnTo>
                <a:lnTo>
                  <a:pt x="158" y="236"/>
                </a:lnTo>
                <a:lnTo>
                  <a:pt x="210" y="236"/>
                </a:lnTo>
                <a:lnTo>
                  <a:pt x="185" y="104"/>
                </a:lnTo>
                <a:lnTo>
                  <a:pt x="210" y="0"/>
                </a:lnTo>
                <a:lnTo>
                  <a:pt x="132" y="0"/>
                </a:lnTo>
                <a:lnTo>
                  <a:pt x="62" y="9"/>
                </a:lnTo>
                <a:lnTo>
                  <a:pt x="26" y="18"/>
                </a:lnTo>
                <a:lnTo>
                  <a:pt x="0" y="26"/>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70" name="Freeform 101">
            <a:extLst>
              <a:ext uri="{FF2B5EF4-FFF2-40B4-BE49-F238E27FC236}">
                <a16:creationId xmlns:a16="http://schemas.microsoft.com/office/drawing/2014/main" id="{5E369A6B-5639-43C6-9163-99196C1AA30E}"/>
              </a:ext>
            </a:extLst>
          </p:cNvPr>
          <p:cNvSpPr>
            <a:spLocks/>
          </p:cNvSpPr>
          <p:nvPr/>
        </p:nvSpPr>
        <p:spPr bwMode="auto">
          <a:xfrm>
            <a:off x="6883005" y="1657350"/>
            <a:ext cx="221456" cy="315516"/>
          </a:xfrm>
          <a:custGeom>
            <a:avLst/>
            <a:gdLst>
              <a:gd name="T0" fmla="*/ 0 w 186"/>
              <a:gd name="T1" fmla="*/ 65524140 h 265"/>
              <a:gd name="T2" fmla="*/ 65524063 w 186"/>
              <a:gd name="T3" fmla="*/ 199093374 h 265"/>
              <a:gd name="T4" fmla="*/ 65524063 w 186"/>
              <a:gd name="T5" fmla="*/ 531754395 h 265"/>
              <a:gd name="T6" fmla="*/ 199093138 w 186"/>
              <a:gd name="T7" fmla="*/ 665322041 h 265"/>
              <a:gd name="T8" fmla="*/ 466229700 w 186"/>
              <a:gd name="T9" fmla="*/ 531754395 h 265"/>
              <a:gd name="T10" fmla="*/ 199093138 w 186"/>
              <a:gd name="T11" fmla="*/ 466230254 h 265"/>
              <a:gd name="T12" fmla="*/ 199093138 w 186"/>
              <a:gd name="T13" fmla="*/ 0 h 265"/>
              <a:gd name="T14" fmla="*/ 88206263 w 186"/>
              <a:gd name="T15" fmla="*/ 22682227 h 265"/>
              <a:gd name="T16" fmla="*/ 45362813 w 186"/>
              <a:gd name="T17" fmla="*/ 45362866 h 265"/>
              <a:gd name="T18" fmla="*/ 0 w 186"/>
              <a:gd name="T19" fmla="*/ 45362866 h 265"/>
              <a:gd name="T20" fmla="*/ 0 w 186"/>
              <a:gd name="T21" fmla="*/ 65524140 h 2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6" h="265">
                <a:moveTo>
                  <a:pt x="0" y="26"/>
                </a:moveTo>
                <a:lnTo>
                  <a:pt x="26" y="79"/>
                </a:lnTo>
                <a:lnTo>
                  <a:pt x="26" y="211"/>
                </a:lnTo>
                <a:lnTo>
                  <a:pt x="79" y="264"/>
                </a:lnTo>
                <a:lnTo>
                  <a:pt x="185" y="211"/>
                </a:lnTo>
                <a:lnTo>
                  <a:pt x="79" y="185"/>
                </a:lnTo>
                <a:lnTo>
                  <a:pt x="79" y="0"/>
                </a:lnTo>
                <a:lnTo>
                  <a:pt x="35" y="9"/>
                </a:lnTo>
                <a:lnTo>
                  <a:pt x="18" y="18"/>
                </a:lnTo>
                <a:lnTo>
                  <a:pt x="0" y="18"/>
                </a:lnTo>
                <a:lnTo>
                  <a:pt x="0" y="26"/>
                </a:lnTo>
              </a:path>
            </a:pathLst>
          </a:custGeom>
          <a:solidFill>
            <a:srgbClr val="FFC000"/>
          </a:solidFill>
          <a:ln w="12700" cap="rnd" cmpd="sng">
            <a:solidFill>
              <a:schemeClr val="tx1"/>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71" name="Freeform 102">
            <a:extLst>
              <a:ext uri="{FF2B5EF4-FFF2-40B4-BE49-F238E27FC236}">
                <a16:creationId xmlns:a16="http://schemas.microsoft.com/office/drawing/2014/main" id="{49775A2F-20C1-4FD3-8CD4-A2F9FE051B47}"/>
              </a:ext>
            </a:extLst>
          </p:cNvPr>
          <p:cNvSpPr>
            <a:spLocks/>
          </p:cNvSpPr>
          <p:nvPr/>
        </p:nvSpPr>
        <p:spPr bwMode="auto">
          <a:xfrm>
            <a:off x="6977063" y="1626395"/>
            <a:ext cx="315516" cy="283369"/>
          </a:xfrm>
          <a:custGeom>
            <a:avLst/>
            <a:gdLst>
              <a:gd name="T0" fmla="*/ 0 w 265"/>
              <a:gd name="T1" fmla="*/ 63004700 h 238"/>
              <a:gd name="T2" fmla="*/ 0 w 265"/>
              <a:gd name="T3" fmla="*/ 531753763 h 238"/>
              <a:gd name="T4" fmla="*/ 267136880 w 265"/>
              <a:gd name="T5" fmla="*/ 597277825 h 238"/>
              <a:gd name="T6" fmla="*/ 665322041 w 265"/>
              <a:gd name="T7" fmla="*/ 463708750 h 238"/>
              <a:gd name="T8" fmla="*/ 332661020 w 265"/>
              <a:gd name="T9" fmla="*/ 196572188 h 238"/>
              <a:gd name="T10" fmla="*/ 199093374 w 265"/>
              <a:gd name="T11" fmla="*/ 0 h 238"/>
              <a:gd name="T12" fmla="*/ 88206367 w 265"/>
              <a:gd name="T13" fmla="*/ 20161250 h 238"/>
              <a:gd name="T14" fmla="*/ 45362866 w 265"/>
              <a:gd name="T15" fmla="*/ 42843450 h 238"/>
              <a:gd name="T16" fmla="*/ 0 w 265"/>
              <a:gd name="T17" fmla="*/ 42843450 h 238"/>
              <a:gd name="T18" fmla="*/ 0 w 265"/>
              <a:gd name="T19" fmla="*/ 63004700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5" h="238">
                <a:moveTo>
                  <a:pt x="0" y="25"/>
                </a:moveTo>
                <a:lnTo>
                  <a:pt x="0" y="211"/>
                </a:lnTo>
                <a:lnTo>
                  <a:pt x="106" y="237"/>
                </a:lnTo>
                <a:lnTo>
                  <a:pt x="264" y="184"/>
                </a:lnTo>
                <a:lnTo>
                  <a:pt x="132" y="78"/>
                </a:lnTo>
                <a:lnTo>
                  <a:pt x="79" y="0"/>
                </a:lnTo>
                <a:lnTo>
                  <a:pt x="35" y="8"/>
                </a:lnTo>
                <a:lnTo>
                  <a:pt x="18" y="17"/>
                </a:lnTo>
                <a:lnTo>
                  <a:pt x="0" y="17"/>
                </a:lnTo>
                <a:lnTo>
                  <a:pt x="0" y="25"/>
                </a:lnTo>
              </a:path>
            </a:pathLst>
          </a:custGeom>
          <a:solidFill>
            <a:srgbClr val="FFC000"/>
          </a:solidFill>
          <a:ln w="12700" cap="rnd" cmpd="sng">
            <a:solidFill>
              <a:schemeClr val="tx1"/>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72" name="Freeform 103">
            <a:extLst>
              <a:ext uri="{FF2B5EF4-FFF2-40B4-BE49-F238E27FC236}">
                <a16:creationId xmlns:a16="http://schemas.microsoft.com/office/drawing/2014/main" id="{06178C59-7E91-4C9E-91C3-2DCCD1C036C2}"/>
              </a:ext>
            </a:extLst>
          </p:cNvPr>
          <p:cNvSpPr>
            <a:spLocks/>
          </p:cNvSpPr>
          <p:nvPr/>
        </p:nvSpPr>
        <p:spPr bwMode="auto">
          <a:xfrm>
            <a:off x="6972301" y="1485901"/>
            <a:ext cx="503635" cy="346472"/>
          </a:xfrm>
          <a:custGeom>
            <a:avLst/>
            <a:gdLst>
              <a:gd name="T0" fmla="*/ 0 w 423"/>
              <a:gd name="T1" fmla="*/ 0 h 291"/>
              <a:gd name="T2" fmla="*/ 133569174 w 423"/>
              <a:gd name="T3" fmla="*/ 133569220 h 291"/>
              <a:gd name="T4" fmla="*/ 332660873 w 423"/>
              <a:gd name="T5" fmla="*/ 267136852 h 291"/>
              <a:gd name="T6" fmla="*/ 665321745 w 423"/>
              <a:gd name="T7" fmla="*/ 463709252 h 291"/>
              <a:gd name="T8" fmla="*/ 929939142 w 423"/>
              <a:gd name="T9" fmla="*/ 730846104 h 291"/>
              <a:gd name="T10" fmla="*/ 1063506729 w 423"/>
              <a:gd name="T11" fmla="*/ 665321970 h 291"/>
              <a:gd name="T12" fmla="*/ 798890920 w 423"/>
              <a:gd name="T13" fmla="*/ 332660985 h 291"/>
              <a:gd name="T14" fmla="*/ 665321745 w 423"/>
              <a:gd name="T15" fmla="*/ 332660985 h 291"/>
              <a:gd name="T16" fmla="*/ 400705936 w 423"/>
              <a:gd name="T17" fmla="*/ 0 h 291"/>
              <a:gd name="T18" fmla="*/ 199093286 w 423"/>
              <a:gd name="T19" fmla="*/ 0 h 291"/>
              <a:gd name="T20" fmla="*/ 88206328 w 423"/>
              <a:gd name="T21" fmla="*/ 0 h 291"/>
              <a:gd name="T22" fmla="*/ 0 w 423"/>
              <a:gd name="T23" fmla="*/ 0 h 2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3" h="291">
                <a:moveTo>
                  <a:pt x="0" y="0"/>
                </a:moveTo>
                <a:lnTo>
                  <a:pt x="53" y="53"/>
                </a:lnTo>
                <a:lnTo>
                  <a:pt x="132" y="106"/>
                </a:lnTo>
                <a:lnTo>
                  <a:pt x="264" y="184"/>
                </a:lnTo>
                <a:lnTo>
                  <a:pt x="369" y="290"/>
                </a:lnTo>
                <a:lnTo>
                  <a:pt x="422" y="264"/>
                </a:lnTo>
                <a:lnTo>
                  <a:pt x="317" y="132"/>
                </a:lnTo>
                <a:lnTo>
                  <a:pt x="264" y="132"/>
                </a:lnTo>
                <a:lnTo>
                  <a:pt x="159" y="0"/>
                </a:lnTo>
                <a:lnTo>
                  <a:pt x="79" y="0"/>
                </a:lnTo>
                <a:lnTo>
                  <a:pt x="35" y="0"/>
                </a:lnTo>
                <a:lnTo>
                  <a:pt x="0" y="0"/>
                </a:lnTo>
              </a:path>
            </a:pathLst>
          </a:custGeom>
          <a:solidFill>
            <a:srgbClr val="FFC000"/>
          </a:solidFill>
          <a:ln w="12700" cap="rnd" cmpd="sng">
            <a:solidFill>
              <a:schemeClr val="tx1"/>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73" name="Freeform 104">
            <a:extLst>
              <a:ext uri="{FF2B5EF4-FFF2-40B4-BE49-F238E27FC236}">
                <a16:creationId xmlns:a16="http://schemas.microsoft.com/office/drawing/2014/main" id="{07241378-B4E1-4A42-98E9-F6A33285F35D}"/>
              </a:ext>
            </a:extLst>
          </p:cNvPr>
          <p:cNvSpPr>
            <a:spLocks/>
          </p:cNvSpPr>
          <p:nvPr/>
        </p:nvSpPr>
        <p:spPr bwMode="auto">
          <a:xfrm>
            <a:off x="7040167" y="1532335"/>
            <a:ext cx="315515" cy="314325"/>
          </a:xfrm>
          <a:custGeom>
            <a:avLst/>
            <a:gdLst>
              <a:gd name="T0" fmla="*/ 0 w 265"/>
              <a:gd name="T1" fmla="*/ 0 h 264"/>
              <a:gd name="T2" fmla="*/ 65523985 w 265"/>
              <a:gd name="T3" fmla="*/ 199093138 h 264"/>
              <a:gd name="T4" fmla="*/ 199091313 w 265"/>
              <a:gd name="T5" fmla="*/ 395665325 h 264"/>
              <a:gd name="T6" fmla="*/ 531751543 w 265"/>
              <a:gd name="T7" fmla="*/ 662801888 h 264"/>
              <a:gd name="T8" fmla="*/ 665320459 w 265"/>
              <a:gd name="T9" fmla="*/ 597277825 h 264"/>
              <a:gd name="T10" fmla="*/ 531751543 w 265"/>
              <a:gd name="T11" fmla="*/ 330141263 h 264"/>
              <a:gd name="T12" fmla="*/ 199091313 w 265"/>
              <a:gd name="T13" fmla="*/ 133569075 h 264"/>
              <a:gd name="T14" fmla="*/ 88204570 w 265"/>
              <a:gd name="T15" fmla="*/ 65524063 h 264"/>
              <a:gd name="T16" fmla="*/ 45362759 w 265"/>
              <a:gd name="T17" fmla="*/ 22682200 h 264"/>
              <a:gd name="T18" fmla="*/ 0 w 265"/>
              <a:gd name="T19" fmla="*/ 0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5" h="264">
                <a:moveTo>
                  <a:pt x="0" y="0"/>
                </a:moveTo>
                <a:lnTo>
                  <a:pt x="26" y="79"/>
                </a:lnTo>
                <a:lnTo>
                  <a:pt x="79" y="157"/>
                </a:lnTo>
                <a:lnTo>
                  <a:pt x="211" y="263"/>
                </a:lnTo>
                <a:lnTo>
                  <a:pt x="264" y="237"/>
                </a:lnTo>
                <a:lnTo>
                  <a:pt x="211" y="131"/>
                </a:lnTo>
                <a:lnTo>
                  <a:pt x="79" y="53"/>
                </a:lnTo>
                <a:lnTo>
                  <a:pt x="35" y="26"/>
                </a:lnTo>
                <a:lnTo>
                  <a:pt x="18" y="9"/>
                </a:lnTo>
                <a:lnTo>
                  <a:pt x="0" y="0"/>
                </a:lnTo>
              </a:path>
            </a:pathLst>
          </a:custGeom>
          <a:solidFill>
            <a:srgbClr val="FFC000"/>
          </a:solidFill>
          <a:ln w="12700" cap="rnd" cmpd="sng">
            <a:solidFill>
              <a:schemeClr val="tx1"/>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74" name="Freeform 105">
            <a:extLst>
              <a:ext uri="{FF2B5EF4-FFF2-40B4-BE49-F238E27FC236}">
                <a16:creationId xmlns:a16="http://schemas.microsoft.com/office/drawing/2014/main" id="{431E2624-BE2E-43D2-9AA5-4A27C46FD2C8}"/>
              </a:ext>
            </a:extLst>
          </p:cNvPr>
          <p:cNvSpPr>
            <a:spLocks/>
          </p:cNvSpPr>
          <p:nvPr/>
        </p:nvSpPr>
        <p:spPr bwMode="auto">
          <a:xfrm>
            <a:off x="7166374" y="1438276"/>
            <a:ext cx="439340" cy="440531"/>
          </a:xfrm>
          <a:custGeom>
            <a:avLst/>
            <a:gdLst>
              <a:gd name="T0" fmla="*/ 0 w 369"/>
              <a:gd name="T1" fmla="*/ 65524063 h 370"/>
              <a:gd name="T2" fmla="*/ 264615387 w 369"/>
              <a:gd name="T3" fmla="*/ 400705638 h 370"/>
              <a:gd name="T4" fmla="*/ 398184348 w 369"/>
              <a:gd name="T5" fmla="*/ 400705638 h 370"/>
              <a:gd name="T6" fmla="*/ 662799734 w 369"/>
              <a:gd name="T7" fmla="*/ 730845313 h 370"/>
              <a:gd name="T8" fmla="*/ 793847747 w 369"/>
              <a:gd name="T9" fmla="*/ 929938450 h 370"/>
              <a:gd name="T10" fmla="*/ 927416708 w 369"/>
              <a:gd name="T11" fmla="*/ 864414388 h 370"/>
              <a:gd name="T12" fmla="*/ 662799734 w 369"/>
              <a:gd name="T13" fmla="*/ 0 h 370"/>
              <a:gd name="T14" fmla="*/ 332660341 w 369"/>
              <a:gd name="T15" fmla="*/ 22682200 h 370"/>
              <a:gd name="T16" fmla="*/ 156249554 w 369"/>
              <a:gd name="T17" fmla="*/ 45362813 h 370"/>
              <a:gd name="T18" fmla="*/ 22680593 w 369"/>
              <a:gd name="T19" fmla="*/ 45362813 h 370"/>
              <a:gd name="T20" fmla="*/ 0 w 369"/>
              <a:gd name="T21" fmla="*/ 65524063 h 3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9" h="370">
                <a:moveTo>
                  <a:pt x="0" y="26"/>
                </a:moveTo>
                <a:lnTo>
                  <a:pt x="105" y="159"/>
                </a:lnTo>
                <a:lnTo>
                  <a:pt x="158" y="159"/>
                </a:lnTo>
                <a:lnTo>
                  <a:pt x="263" y="290"/>
                </a:lnTo>
                <a:lnTo>
                  <a:pt x="315" y="369"/>
                </a:lnTo>
                <a:lnTo>
                  <a:pt x="368" y="343"/>
                </a:lnTo>
                <a:lnTo>
                  <a:pt x="263" y="0"/>
                </a:lnTo>
                <a:lnTo>
                  <a:pt x="132" y="9"/>
                </a:lnTo>
                <a:lnTo>
                  <a:pt x="62" y="18"/>
                </a:lnTo>
                <a:lnTo>
                  <a:pt x="9" y="18"/>
                </a:lnTo>
                <a:lnTo>
                  <a:pt x="0" y="26"/>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75" name="Freeform 106" descr="Dashed horizontal">
            <a:extLst>
              <a:ext uri="{FF2B5EF4-FFF2-40B4-BE49-F238E27FC236}">
                <a16:creationId xmlns:a16="http://schemas.microsoft.com/office/drawing/2014/main" id="{E784E4F7-817E-4B53-B674-09C58ABE0AB2}"/>
              </a:ext>
            </a:extLst>
          </p:cNvPr>
          <p:cNvSpPr>
            <a:spLocks/>
          </p:cNvSpPr>
          <p:nvPr/>
        </p:nvSpPr>
        <p:spPr bwMode="auto">
          <a:xfrm>
            <a:off x="7384256" y="1971676"/>
            <a:ext cx="253604" cy="345281"/>
          </a:xfrm>
          <a:custGeom>
            <a:avLst/>
            <a:gdLst>
              <a:gd name="T0" fmla="*/ 0 w 213"/>
              <a:gd name="T1" fmla="*/ 594756875 h 290"/>
              <a:gd name="T2" fmla="*/ 68045113 w 213"/>
              <a:gd name="T3" fmla="*/ 594756875 h 290"/>
              <a:gd name="T4" fmla="*/ 267136958 w 213"/>
              <a:gd name="T5" fmla="*/ 594756875 h 290"/>
              <a:gd name="T6" fmla="*/ 335182071 w 213"/>
              <a:gd name="T7" fmla="*/ 728325950 h 290"/>
              <a:gd name="T8" fmla="*/ 468749756 w 213"/>
              <a:gd name="T9" fmla="*/ 728325950 h 290"/>
              <a:gd name="T10" fmla="*/ 534273915 w 213"/>
              <a:gd name="T11" fmla="*/ 463708750 h 290"/>
              <a:gd name="T12" fmla="*/ 468749756 w 213"/>
              <a:gd name="T13" fmla="*/ 330141263 h 290"/>
              <a:gd name="T14" fmla="*/ 267136958 w 213"/>
              <a:gd name="T15" fmla="*/ 0 h 290"/>
              <a:gd name="T16" fmla="*/ 68045113 w 213"/>
              <a:gd name="T17" fmla="*/ 196572188 h 290"/>
              <a:gd name="T18" fmla="*/ 22682234 w 213"/>
              <a:gd name="T19" fmla="*/ 395665325 h 290"/>
              <a:gd name="T20" fmla="*/ 0 w 213"/>
              <a:gd name="T21" fmla="*/ 483870000 h 290"/>
              <a:gd name="T22" fmla="*/ 0 w 213"/>
              <a:gd name="T23" fmla="*/ 594756875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3" h="290">
                <a:moveTo>
                  <a:pt x="0" y="236"/>
                </a:moveTo>
                <a:lnTo>
                  <a:pt x="27" y="236"/>
                </a:lnTo>
                <a:lnTo>
                  <a:pt x="106" y="236"/>
                </a:lnTo>
                <a:lnTo>
                  <a:pt x="133" y="289"/>
                </a:lnTo>
                <a:lnTo>
                  <a:pt x="186" y="289"/>
                </a:lnTo>
                <a:lnTo>
                  <a:pt x="212" y="184"/>
                </a:lnTo>
                <a:lnTo>
                  <a:pt x="186" y="131"/>
                </a:lnTo>
                <a:lnTo>
                  <a:pt x="106" y="0"/>
                </a:lnTo>
                <a:lnTo>
                  <a:pt x="27" y="78"/>
                </a:lnTo>
                <a:lnTo>
                  <a:pt x="9" y="157"/>
                </a:lnTo>
                <a:lnTo>
                  <a:pt x="0" y="192"/>
                </a:lnTo>
                <a:lnTo>
                  <a:pt x="0" y="236"/>
                </a:lnTo>
              </a:path>
            </a:pathLst>
          </a:custGeom>
          <a:solidFill>
            <a:srgbClr val="FFC000"/>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76" name="Freeform 107">
            <a:extLst>
              <a:ext uri="{FF2B5EF4-FFF2-40B4-BE49-F238E27FC236}">
                <a16:creationId xmlns:a16="http://schemas.microsoft.com/office/drawing/2014/main" id="{941F90CA-0394-4CE0-A176-6D57715C910F}"/>
              </a:ext>
            </a:extLst>
          </p:cNvPr>
          <p:cNvSpPr>
            <a:spLocks/>
          </p:cNvSpPr>
          <p:nvPr/>
        </p:nvSpPr>
        <p:spPr bwMode="auto">
          <a:xfrm>
            <a:off x="7604524" y="1877617"/>
            <a:ext cx="221456" cy="815578"/>
          </a:xfrm>
          <a:custGeom>
            <a:avLst/>
            <a:gdLst>
              <a:gd name="T0" fmla="*/ 133569075 w 186"/>
              <a:gd name="T1" fmla="*/ 1658262050 h 685"/>
              <a:gd name="T2" fmla="*/ 332660625 w 186"/>
              <a:gd name="T3" fmla="*/ 1456649643 h 685"/>
              <a:gd name="T4" fmla="*/ 400705638 w 186"/>
              <a:gd name="T5" fmla="*/ 861893041 h 685"/>
              <a:gd name="T6" fmla="*/ 0 w 186"/>
              <a:gd name="T7" fmla="*/ 0 h 685"/>
              <a:gd name="T8" fmla="*/ 65524063 w 186"/>
              <a:gd name="T9" fmla="*/ 0 h 685"/>
              <a:gd name="T10" fmla="*/ 466229700 w 186"/>
              <a:gd name="T11" fmla="*/ 861893041 h 685"/>
              <a:gd name="T12" fmla="*/ 400705638 w 186"/>
              <a:gd name="T13" fmla="*/ 1456649643 h 685"/>
              <a:gd name="T14" fmla="*/ 133569075 w 186"/>
              <a:gd name="T15" fmla="*/ 1723786082 h 685"/>
              <a:gd name="T16" fmla="*/ 133569075 w 186"/>
              <a:gd name="T17" fmla="*/ 1678423291 h 685"/>
              <a:gd name="T18" fmla="*/ 133569075 w 186"/>
              <a:gd name="T19" fmla="*/ 1658262050 h 6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6" h="685">
                <a:moveTo>
                  <a:pt x="53" y="658"/>
                </a:moveTo>
                <a:lnTo>
                  <a:pt x="132" y="578"/>
                </a:lnTo>
                <a:lnTo>
                  <a:pt x="159" y="342"/>
                </a:lnTo>
                <a:lnTo>
                  <a:pt x="0" y="0"/>
                </a:lnTo>
                <a:lnTo>
                  <a:pt x="26" y="0"/>
                </a:lnTo>
                <a:lnTo>
                  <a:pt x="185" y="342"/>
                </a:lnTo>
                <a:lnTo>
                  <a:pt x="159" y="578"/>
                </a:lnTo>
                <a:lnTo>
                  <a:pt x="53" y="684"/>
                </a:lnTo>
                <a:lnTo>
                  <a:pt x="53" y="666"/>
                </a:lnTo>
                <a:lnTo>
                  <a:pt x="53" y="658"/>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77" name="Freeform 108" descr="Dashed horizontal">
            <a:extLst>
              <a:ext uri="{FF2B5EF4-FFF2-40B4-BE49-F238E27FC236}">
                <a16:creationId xmlns:a16="http://schemas.microsoft.com/office/drawing/2014/main" id="{18E4129A-7175-4317-B89A-2B143D65639E}"/>
              </a:ext>
            </a:extLst>
          </p:cNvPr>
          <p:cNvSpPr>
            <a:spLocks/>
          </p:cNvSpPr>
          <p:nvPr/>
        </p:nvSpPr>
        <p:spPr bwMode="auto">
          <a:xfrm>
            <a:off x="6946106" y="2252664"/>
            <a:ext cx="596504" cy="283369"/>
          </a:xfrm>
          <a:custGeom>
            <a:avLst/>
            <a:gdLst>
              <a:gd name="T0" fmla="*/ 0 w 501"/>
              <a:gd name="T1" fmla="*/ 0 h 238"/>
              <a:gd name="T2" fmla="*/ 65524104 w 501"/>
              <a:gd name="T3" fmla="*/ 133569075 h 238"/>
              <a:gd name="T4" fmla="*/ 264617366 w 501"/>
              <a:gd name="T5" fmla="*/ 199093138 h 238"/>
              <a:gd name="T6" fmla="*/ 264617366 w 501"/>
              <a:gd name="T7" fmla="*/ 332660625 h 238"/>
              <a:gd name="T8" fmla="*/ 133569159 w 501"/>
              <a:gd name="T9" fmla="*/ 332660625 h 238"/>
              <a:gd name="T10" fmla="*/ 199093263 w 501"/>
              <a:gd name="T11" fmla="*/ 597277825 h 238"/>
              <a:gd name="T12" fmla="*/ 864414931 w 501"/>
              <a:gd name="T13" fmla="*/ 597277825 h 238"/>
              <a:gd name="T14" fmla="*/ 1260078917 w 501"/>
              <a:gd name="T15" fmla="*/ 133569075 h 238"/>
              <a:gd name="T16" fmla="*/ 1194554813 w 501"/>
              <a:gd name="T17" fmla="*/ 0 h 238"/>
              <a:gd name="T18" fmla="*/ 796369876 w 501"/>
              <a:gd name="T19" fmla="*/ 0 h 238"/>
              <a:gd name="T20" fmla="*/ 730845772 w 501"/>
              <a:gd name="T21" fmla="*/ 133569075 h 238"/>
              <a:gd name="T22" fmla="*/ 531754097 w 501"/>
              <a:gd name="T23" fmla="*/ 133569075 h 238"/>
              <a:gd name="T24" fmla="*/ 597278200 w 501"/>
              <a:gd name="T25" fmla="*/ 0 h 238"/>
              <a:gd name="T26" fmla="*/ 287297993 w 501"/>
              <a:gd name="T27" fmla="*/ 0 h 238"/>
              <a:gd name="T28" fmla="*/ 133569159 w 501"/>
              <a:gd name="T29" fmla="*/ 0 h 238"/>
              <a:gd name="T30" fmla="*/ 0 w 501"/>
              <a:gd name="T31" fmla="*/ 0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01" h="238">
                <a:moveTo>
                  <a:pt x="0" y="0"/>
                </a:moveTo>
                <a:lnTo>
                  <a:pt x="26" y="53"/>
                </a:lnTo>
                <a:lnTo>
                  <a:pt x="105" y="79"/>
                </a:lnTo>
                <a:lnTo>
                  <a:pt x="105" y="132"/>
                </a:lnTo>
                <a:lnTo>
                  <a:pt x="53" y="132"/>
                </a:lnTo>
                <a:lnTo>
                  <a:pt x="79" y="237"/>
                </a:lnTo>
                <a:lnTo>
                  <a:pt x="343" y="237"/>
                </a:lnTo>
                <a:lnTo>
                  <a:pt x="500" y="53"/>
                </a:lnTo>
                <a:lnTo>
                  <a:pt x="474" y="0"/>
                </a:lnTo>
                <a:lnTo>
                  <a:pt x="316" y="0"/>
                </a:lnTo>
                <a:lnTo>
                  <a:pt x="290" y="53"/>
                </a:lnTo>
                <a:lnTo>
                  <a:pt x="211" y="53"/>
                </a:lnTo>
                <a:lnTo>
                  <a:pt x="237" y="0"/>
                </a:lnTo>
                <a:lnTo>
                  <a:pt x="114" y="0"/>
                </a:lnTo>
                <a:lnTo>
                  <a:pt x="53" y="0"/>
                </a:lnTo>
                <a:lnTo>
                  <a:pt x="0" y="0"/>
                </a:lnTo>
              </a:path>
            </a:pathLst>
          </a:custGeom>
          <a:solidFill>
            <a:schemeClr val="tx2">
              <a:lumMod val="40000"/>
              <a:lumOff val="60000"/>
            </a:schemeClr>
          </a:solidFill>
          <a:ln w="12700" cap="rnd" cmpd="sng">
            <a:solidFill>
              <a:srgbClr val="000000"/>
            </a:solidFill>
            <a:prstDash val="solid"/>
            <a:round/>
            <a:headEnd type="none" w="med" len="med"/>
            <a:tailEnd type="none" w="med" len="med"/>
          </a:ln>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78" name="Freeform 109">
            <a:extLst>
              <a:ext uri="{FF2B5EF4-FFF2-40B4-BE49-F238E27FC236}">
                <a16:creationId xmlns:a16="http://schemas.microsoft.com/office/drawing/2014/main" id="{6EAF1D3D-DF9F-459E-B5E1-607C5BF72952}"/>
              </a:ext>
            </a:extLst>
          </p:cNvPr>
          <p:cNvSpPr>
            <a:spLocks/>
          </p:cNvSpPr>
          <p:nvPr/>
        </p:nvSpPr>
        <p:spPr bwMode="auto">
          <a:xfrm>
            <a:off x="7447360" y="2692004"/>
            <a:ext cx="190500" cy="95250"/>
          </a:xfrm>
          <a:custGeom>
            <a:avLst/>
            <a:gdLst>
              <a:gd name="T0" fmla="*/ 400705638 w 160"/>
              <a:gd name="T1" fmla="*/ 0 h 80"/>
              <a:gd name="T2" fmla="*/ 400705638 w 160"/>
              <a:gd name="T3" fmla="*/ 65524063 h 80"/>
              <a:gd name="T4" fmla="*/ 0 w 160"/>
              <a:gd name="T5" fmla="*/ 199093138 h 80"/>
              <a:gd name="T6" fmla="*/ 0 w 160"/>
              <a:gd name="T7" fmla="*/ 133569075 h 80"/>
              <a:gd name="T8" fmla="*/ 201612500 w 160"/>
              <a:gd name="T9" fmla="*/ 65524063 h 80"/>
              <a:gd name="T10" fmla="*/ 289818763 w 160"/>
              <a:gd name="T11" fmla="*/ 22682200 h 80"/>
              <a:gd name="T12" fmla="*/ 400705638 w 160"/>
              <a:gd name="T13" fmla="*/ 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0" h="80">
                <a:moveTo>
                  <a:pt x="159" y="0"/>
                </a:moveTo>
                <a:lnTo>
                  <a:pt x="159" y="26"/>
                </a:lnTo>
                <a:lnTo>
                  <a:pt x="0" y="79"/>
                </a:lnTo>
                <a:lnTo>
                  <a:pt x="0" y="53"/>
                </a:lnTo>
                <a:lnTo>
                  <a:pt x="80" y="26"/>
                </a:lnTo>
                <a:lnTo>
                  <a:pt x="115" y="9"/>
                </a:lnTo>
                <a:lnTo>
                  <a:pt x="159"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179" name="Rectangle 110">
            <a:extLst>
              <a:ext uri="{FF2B5EF4-FFF2-40B4-BE49-F238E27FC236}">
                <a16:creationId xmlns:a16="http://schemas.microsoft.com/office/drawing/2014/main" id="{295E51A2-464D-469F-A1CF-A34BB758EC8E}"/>
              </a:ext>
            </a:extLst>
          </p:cNvPr>
          <p:cNvSpPr>
            <a:spLocks noChangeArrowheads="1"/>
          </p:cNvSpPr>
          <p:nvPr/>
        </p:nvSpPr>
        <p:spPr bwMode="auto">
          <a:xfrm>
            <a:off x="1259682" y="2602706"/>
            <a:ext cx="468077"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CHEROKEE</a:t>
            </a:r>
          </a:p>
        </p:txBody>
      </p:sp>
      <p:sp>
        <p:nvSpPr>
          <p:cNvPr id="3180" name="Rectangle 111">
            <a:extLst>
              <a:ext uri="{FF2B5EF4-FFF2-40B4-BE49-F238E27FC236}">
                <a16:creationId xmlns:a16="http://schemas.microsoft.com/office/drawing/2014/main" id="{3566B6A0-04C6-4E44-BDC5-66DDB94A255D}"/>
              </a:ext>
            </a:extLst>
          </p:cNvPr>
          <p:cNvSpPr>
            <a:spLocks noChangeArrowheads="1"/>
          </p:cNvSpPr>
          <p:nvPr/>
        </p:nvSpPr>
        <p:spPr bwMode="auto">
          <a:xfrm>
            <a:off x="1794273" y="2324100"/>
            <a:ext cx="339837"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SWAIN</a:t>
            </a:r>
          </a:p>
        </p:txBody>
      </p:sp>
      <p:sp>
        <p:nvSpPr>
          <p:cNvPr id="3181" name="Rectangle 112">
            <a:extLst>
              <a:ext uri="{FF2B5EF4-FFF2-40B4-BE49-F238E27FC236}">
                <a16:creationId xmlns:a16="http://schemas.microsoft.com/office/drawing/2014/main" id="{B0965613-8892-4F18-8E30-DDEBFC76009C}"/>
              </a:ext>
            </a:extLst>
          </p:cNvPr>
          <p:cNvSpPr>
            <a:spLocks noChangeArrowheads="1"/>
          </p:cNvSpPr>
          <p:nvPr/>
        </p:nvSpPr>
        <p:spPr bwMode="auto">
          <a:xfrm>
            <a:off x="1766887" y="2591991"/>
            <a:ext cx="363882"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MACON</a:t>
            </a:r>
          </a:p>
        </p:txBody>
      </p:sp>
      <p:sp>
        <p:nvSpPr>
          <p:cNvPr id="3182" name="Rectangle 113">
            <a:extLst>
              <a:ext uri="{FF2B5EF4-FFF2-40B4-BE49-F238E27FC236}">
                <a16:creationId xmlns:a16="http://schemas.microsoft.com/office/drawing/2014/main" id="{0CE52D53-682E-4914-8FCE-7008DACE06E4}"/>
              </a:ext>
            </a:extLst>
          </p:cNvPr>
          <p:cNvSpPr>
            <a:spLocks noChangeArrowheads="1"/>
          </p:cNvSpPr>
          <p:nvPr/>
        </p:nvSpPr>
        <p:spPr bwMode="auto">
          <a:xfrm>
            <a:off x="1468042" y="2434829"/>
            <a:ext cx="403957"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GRAHAM</a:t>
            </a:r>
          </a:p>
        </p:txBody>
      </p:sp>
      <p:sp>
        <p:nvSpPr>
          <p:cNvPr id="3183" name="Rectangle 114">
            <a:extLst>
              <a:ext uri="{FF2B5EF4-FFF2-40B4-BE49-F238E27FC236}">
                <a16:creationId xmlns:a16="http://schemas.microsoft.com/office/drawing/2014/main" id="{C71A6663-EAD1-4B75-9B61-BC08E837D441}"/>
              </a:ext>
            </a:extLst>
          </p:cNvPr>
          <p:cNvSpPr>
            <a:spLocks noChangeArrowheads="1"/>
          </p:cNvSpPr>
          <p:nvPr/>
        </p:nvSpPr>
        <p:spPr bwMode="auto">
          <a:xfrm>
            <a:off x="1572817" y="2699147"/>
            <a:ext cx="304571"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CLAY</a:t>
            </a:r>
          </a:p>
        </p:txBody>
      </p:sp>
      <p:sp>
        <p:nvSpPr>
          <p:cNvPr id="3184" name="Rectangle 115">
            <a:extLst>
              <a:ext uri="{FF2B5EF4-FFF2-40B4-BE49-F238E27FC236}">
                <a16:creationId xmlns:a16="http://schemas.microsoft.com/office/drawing/2014/main" id="{D5E2D6CA-DE12-45FB-B35E-B2B0C9F2F192}"/>
              </a:ext>
            </a:extLst>
          </p:cNvPr>
          <p:cNvSpPr>
            <a:spLocks noChangeArrowheads="1"/>
          </p:cNvSpPr>
          <p:nvPr/>
        </p:nvSpPr>
        <p:spPr bwMode="auto">
          <a:xfrm>
            <a:off x="2047876" y="2463404"/>
            <a:ext cx="322204"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JACK-</a:t>
            </a:r>
          </a:p>
          <a:p>
            <a:pP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SON</a:t>
            </a:r>
          </a:p>
        </p:txBody>
      </p:sp>
      <p:sp>
        <p:nvSpPr>
          <p:cNvPr id="3185" name="Rectangle 116">
            <a:extLst>
              <a:ext uri="{FF2B5EF4-FFF2-40B4-BE49-F238E27FC236}">
                <a16:creationId xmlns:a16="http://schemas.microsoft.com/office/drawing/2014/main" id="{64A168C4-59C8-4C65-86FD-F66F0C6FEDDE}"/>
              </a:ext>
            </a:extLst>
          </p:cNvPr>
          <p:cNvSpPr>
            <a:spLocks noChangeArrowheads="1"/>
          </p:cNvSpPr>
          <p:nvPr/>
        </p:nvSpPr>
        <p:spPr bwMode="auto">
          <a:xfrm>
            <a:off x="2144317" y="2212182"/>
            <a:ext cx="333425"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HAY-</a:t>
            </a:r>
          </a:p>
          <a:p>
            <a:pP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WOOD</a:t>
            </a:r>
          </a:p>
        </p:txBody>
      </p:sp>
      <p:sp>
        <p:nvSpPr>
          <p:cNvPr id="3186" name="Rectangle 117">
            <a:extLst>
              <a:ext uri="{FF2B5EF4-FFF2-40B4-BE49-F238E27FC236}">
                <a16:creationId xmlns:a16="http://schemas.microsoft.com/office/drawing/2014/main" id="{F7979406-3AC1-464D-AA13-0AEE7F27E76F}"/>
              </a:ext>
            </a:extLst>
          </p:cNvPr>
          <p:cNvSpPr>
            <a:spLocks noChangeArrowheads="1"/>
          </p:cNvSpPr>
          <p:nvPr/>
        </p:nvSpPr>
        <p:spPr bwMode="auto">
          <a:xfrm>
            <a:off x="2482676" y="2449117"/>
            <a:ext cx="405560"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HENDER-</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SON</a:t>
            </a:r>
          </a:p>
        </p:txBody>
      </p:sp>
      <p:sp>
        <p:nvSpPr>
          <p:cNvPr id="3187" name="Rectangle 118">
            <a:extLst>
              <a:ext uri="{FF2B5EF4-FFF2-40B4-BE49-F238E27FC236}">
                <a16:creationId xmlns:a16="http://schemas.microsoft.com/office/drawing/2014/main" id="{0E03F616-93FD-465E-8B03-B48337600E70}"/>
              </a:ext>
            </a:extLst>
          </p:cNvPr>
          <p:cNvSpPr>
            <a:spLocks noChangeArrowheads="1"/>
          </p:cNvSpPr>
          <p:nvPr/>
        </p:nvSpPr>
        <p:spPr bwMode="auto">
          <a:xfrm>
            <a:off x="2236077" y="2545557"/>
            <a:ext cx="434414"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TRAN-</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SYLVANIA</a:t>
            </a:r>
          </a:p>
        </p:txBody>
      </p:sp>
      <p:sp>
        <p:nvSpPr>
          <p:cNvPr id="3188" name="Rectangle 119">
            <a:extLst>
              <a:ext uri="{FF2B5EF4-FFF2-40B4-BE49-F238E27FC236}">
                <a16:creationId xmlns:a16="http://schemas.microsoft.com/office/drawing/2014/main" id="{CEBAD8AA-F2E7-4C8F-B4C5-CCDD1E1AC1C9}"/>
              </a:ext>
            </a:extLst>
          </p:cNvPr>
          <p:cNvSpPr>
            <a:spLocks noChangeArrowheads="1"/>
          </p:cNvSpPr>
          <p:nvPr/>
        </p:nvSpPr>
        <p:spPr bwMode="auto">
          <a:xfrm>
            <a:off x="2721473" y="2587229"/>
            <a:ext cx="307778"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POLK</a:t>
            </a:r>
          </a:p>
        </p:txBody>
      </p:sp>
      <p:sp>
        <p:nvSpPr>
          <p:cNvPr id="3189" name="Rectangle 120">
            <a:extLst>
              <a:ext uri="{FF2B5EF4-FFF2-40B4-BE49-F238E27FC236}">
                <a16:creationId xmlns:a16="http://schemas.microsoft.com/office/drawing/2014/main" id="{AB450F5A-EB22-4BFD-8D6D-BC7C17B16B91}"/>
              </a:ext>
            </a:extLst>
          </p:cNvPr>
          <p:cNvSpPr>
            <a:spLocks noChangeArrowheads="1"/>
          </p:cNvSpPr>
          <p:nvPr/>
        </p:nvSpPr>
        <p:spPr bwMode="auto">
          <a:xfrm>
            <a:off x="2857540" y="2393157"/>
            <a:ext cx="402354"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RUTHER-</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FORD</a:t>
            </a:r>
          </a:p>
        </p:txBody>
      </p:sp>
      <p:sp>
        <p:nvSpPr>
          <p:cNvPr id="3190" name="Rectangle 121">
            <a:extLst>
              <a:ext uri="{FF2B5EF4-FFF2-40B4-BE49-F238E27FC236}">
                <a16:creationId xmlns:a16="http://schemas.microsoft.com/office/drawing/2014/main" id="{BD082933-952E-4788-8958-F2305BC1FC16}"/>
              </a:ext>
            </a:extLst>
          </p:cNvPr>
          <p:cNvSpPr>
            <a:spLocks noChangeArrowheads="1"/>
          </p:cNvSpPr>
          <p:nvPr/>
        </p:nvSpPr>
        <p:spPr bwMode="auto">
          <a:xfrm>
            <a:off x="2442014" y="2208610"/>
            <a:ext cx="360676" cy="2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BUN-</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COMBE</a:t>
            </a:r>
          </a:p>
        </p:txBody>
      </p:sp>
      <p:sp>
        <p:nvSpPr>
          <p:cNvPr id="3191" name="Rectangle 122">
            <a:extLst>
              <a:ext uri="{FF2B5EF4-FFF2-40B4-BE49-F238E27FC236}">
                <a16:creationId xmlns:a16="http://schemas.microsoft.com/office/drawing/2014/main" id="{21B373FA-36BB-4663-8591-00AD3D8B393F}"/>
              </a:ext>
            </a:extLst>
          </p:cNvPr>
          <p:cNvSpPr>
            <a:spLocks noChangeArrowheads="1"/>
          </p:cNvSpPr>
          <p:nvPr/>
        </p:nvSpPr>
        <p:spPr bwMode="auto">
          <a:xfrm>
            <a:off x="2665607" y="1953817"/>
            <a:ext cx="288541"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YAN-</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CEY</a:t>
            </a:r>
          </a:p>
        </p:txBody>
      </p:sp>
      <p:sp>
        <p:nvSpPr>
          <p:cNvPr id="3192" name="Rectangle 123">
            <a:extLst>
              <a:ext uri="{FF2B5EF4-FFF2-40B4-BE49-F238E27FC236}">
                <a16:creationId xmlns:a16="http://schemas.microsoft.com/office/drawing/2014/main" id="{238B937D-F4D4-46B1-B220-75F38366B810}"/>
              </a:ext>
            </a:extLst>
          </p:cNvPr>
          <p:cNvSpPr>
            <a:spLocks noChangeArrowheads="1"/>
          </p:cNvSpPr>
          <p:nvPr/>
        </p:nvSpPr>
        <p:spPr bwMode="auto">
          <a:xfrm>
            <a:off x="2304425" y="2025254"/>
            <a:ext cx="416782"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MADISON</a:t>
            </a:r>
          </a:p>
        </p:txBody>
      </p:sp>
      <p:sp>
        <p:nvSpPr>
          <p:cNvPr id="3193" name="Rectangle 124">
            <a:extLst>
              <a:ext uri="{FF2B5EF4-FFF2-40B4-BE49-F238E27FC236}">
                <a16:creationId xmlns:a16="http://schemas.microsoft.com/office/drawing/2014/main" id="{C7F6FFC7-430D-4A6B-8798-B074F7CDA97E}"/>
              </a:ext>
            </a:extLst>
          </p:cNvPr>
          <p:cNvSpPr>
            <a:spLocks noChangeArrowheads="1"/>
          </p:cNvSpPr>
          <p:nvPr/>
        </p:nvSpPr>
        <p:spPr bwMode="auto">
          <a:xfrm>
            <a:off x="2665298" y="1853804"/>
            <a:ext cx="434414"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MITCHELL</a:t>
            </a:r>
          </a:p>
        </p:txBody>
      </p:sp>
      <p:sp>
        <p:nvSpPr>
          <p:cNvPr id="3194" name="Rectangle 125">
            <a:extLst>
              <a:ext uri="{FF2B5EF4-FFF2-40B4-BE49-F238E27FC236}">
                <a16:creationId xmlns:a16="http://schemas.microsoft.com/office/drawing/2014/main" id="{A29AD158-1F92-4800-860B-CED581D920B0}"/>
              </a:ext>
            </a:extLst>
          </p:cNvPr>
          <p:cNvSpPr>
            <a:spLocks noChangeArrowheads="1"/>
          </p:cNvSpPr>
          <p:nvPr/>
        </p:nvSpPr>
        <p:spPr bwMode="auto">
          <a:xfrm>
            <a:off x="2921516" y="1869281"/>
            <a:ext cx="344646"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AVERY</a:t>
            </a:r>
          </a:p>
        </p:txBody>
      </p:sp>
      <p:sp>
        <p:nvSpPr>
          <p:cNvPr id="3195" name="Rectangle 126">
            <a:extLst>
              <a:ext uri="{FF2B5EF4-FFF2-40B4-BE49-F238E27FC236}">
                <a16:creationId xmlns:a16="http://schemas.microsoft.com/office/drawing/2014/main" id="{A3D666A7-28CA-4E0D-BB63-6BF00DF35557}"/>
              </a:ext>
            </a:extLst>
          </p:cNvPr>
          <p:cNvSpPr>
            <a:spLocks noChangeArrowheads="1"/>
          </p:cNvSpPr>
          <p:nvPr/>
        </p:nvSpPr>
        <p:spPr bwMode="auto">
          <a:xfrm>
            <a:off x="3171890" y="2511029"/>
            <a:ext cx="355868"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CLEVE-</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LAND</a:t>
            </a:r>
          </a:p>
        </p:txBody>
      </p:sp>
      <p:sp>
        <p:nvSpPr>
          <p:cNvPr id="3196" name="Rectangle 127">
            <a:extLst>
              <a:ext uri="{FF2B5EF4-FFF2-40B4-BE49-F238E27FC236}">
                <a16:creationId xmlns:a16="http://schemas.microsoft.com/office/drawing/2014/main" id="{F177FE3C-C705-45DF-912B-E6B06AF8986B}"/>
              </a:ext>
            </a:extLst>
          </p:cNvPr>
          <p:cNvSpPr>
            <a:spLocks noChangeArrowheads="1"/>
          </p:cNvSpPr>
          <p:nvPr/>
        </p:nvSpPr>
        <p:spPr bwMode="auto">
          <a:xfrm>
            <a:off x="3351261" y="2389585"/>
            <a:ext cx="400751"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LINCOLN</a:t>
            </a:r>
          </a:p>
        </p:txBody>
      </p:sp>
      <p:sp>
        <p:nvSpPr>
          <p:cNvPr id="3197" name="Rectangle 128">
            <a:extLst>
              <a:ext uri="{FF2B5EF4-FFF2-40B4-BE49-F238E27FC236}">
                <a16:creationId xmlns:a16="http://schemas.microsoft.com/office/drawing/2014/main" id="{D06FBBF3-78AD-44D2-96E1-D130D76577D1}"/>
              </a:ext>
            </a:extLst>
          </p:cNvPr>
          <p:cNvSpPr>
            <a:spLocks noChangeArrowheads="1"/>
          </p:cNvSpPr>
          <p:nvPr/>
        </p:nvSpPr>
        <p:spPr bwMode="auto">
          <a:xfrm>
            <a:off x="3378848" y="2233613"/>
            <a:ext cx="440826"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CATAWBA</a:t>
            </a:r>
          </a:p>
        </p:txBody>
      </p:sp>
      <p:sp>
        <p:nvSpPr>
          <p:cNvPr id="3198" name="Rectangle 129">
            <a:extLst>
              <a:ext uri="{FF2B5EF4-FFF2-40B4-BE49-F238E27FC236}">
                <a16:creationId xmlns:a16="http://schemas.microsoft.com/office/drawing/2014/main" id="{BB16DA76-4B83-4207-99FA-E7864B39F4CA}"/>
              </a:ext>
            </a:extLst>
          </p:cNvPr>
          <p:cNvSpPr>
            <a:spLocks noChangeArrowheads="1"/>
          </p:cNvSpPr>
          <p:nvPr/>
        </p:nvSpPr>
        <p:spPr bwMode="auto">
          <a:xfrm>
            <a:off x="3049280" y="2166938"/>
            <a:ext cx="351058"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BURKE</a:t>
            </a:r>
          </a:p>
        </p:txBody>
      </p:sp>
      <p:sp>
        <p:nvSpPr>
          <p:cNvPr id="3199" name="Rectangle 130">
            <a:extLst>
              <a:ext uri="{FF2B5EF4-FFF2-40B4-BE49-F238E27FC236}">
                <a16:creationId xmlns:a16="http://schemas.microsoft.com/office/drawing/2014/main" id="{815C03BE-545D-4C4C-AC9D-EE3A263A30A4}"/>
              </a:ext>
            </a:extLst>
          </p:cNvPr>
          <p:cNvSpPr>
            <a:spLocks noChangeArrowheads="1"/>
          </p:cNvSpPr>
          <p:nvPr/>
        </p:nvSpPr>
        <p:spPr bwMode="auto">
          <a:xfrm>
            <a:off x="3665766" y="2650332"/>
            <a:ext cx="445635"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MECKLEN-</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BURG</a:t>
            </a:r>
          </a:p>
        </p:txBody>
      </p:sp>
      <p:sp>
        <p:nvSpPr>
          <p:cNvPr id="3200" name="Rectangle 131">
            <a:extLst>
              <a:ext uri="{FF2B5EF4-FFF2-40B4-BE49-F238E27FC236}">
                <a16:creationId xmlns:a16="http://schemas.microsoft.com/office/drawing/2014/main" id="{416CF85E-CD2C-4AB7-9482-9498F84911DD}"/>
              </a:ext>
            </a:extLst>
          </p:cNvPr>
          <p:cNvSpPr>
            <a:spLocks noChangeArrowheads="1"/>
          </p:cNvSpPr>
          <p:nvPr/>
        </p:nvSpPr>
        <p:spPr bwMode="auto">
          <a:xfrm>
            <a:off x="3896893" y="2867025"/>
            <a:ext cx="333426"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UNION</a:t>
            </a:r>
          </a:p>
        </p:txBody>
      </p:sp>
      <p:sp>
        <p:nvSpPr>
          <p:cNvPr id="3201" name="Rectangle 132">
            <a:extLst>
              <a:ext uri="{FF2B5EF4-FFF2-40B4-BE49-F238E27FC236}">
                <a16:creationId xmlns:a16="http://schemas.microsoft.com/office/drawing/2014/main" id="{597D06FD-77E2-4F5C-8342-A06C4436F539}"/>
              </a:ext>
            </a:extLst>
          </p:cNvPr>
          <p:cNvSpPr>
            <a:spLocks noChangeArrowheads="1"/>
          </p:cNvSpPr>
          <p:nvPr/>
        </p:nvSpPr>
        <p:spPr bwMode="auto">
          <a:xfrm>
            <a:off x="3851776" y="2453879"/>
            <a:ext cx="471283"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CABARRUS</a:t>
            </a:r>
          </a:p>
        </p:txBody>
      </p:sp>
      <p:sp>
        <p:nvSpPr>
          <p:cNvPr id="3202" name="Rectangle 133">
            <a:extLst>
              <a:ext uri="{FF2B5EF4-FFF2-40B4-BE49-F238E27FC236}">
                <a16:creationId xmlns:a16="http://schemas.microsoft.com/office/drawing/2014/main" id="{DBD66D8D-8338-4B06-A8E8-CADC35271152}"/>
              </a:ext>
            </a:extLst>
          </p:cNvPr>
          <p:cNvSpPr>
            <a:spLocks noChangeArrowheads="1"/>
          </p:cNvSpPr>
          <p:nvPr/>
        </p:nvSpPr>
        <p:spPr bwMode="auto">
          <a:xfrm>
            <a:off x="3897507" y="2282429"/>
            <a:ext cx="370294"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ROWAN</a:t>
            </a:r>
          </a:p>
        </p:txBody>
      </p:sp>
      <p:sp>
        <p:nvSpPr>
          <p:cNvPr id="3203" name="Rectangle 134">
            <a:extLst>
              <a:ext uri="{FF2B5EF4-FFF2-40B4-BE49-F238E27FC236}">
                <a16:creationId xmlns:a16="http://schemas.microsoft.com/office/drawing/2014/main" id="{660C94DB-57B3-4402-975D-3C1A3057ACDE}"/>
              </a:ext>
            </a:extLst>
          </p:cNvPr>
          <p:cNvSpPr>
            <a:spLocks noChangeArrowheads="1"/>
          </p:cNvSpPr>
          <p:nvPr/>
        </p:nvSpPr>
        <p:spPr bwMode="auto">
          <a:xfrm>
            <a:off x="3666226" y="2065735"/>
            <a:ext cx="391134"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IREDELL</a:t>
            </a:r>
          </a:p>
        </p:txBody>
      </p:sp>
      <p:sp>
        <p:nvSpPr>
          <p:cNvPr id="3204" name="Rectangle 135">
            <a:extLst>
              <a:ext uri="{FF2B5EF4-FFF2-40B4-BE49-F238E27FC236}">
                <a16:creationId xmlns:a16="http://schemas.microsoft.com/office/drawing/2014/main" id="{503D0232-E521-4DDD-A54E-7B6048641A04}"/>
              </a:ext>
            </a:extLst>
          </p:cNvPr>
          <p:cNvSpPr>
            <a:spLocks noChangeArrowheads="1"/>
          </p:cNvSpPr>
          <p:nvPr/>
        </p:nvSpPr>
        <p:spPr bwMode="auto">
          <a:xfrm>
            <a:off x="4132038" y="2586038"/>
            <a:ext cx="375103"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STANLY</a:t>
            </a:r>
          </a:p>
        </p:txBody>
      </p:sp>
      <p:sp>
        <p:nvSpPr>
          <p:cNvPr id="3205" name="Rectangle 136">
            <a:extLst>
              <a:ext uri="{FF2B5EF4-FFF2-40B4-BE49-F238E27FC236}">
                <a16:creationId xmlns:a16="http://schemas.microsoft.com/office/drawing/2014/main" id="{C8B26AFA-6C27-4120-B4F6-C9100013F652}"/>
              </a:ext>
            </a:extLst>
          </p:cNvPr>
          <p:cNvSpPr>
            <a:spLocks noChangeArrowheads="1"/>
          </p:cNvSpPr>
          <p:nvPr/>
        </p:nvSpPr>
        <p:spPr bwMode="auto">
          <a:xfrm>
            <a:off x="4161553" y="2082404"/>
            <a:ext cx="344646"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DAVID-</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SON</a:t>
            </a:r>
          </a:p>
        </p:txBody>
      </p:sp>
      <p:sp>
        <p:nvSpPr>
          <p:cNvPr id="3206" name="Rectangle 137">
            <a:extLst>
              <a:ext uri="{FF2B5EF4-FFF2-40B4-BE49-F238E27FC236}">
                <a16:creationId xmlns:a16="http://schemas.microsoft.com/office/drawing/2014/main" id="{0625D7F0-03E3-427B-8044-D4D67A110083}"/>
              </a:ext>
            </a:extLst>
          </p:cNvPr>
          <p:cNvSpPr>
            <a:spLocks noChangeArrowheads="1"/>
          </p:cNvSpPr>
          <p:nvPr/>
        </p:nvSpPr>
        <p:spPr bwMode="auto">
          <a:xfrm>
            <a:off x="4394842" y="2534842"/>
            <a:ext cx="400751"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MONT-</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GOMERY</a:t>
            </a:r>
          </a:p>
        </p:txBody>
      </p:sp>
      <p:sp>
        <p:nvSpPr>
          <p:cNvPr id="3207" name="Rectangle 138">
            <a:extLst>
              <a:ext uri="{FF2B5EF4-FFF2-40B4-BE49-F238E27FC236}">
                <a16:creationId xmlns:a16="http://schemas.microsoft.com/office/drawing/2014/main" id="{1D4D0BFA-37A6-422D-8530-DDF382FFB8C0}"/>
              </a:ext>
            </a:extLst>
          </p:cNvPr>
          <p:cNvSpPr>
            <a:spLocks noChangeArrowheads="1"/>
          </p:cNvSpPr>
          <p:nvPr/>
        </p:nvSpPr>
        <p:spPr bwMode="auto">
          <a:xfrm>
            <a:off x="4428450" y="2209800"/>
            <a:ext cx="468078"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RANDOLPH</a:t>
            </a:r>
          </a:p>
        </p:txBody>
      </p:sp>
      <p:sp>
        <p:nvSpPr>
          <p:cNvPr id="3208" name="Rectangle 139">
            <a:extLst>
              <a:ext uri="{FF2B5EF4-FFF2-40B4-BE49-F238E27FC236}">
                <a16:creationId xmlns:a16="http://schemas.microsoft.com/office/drawing/2014/main" id="{3E58EA09-C5D2-40F5-B2A1-48D32B706823}"/>
              </a:ext>
            </a:extLst>
          </p:cNvPr>
          <p:cNvSpPr>
            <a:spLocks noChangeArrowheads="1"/>
          </p:cNvSpPr>
          <p:nvPr/>
        </p:nvSpPr>
        <p:spPr bwMode="auto">
          <a:xfrm>
            <a:off x="4681763" y="2556272"/>
            <a:ext cx="363882"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MOORE</a:t>
            </a:r>
          </a:p>
        </p:txBody>
      </p:sp>
      <p:sp>
        <p:nvSpPr>
          <p:cNvPr id="3209" name="Rectangle 140">
            <a:extLst>
              <a:ext uri="{FF2B5EF4-FFF2-40B4-BE49-F238E27FC236}">
                <a16:creationId xmlns:a16="http://schemas.microsoft.com/office/drawing/2014/main" id="{E900A432-00FD-4CE8-9D1A-3415FBEEA7E4}"/>
              </a:ext>
            </a:extLst>
          </p:cNvPr>
          <p:cNvSpPr>
            <a:spLocks noChangeArrowheads="1"/>
          </p:cNvSpPr>
          <p:nvPr/>
        </p:nvSpPr>
        <p:spPr bwMode="auto">
          <a:xfrm>
            <a:off x="4238898" y="2871788"/>
            <a:ext cx="354264"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ANSON</a:t>
            </a:r>
          </a:p>
        </p:txBody>
      </p:sp>
      <p:sp>
        <p:nvSpPr>
          <p:cNvPr id="3210" name="Rectangle 141">
            <a:extLst>
              <a:ext uri="{FF2B5EF4-FFF2-40B4-BE49-F238E27FC236}">
                <a16:creationId xmlns:a16="http://schemas.microsoft.com/office/drawing/2014/main" id="{43889863-4807-4177-B902-EE08B54B6CE7}"/>
              </a:ext>
            </a:extLst>
          </p:cNvPr>
          <p:cNvSpPr>
            <a:spLocks noChangeArrowheads="1"/>
          </p:cNvSpPr>
          <p:nvPr/>
        </p:nvSpPr>
        <p:spPr bwMode="auto">
          <a:xfrm>
            <a:off x="4539877" y="2805113"/>
            <a:ext cx="323807"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RICH-</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MOND</a:t>
            </a:r>
          </a:p>
        </p:txBody>
      </p:sp>
      <p:sp>
        <p:nvSpPr>
          <p:cNvPr id="3211" name="Rectangle 142">
            <a:extLst>
              <a:ext uri="{FF2B5EF4-FFF2-40B4-BE49-F238E27FC236}">
                <a16:creationId xmlns:a16="http://schemas.microsoft.com/office/drawing/2014/main" id="{5BC4B66A-7769-45ED-9C8A-7D318754D26E}"/>
              </a:ext>
            </a:extLst>
          </p:cNvPr>
          <p:cNvSpPr>
            <a:spLocks noChangeArrowheads="1"/>
          </p:cNvSpPr>
          <p:nvPr/>
        </p:nvSpPr>
        <p:spPr bwMode="auto">
          <a:xfrm>
            <a:off x="4892943" y="2828925"/>
            <a:ext cx="314189"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HOKE</a:t>
            </a:r>
          </a:p>
        </p:txBody>
      </p:sp>
      <p:sp>
        <p:nvSpPr>
          <p:cNvPr id="3212" name="Rectangle 143">
            <a:extLst>
              <a:ext uri="{FF2B5EF4-FFF2-40B4-BE49-F238E27FC236}">
                <a16:creationId xmlns:a16="http://schemas.microsoft.com/office/drawing/2014/main" id="{E8743F6C-96DB-4ADE-9DCD-CB848A7851A0}"/>
              </a:ext>
            </a:extLst>
          </p:cNvPr>
          <p:cNvSpPr>
            <a:spLocks noChangeArrowheads="1"/>
          </p:cNvSpPr>
          <p:nvPr/>
        </p:nvSpPr>
        <p:spPr bwMode="auto">
          <a:xfrm>
            <a:off x="4810209" y="2208610"/>
            <a:ext cx="434414"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CHATHAM</a:t>
            </a:r>
          </a:p>
        </p:txBody>
      </p:sp>
      <p:sp>
        <p:nvSpPr>
          <p:cNvPr id="3213" name="Rectangle 144">
            <a:extLst>
              <a:ext uri="{FF2B5EF4-FFF2-40B4-BE49-F238E27FC236}">
                <a16:creationId xmlns:a16="http://schemas.microsoft.com/office/drawing/2014/main" id="{8AEBB2F6-E602-4973-98A9-E3ED485F447D}"/>
              </a:ext>
            </a:extLst>
          </p:cNvPr>
          <p:cNvSpPr>
            <a:spLocks noChangeArrowheads="1"/>
          </p:cNvSpPr>
          <p:nvPr/>
        </p:nvSpPr>
        <p:spPr bwMode="auto">
          <a:xfrm>
            <a:off x="4984281" y="2409825"/>
            <a:ext cx="261290"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LEE</a:t>
            </a:r>
          </a:p>
        </p:txBody>
      </p:sp>
      <p:sp>
        <p:nvSpPr>
          <p:cNvPr id="3214" name="Rectangle 145">
            <a:extLst>
              <a:ext uri="{FF2B5EF4-FFF2-40B4-BE49-F238E27FC236}">
                <a16:creationId xmlns:a16="http://schemas.microsoft.com/office/drawing/2014/main" id="{034F7176-6A02-42B8-A454-B0EB368B39AA}"/>
              </a:ext>
            </a:extLst>
          </p:cNvPr>
          <p:cNvSpPr>
            <a:spLocks noChangeArrowheads="1"/>
          </p:cNvSpPr>
          <p:nvPr/>
        </p:nvSpPr>
        <p:spPr bwMode="auto">
          <a:xfrm>
            <a:off x="5118261" y="2511029"/>
            <a:ext cx="418384"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HARNETT</a:t>
            </a:r>
          </a:p>
        </p:txBody>
      </p:sp>
      <p:sp>
        <p:nvSpPr>
          <p:cNvPr id="3215" name="Rectangle 146">
            <a:extLst>
              <a:ext uri="{FF2B5EF4-FFF2-40B4-BE49-F238E27FC236}">
                <a16:creationId xmlns:a16="http://schemas.microsoft.com/office/drawing/2014/main" id="{9271CAF9-4C0D-4192-A604-4CA9D5D69580}"/>
              </a:ext>
            </a:extLst>
          </p:cNvPr>
          <p:cNvSpPr>
            <a:spLocks noChangeArrowheads="1"/>
          </p:cNvSpPr>
          <p:nvPr/>
        </p:nvSpPr>
        <p:spPr bwMode="auto">
          <a:xfrm>
            <a:off x="5109743" y="2796779"/>
            <a:ext cx="415178"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CUMBER-</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LAND</a:t>
            </a:r>
          </a:p>
        </p:txBody>
      </p:sp>
      <p:sp>
        <p:nvSpPr>
          <p:cNvPr id="3216" name="Rectangle 147">
            <a:extLst>
              <a:ext uri="{FF2B5EF4-FFF2-40B4-BE49-F238E27FC236}">
                <a16:creationId xmlns:a16="http://schemas.microsoft.com/office/drawing/2014/main" id="{EF7A3FCC-AF0E-4E40-9F11-019CF3136C83}"/>
              </a:ext>
            </a:extLst>
          </p:cNvPr>
          <p:cNvSpPr>
            <a:spLocks noChangeArrowheads="1"/>
          </p:cNvSpPr>
          <p:nvPr/>
        </p:nvSpPr>
        <p:spPr bwMode="auto">
          <a:xfrm>
            <a:off x="4909030" y="3149204"/>
            <a:ext cx="434414"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ROBESON</a:t>
            </a:r>
          </a:p>
        </p:txBody>
      </p:sp>
      <p:sp>
        <p:nvSpPr>
          <p:cNvPr id="3217" name="Rectangle 148">
            <a:extLst>
              <a:ext uri="{FF2B5EF4-FFF2-40B4-BE49-F238E27FC236}">
                <a16:creationId xmlns:a16="http://schemas.microsoft.com/office/drawing/2014/main" id="{E2E9B073-898D-42F5-9D33-15A74EFC4AD7}"/>
              </a:ext>
            </a:extLst>
          </p:cNvPr>
          <p:cNvSpPr>
            <a:spLocks noChangeArrowheads="1"/>
          </p:cNvSpPr>
          <p:nvPr/>
        </p:nvSpPr>
        <p:spPr bwMode="auto">
          <a:xfrm>
            <a:off x="4724216" y="2953942"/>
            <a:ext cx="325410"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SCOT-</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LAND</a:t>
            </a:r>
          </a:p>
        </p:txBody>
      </p:sp>
      <p:sp>
        <p:nvSpPr>
          <p:cNvPr id="3218" name="Rectangle 149">
            <a:extLst>
              <a:ext uri="{FF2B5EF4-FFF2-40B4-BE49-F238E27FC236}">
                <a16:creationId xmlns:a16="http://schemas.microsoft.com/office/drawing/2014/main" id="{2724F2A0-6A0A-4EE7-8F66-9970A62F8C76}"/>
              </a:ext>
            </a:extLst>
          </p:cNvPr>
          <p:cNvSpPr>
            <a:spLocks noChangeArrowheads="1"/>
          </p:cNvSpPr>
          <p:nvPr/>
        </p:nvSpPr>
        <p:spPr bwMode="auto">
          <a:xfrm>
            <a:off x="5332735" y="3170635"/>
            <a:ext cx="384722"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BLADEN</a:t>
            </a:r>
          </a:p>
        </p:txBody>
      </p:sp>
      <p:sp>
        <p:nvSpPr>
          <p:cNvPr id="3219" name="Rectangle 150">
            <a:extLst>
              <a:ext uri="{FF2B5EF4-FFF2-40B4-BE49-F238E27FC236}">
                <a16:creationId xmlns:a16="http://schemas.microsoft.com/office/drawing/2014/main" id="{949740B1-D091-4033-9427-F4BAECF3E5F7}"/>
              </a:ext>
            </a:extLst>
          </p:cNvPr>
          <p:cNvSpPr>
            <a:spLocks noChangeArrowheads="1"/>
          </p:cNvSpPr>
          <p:nvPr/>
        </p:nvSpPr>
        <p:spPr bwMode="auto">
          <a:xfrm>
            <a:off x="5456718" y="2793206"/>
            <a:ext cx="434414"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SAMPSON</a:t>
            </a:r>
          </a:p>
        </p:txBody>
      </p:sp>
      <p:sp>
        <p:nvSpPr>
          <p:cNvPr id="3220" name="Rectangle 151">
            <a:extLst>
              <a:ext uri="{FF2B5EF4-FFF2-40B4-BE49-F238E27FC236}">
                <a16:creationId xmlns:a16="http://schemas.microsoft.com/office/drawing/2014/main" id="{4D745D78-A867-4D4A-BA15-454D2995D3C7}"/>
              </a:ext>
            </a:extLst>
          </p:cNvPr>
          <p:cNvSpPr>
            <a:spLocks noChangeArrowheads="1"/>
          </p:cNvSpPr>
          <p:nvPr/>
        </p:nvSpPr>
        <p:spPr bwMode="auto">
          <a:xfrm>
            <a:off x="5292615" y="3500438"/>
            <a:ext cx="474489"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COLUMBUS</a:t>
            </a:r>
          </a:p>
        </p:txBody>
      </p:sp>
      <p:sp>
        <p:nvSpPr>
          <p:cNvPr id="3221" name="Rectangle 152">
            <a:extLst>
              <a:ext uri="{FF2B5EF4-FFF2-40B4-BE49-F238E27FC236}">
                <a16:creationId xmlns:a16="http://schemas.microsoft.com/office/drawing/2014/main" id="{E8FA641B-654A-4D42-AE1C-D1E3187E1B69}"/>
              </a:ext>
            </a:extLst>
          </p:cNvPr>
          <p:cNvSpPr>
            <a:spLocks noChangeArrowheads="1"/>
          </p:cNvSpPr>
          <p:nvPr/>
        </p:nvSpPr>
        <p:spPr bwMode="auto">
          <a:xfrm>
            <a:off x="5577447" y="3673079"/>
            <a:ext cx="500137"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BRUNSWICK</a:t>
            </a:r>
          </a:p>
        </p:txBody>
      </p:sp>
      <p:sp>
        <p:nvSpPr>
          <p:cNvPr id="3222" name="Rectangle 153">
            <a:extLst>
              <a:ext uri="{FF2B5EF4-FFF2-40B4-BE49-F238E27FC236}">
                <a16:creationId xmlns:a16="http://schemas.microsoft.com/office/drawing/2014/main" id="{8D8157CD-26A0-4178-A9A6-9045718DF508}"/>
              </a:ext>
            </a:extLst>
          </p:cNvPr>
          <p:cNvSpPr>
            <a:spLocks noChangeArrowheads="1"/>
          </p:cNvSpPr>
          <p:nvPr/>
        </p:nvSpPr>
        <p:spPr bwMode="auto">
          <a:xfrm>
            <a:off x="5925641" y="3457576"/>
            <a:ext cx="431208"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NEW</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HANOVER</a:t>
            </a:r>
          </a:p>
        </p:txBody>
      </p:sp>
      <p:sp>
        <p:nvSpPr>
          <p:cNvPr id="3223" name="Rectangle 154">
            <a:extLst>
              <a:ext uri="{FF2B5EF4-FFF2-40B4-BE49-F238E27FC236}">
                <a16:creationId xmlns:a16="http://schemas.microsoft.com/office/drawing/2014/main" id="{7F5DF82A-82BA-4BC3-992E-CE16F733ED43}"/>
              </a:ext>
            </a:extLst>
          </p:cNvPr>
          <p:cNvSpPr>
            <a:spLocks noChangeArrowheads="1"/>
          </p:cNvSpPr>
          <p:nvPr/>
        </p:nvSpPr>
        <p:spPr bwMode="auto">
          <a:xfrm>
            <a:off x="5842920" y="3228975"/>
            <a:ext cx="384722"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PENDER</a:t>
            </a:r>
          </a:p>
        </p:txBody>
      </p:sp>
      <p:sp>
        <p:nvSpPr>
          <p:cNvPr id="3224" name="Rectangle 155">
            <a:extLst>
              <a:ext uri="{FF2B5EF4-FFF2-40B4-BE49-F238E27FC236}">
                <a16:creationId xmlns:a16="http://schemas.microsoft.com/office/drawing/2014/main" id="{2831808A-B8CB-4903-8470-F05572A34792}"/>
              </a:ext>
            </a:extLst>
          </p:cNvPr>
          <p:cNvSpPr>
            <a:spLocks noChangeArrowheads="1"/>
          </p:cNvSpPr>
          <p:nvPr/>
        </p:nvSpPr>
        <p:spPr bwMode="auto">
          <a:xfrm>
            <a:off x="4763551" y="1971676"/>
            <a:ext cx="357470"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ALA-</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MANCE</a:t>
            </a:r>
          </a:p>
        </p:txBody>
      </p:sp>
      <p:sp>
        <p:nvSpPr>
          <p:cNvPr id="3225" name="Rectangle 156">
            <a:extLst>
              <a:ext uri="{FF2B5EF4-FFF2-40B4-BE49-F238E27FC236}">
                <a16:creationId xmlns:a16="http://schemas.microsoft.com/office/drawing/2014/main" id="{FE0A2E24-7673-4DF0-94ED-77469D2F9D3F}"/>
              </a:ext>
            </a:extLst>
          </p:cNvPr>
          <p:cNvSpPr>
            <a:spLocks noChangeArrowheads="1"/>
          </p:cNvSpPr>
          <p:nvPr/>
        </p:nvSpPr>
        <p:spPr bwMode="auto">
          <a:xfrm>
            <a:off x="4944729" y="1822847"/>
            <a:ext cx="397545"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ORANGE</a:t>
            </a:r>
          </a:p>
        </p:txBody>
      </p:sp>
      <p:sp>
        <p:nvSpPr>
          <p:cNvPr id="3226" name="Rectangle 157">
            <a:extLst>
              <a:ext uri="{FF2B5EF4-FFF2-40B4-BE49-F238E27FC236}">
                <a16:creationId xmlns:a16="http://schemas.microsoft.com/office/drawing/2014/main" id="{028306FB-2543-4C3D-B708-757C3B5970AC}"/>
              </a:ext>
            </a:extLst>
          </p:cNvPr>
          <p:cNvSpPr>
            <a:spLocks noChangeArrowheads="1"/>
          </p:cNvSpPr>
          <p:nvPr/>
        </p:nvSpPr>
        <p:spPr bwMode="auto">
          <a:xfrm>
            <a:off x="5138983" y="1971675"/>
            <a:ext cx="400751"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DURHAM</a:t>
            </a:r>
          </a:p>
        </p:txBody>
      </p:sp>
      <p:sp>
        <p:nvSpPr>
          <p:cNvPr id="3227" name="Rectangle 158">
            <a:extLst>
              <a:ext uri="{FF2B5EF4-FFF2-40B4-BE49-F238E27FC236}">
                <a16:creationId xmlns:a16="http://schemas.microsoft.com/office/drawing/2014/main" id="{F31DA6EF-5F44-4AAE-8D1B-39C7EFDB7696}"/>
              </a:ext>
            </a:extLst>
          </p:cNvPr>
          <p:cNvSpPr>
            <a:spLocks noChangeArrowheads="1"/>
          </p:cNvSpPr>
          <p:nvPr/>
        </p:nvSpPr>
        <p:spPr bwMode="auto">
          <a:xfrm>
            <a:off x="4763409" y="1584722"/>
            <a:ext cx="428002"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CASWELL</a:t>
            </a:r>
          </a:p>
        </p:txBody>
      </p:sp>
      <p:sp>
        <p:nvSpPr>
          <p:cNvPr id="3228" name="Rectangle 159">
            <a:extLst>
              <a:ext uri="{FF2B5EF4-FFF2-40B4-BE49-F238E27FC236}">
                <a16:creationId xmlns:a16="http://schemas.microsoft.com/office/drawing/2014/main" id="{8725A32C-3BB1-4293-92C1-3489D9FCED9D}"/>
              </a:ext>
            </a:extLst>
          </p:cNvPr>
          <p:cNvSpPr>
            <a:spLocks noChangeArrowheads="1"/>
          </p:cNvSpPr>
          <p:nvPr/>
        </p:nvSpPr>
        <p:spPr bwMode="auto">
          <a:xfrm>
            <a:off x="5020379" y="1624013"/>
            <a:ext cx="387928"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PERSON</a:t>
            </a:r>
          </a:p>
        </p:txBody>
      </p:sp>
      <p:sp>
        <p:nvSpPr>
          <p:cNvPr id="3229" name="Rectangle 160">
            <a:extLst>
              <a:ext uri="{FF2B5EF4-FFF2-40B4-BE49-F238E27FC236}">
                <a16:creationId xmlns:a16="http://schemas.microsoft.com/office/drawing/2014/main" id="{774A9ACF-9327-4EDF-BF01-1D9D8105A078}"/>
              </a:ext>
            </a:extLst>
          </p:cNvPr>
          <p:cNvSpPr>
            <a:spLocks noChangeArrowheads="1"/>
          </p:cNvSpPr>
          <p:nvPr/>
        </p:nvSpPr>
        <p:spPr bwMode="auto">
          <a:xfrm>
            <a:off x="5290313" y="1656160"/>
            <a:ext cx="335028"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GRAN-</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VILLE</a:t>
            </a:r>
          </a:p>
        </p:txBody>
      </p:sp>
      <p:sp>
        <p:nvSpPr>
          <p:cNvPr id="3230" name="Rectangle 161">
            <a:extLst>
              <a:ext uri="{FF2B5EF4-FFF2-40B4-BE49-F238E27FC236}">
                <a16:creationId xmlns:a16="http://schemas.microsoft.com/office/drawing/2014/main" id="{10F27166-FB3D-4BB6-9B7A-F777BA3EB7BB}"/>
              </a:ext>
            </a:extLst>
          </p:cNvPr>
          <p:cNvSpPr>
            <a:spLocks noChangeArrowheads="1"/>
          </p:cNvSpPr>
          <p:nvPr/>
        </p:nvSpPr>
        <p:spPr bwMode="auto">
          <a:xfrm>
            <a:off x="5474995" y="1594247"/>
            <a:ext cx="347852"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VANCE</a:t>
            </a:r>
          </a:p>
        </p:txBody>
      </p:sp>
      <p:sp>
        <p:nvSpPr>
          <p:cNvPr id="3231" name="Rectangle 162">
            <a:extLst>
              <a:ext uri="{FF2B5EF4-FFF2-40B4-BE49-F238E27FC236}">
                <a16:creationId xmlns:a16="http://schemas.microsoft.com/office/drawing/2014/main" id="{A048F357-48D2-4ED0-B106-28831CCAA19D}"/>
              </a:ext>
            </a:extLst>
          </p:cNvPr>
          <p:cNvSpPr>
            <a:spLocks noChangeArrowheads="1"/>
          </p:cNvSpPr>
          <p:nvPr/>
        </p:nvSpPr>
        <p:spPr bwMode="auto">
          <a:xfrm>
            <a:off x="5658280" y="1544241"/>
            <a:ext cx="403957"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WARREN</a:t>
            </a:r>
          </a:p>
        </p:txBody>
      </p:sp>
      <p:sp>
        <p:nvSpPr>
          <p:cNvPr id="3232" name="Rectangle 163">
            <a:extLst>
              <a:ext uri="{FF2B5EF4-FFF2-40B4-BE49-F238E27FC236}">
                <a16:creationId xmlns:a16="http://schemas.microsoft.com/office/drawing/2014/main" id="{D0FF55DA-D18F-4554-8DB1-0EDE61DAB787}"/>
              </a:ext>
            </a:extLst>
          </p:cNvPr>
          <p:cNvSpPr>
            <a:spLocks noChangeArrowheads="1"/>
          </p:cNvSpPr>
          <p:nvPr/>
        </p:nvSpPr>
        <p:spPr bwMode="auto">
          <a:xfrm>
            <a:off x="5510479" y="1858566"/>
            <a:ext cx="437620"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FRANKLIN</a:t>
            </a:r>
          </a:p>
        </p:txBody>
      </p:sp>
      <p:sp>
        <p:nvSpPr>
          <p:cNvPr id="3233" name="Rectangle 164">
            <a:extLst>
              <a:ext uri="{FF2B5EF4-FFF2-40B4-BE49-F238E27FC236}">
                <a16:creationId xmlns:a16="http://schemas.microsoft.com/office/drawing/2014/main" id="{75DD2DFA-2F11-4D28-B36C-E88EB587BA71}"/>
              </a:ext>
            </a:extLst>
          </p:cNvPr>
          <p:cNvSpPr>
            <a:spLocks noChangeArrowheads="1"/>
          </p:cNvSpPr>
          <p:nvPr/>
        </p:nvSpPr>
        <p:spPr bwMode="auto">
          <a:xfrm>
            <a:off x="5305448" y="2134791"/>
            <a:ext cx="323807"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WAKE</a:t>
            </a:r>
          </a:p>
        </p:txBody>
      </p:sp>
      <p:sp>
        <p:nvSpPr>
          <p:cNvPr id="3234" name="Rectangle 165">
            <a:extLst>
              <a:ext uri="{FF2B5EF4-FFF2-40B4-BE49-F238E27FC236}">
                <a16:creationId xmlns:a16="http://schemas.microsoft.com/office/drawing/2014/main" id="{F48F2C4F-C003-4C53-A9C4-15A7554CF144}"/>
              </a:ext>
            </a:extLst>
          </p:cNvPr>
          <p:cNvSpPr>
            <a:spLocks noChangeArrowheads="1"/>
          </p:cNvSpPr>
          <p:nvPr/>
        </p:nvSpPr>
        <p:spPr bwMode="auto">
          <a:xfrm>
            <a:off x="5832163" y="1956197"/>
            <a:ext cx="310984"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NASH</a:t>
            </a:r>
          </a:p>
        </p:txBody>
      </p:sp>
      <p:sp>
        <p:nvSpPr>
          <p:cNvPr id="3235" name="Rectangle 166">
            <a:extLst>
              <a:ext uri="{FF2B5EF4-FFF2-40B4-BE49-F238E27FC236}">
                <a16:creationId xmlns:a16="http://schemas.microsoft.com/office/drawing/2014/main" id="{55D1475A-834E-4337-B220-2A8E1FF7E092}"/>
              </a:ext>
            </a:extLst>
          </p:cNvPr>
          <p:cNvSpPr>
            <a:spLocks noChangeArrowheads="1"/>
          </p:cNvSpPr>
          <p:nvPr/>
        </p:nvSpPr>
        <p:spPr bwMode="auto">
          <a:xfrm>
            <a:off x="5447260" y="2370535"/>
            <a:ext cx="461666"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JOHNSTON</a:t>
            </a:r>
          </a:p>
        </p:txBody>
      </p:sp>
      <p:sp>
        <p:nvSpPr>
          <p:cNvPr id="3236" name="Rectangle 167">
            <a:extLst>
              <a:ext uri="{FF2B5EF4-FFF2-40B4-BE49-F238E27FC236}">
                <a16:creationId xmlns:a16="http://schemas.microsoft.com/office/drawing/2014/main" id="{3DBFF940-9D65-4E5F-B589-D62815CC137F}"/>
              </a:ext>
            </a:extLst>
          </p:cNvPr>
          <p:cNvSpPr>
            <a:spLocks noChangeArrowheads="1"/>
          </p:cNvSpPr>
          <p:nvPr/>
        </p:nvSpPr>
        <p:spPr bwMode="auto">
          <a:xfrm>
            <a:off x="5782908" y="2469356"/>
            <a:ext cx="360676"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WAYNE</a:t>
            </a:r>
          </a:p>
        </p:txBody>
      </p:sp>
      <p:sp>
        <p:nvSpPr>
          <p:cNvPr id="3237" name="Rectangle 168">
            <a:extLst>
              <a:ext uri="{FF2B5EF4-FFF2-40B4-BE49-F238E27FC236}">
                <a16:creationId xmlns:a16="http://schemas.microsoft.com/office/drawing/2014/main" id="{A9DE62AF-28EF-491B-B89E-F14006D061F6}"/>
              </a:ext>
            </a:extLst>
          </p:cNvPr>
          <p:cNvSpPr>
            <a:spLocks noChangeArrowheads="1"/>
          </p:cNvSpPr>
          <p:nvPr/>
        </p:nvSpPr>
        <p:spPr bwMode="auto">
          <a:xfrm>
            <a:off x="5842439" y="2843213"/>
            <a:ext cx="360676"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DUPLIN</a:t>
            </a:r>
          </a:p>
        </p:txBody>
      </p:sp>
      <p:sp>
        <p:nvSpPr>
          <p:cNvPr id="3238" name="Rectangle 169">
            <a:extLst>
              <a:ext uri="{FF2B5EF4-FFF2-40B4-BE49-F238E27FC236}">
                <a16:creationId xmlns:a16="http://schemas.microsoft.com/office/drawing/2014/main" id="{7D49E7AD-D566-463C-9104-BA09D2040334}"/>
              </a:ext>
            </a:extLst>
          </p:cNvPr>
          <p:cNvSpPr>
            <a:spLocks noChangeArrowheads="1"/>
          </p:cNvSpPr>
          <p:nvPr/>
        </p:nvSpPr>
        <p:spPr bwMode="auto">
          <a:xfrm>
            <a:off x="6009788" y="2390775"/>
            <a:ext cx="387928"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GREENE</a:t>
            </a:r>
          </a:p>
        </p:txBody>
      </p:sp>
      <p:sp>
        <p:nvSpPr>
          <p:cNvPr id="3239" name="Rectangle 170">
            <a:extLst>
              <a:ext uri="{FF2B5EF4-FFF2-40B4-BE49-F238E27FC236}">
                <a16:creationId xmlns:a16="http://schemas.microsoft.com/office/drawing/2014/main" id="{1355074D-A7A3-409E-A5ED-24849EE62CE7}"/>
              </a:ext>
            </a:extLst>
          </p:cNvPr>
          <p:cNvSpPr>
            <a:spLocks noChangeArrowheads="1"/>
          </p:cNvSpPr>
          <p:nvPr/>
        </p:nvSpPr>
        <p:spPr bwMode="auto">
          <a:xfrm>
            <a:off x="6062888" y="2550319"/>
            <a:ext cx="363882"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LENOIR</a:t>
            </a:r>
          </a:p>
        </p:txBody>
      </p:sp>
      <p:sp>
        <p:nvSpPr>
          <p:cNvPr id="3240" name="Rectangle 171">
            <a:extLst>
              <a:ext uri="{FF2B5EF4-FFF2-40B4-BE49-F238E27FC236}">
                <a16:creationId xmlns:a16="http://schemas.microsoft.com/office/drawing/2014/main" id="{9C8F3201-C55A-4E4D-A9F9-DFF10F69489E}"/>
              </a:ext>
            </a:extLst>
          </p:cNvPr>
          <p:cNvSpPr>
            <a:spLocks noChangeArrowheads="1"/>
          </p:cNvSpPr>
          <p:nvPr/>
        </p:nvSpPr>
        <p:spPr bwMode="auto">
          <a:xfrm>
            <a:off x="6291130" y="2276475"/>
            <a:ext cx="274114"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PITT</a:t>
            </a:r>
          </a:p>
        </p:txBody>
      </p:sp>
      <p:sp>
        <p:nvSpPr>
          <p:cNvPr id="3241" name="Rectangle 172">
            <a:extLst>
              <a:ext uri="{FF2B5EF4-FFF2-40B4-BE49-F238E27FC236}">
                <a16:creationId xmlns:a16="http://schemas.microsoft.com/office/drawing/2014/main" id="{C3F82905-8B39-403A-8923-1082E4210667}"/>
              </a:ext>
            </a:extLst>
          </p:cNvPr>
          <p:cNvSpPr>
            <a:spLocks noChangeArrowheads="1"/>
          </p:cNvSpPr>
          <p:nvPr/>
        </p:nvSpPr>
        <p:spPr bwMode="auto">
          <a:xfrm>
            <a:off x="6252107" y="2775347"/>
            <a:ext cx="341440"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JONES</a:t>
            </a:r>
          </a:p>
        </p:txBody>
      </p:sp>
      <p:sp>
        <p:nvSpPr>
          <p:cNvPr id="3242" name="Rectangle 173">
            <a:extLst>
              <a:ext uri="{FF2B5EF4-FFF2-40B4-BE49-F238E27FC236}">
                <a16:creationId xmlns:a16="http://schemas.microsoft.com/office/drawing/2014/main" id="{6C0A9516-BAAE-40A5-B430-BAC47B399890}"/>
              </a:ext>
            </a:extLst>
          </p:cNvPr>
          <p:cNvSpPr>
            <a:spLocks noChangeArrowheads="1"/>
          </p:cNvSpPr>
          <p:nvPr/>
        </p:nvSpPr>
        <p:spPr bwMode="auto">
          <a:xfrm>
            <a:off x="6223230" y="3019425"/>
            <a:ext cx="403957"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ONSLOW</a:t>
            </a:r>
          </a:p>
        </p:txBody>
      </p:sp>
      <p:sp>
        <p:nvSpPr>
          <p:cNvPr id="3243" name="Rectangle 174">
            <a:extLst>
              <a:ext uri="{FF2B5EF4-FFF2-40B4-BE49-F238E27FC236}">
                <a16:creationId xmlns:a16="http://schemas.microsoft.com/office/drawing/2014/main" id="{D41EB15A-D318-43DB-A99B-26998E48FFB0}"/>
              </a:ext>
            </a:extLst>
          </p:cNvPr>
          <p:cNvSpPr>
            <a:spLocks noChangeArrowheads="1"/>
          </p:cNvSpPr>
          <p:nvPr/>
        </p:nvSpPr>
        <p:spPr bwMode="auto">
          <a:xfrm>
            <a:off x="6736341" y="3008710"/>
            <a:ext cx="455253"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CARTERET</a:t>
            </a:r>
          </a:p>
        </p:txBody>
      </p:sp>
      <p:sp>
        <p:nvSpPr>
          <p:cNvPr id="3244" name="Rectangle 175">
            <a:extLst>
              <a:ext uri="{FF2B5EF4-FFF2-40B4-BE49-F238E27FC236}">
                <a16:creationId xmlns:a16="http://schemas.microsoft.com/office/drawing/2014/main" id="{1CE9E01F-BB71-4BA6-86A6-DE921426C39A}"/>
              </a:ext>
            </a:extLst>
          </p:cNvPr>
          <p:cNvSpPr>
            <a:spLocks noChangeArrowheads="1"/>
          </p:cNvSpPr>
          <p:nvPr/>
        </p:nvSpPr>
        <p:spPr bwMode="auto">
          <a:xfrm>
            <a:off x="6745648" y="2653904"/>
            <a:ext cx="294953" cy="238527"/>
          </a:xfrm>
          <a:prstGeom prst="rect">
            <a:avLst/>
          </a:prstGeom>
          <a:noFill/>
          <a:ln>
            <a:noFill/>
          </a:ln>
          <a:effectLst/>
        </p:spPr>
        <p:txBody>
          <a:bodyPr wrap="none" lIns="76200" tIns="38100" rIns="76200" bIns="38100">
            <a:spAutoFit/>
          </a:bodyPr>
          <a:lstStyle>
            <a:lvl1pPr defTabSz="1106488">
              <a:defRPr sz="400">
                <a:solidFill>
                  <a:schemeClr val="tx1"/>
                </a:solidFill>
                <a:latin typeface="Times New Roman" panose="02020603050405020304" pitchFamily="18" charset="0"/>
              </a:defRPr>
            </a:lvl1pPr>
            <a:lvl2pPr marL="742950" indent="-285750" defTabSz="1106488">
              <a:defRPr sz="400">
                <a:solidFill>
                  <a:schemeClr val="tx1"/>
                </a:solidFill>
                <a:latin typeface="Times New Roman" panose="02020603050405020304" pitchFamily="18" charset="0"/>
              </a:defRPr>
            </a:lvl2pPr>
            <a:lvl3pPr marL="1143000" indent="-228600" defTabSz="1106488">
              <a:defRPr sz="400">
                <a:solidFill>
                  <a:schemeClr val="tx1"/>
                </a:solidFill>
                <a:latin typeface="Times New Roman" panose="02020603050405020304" pitchFamily="18" charset="0"/>
              </a:defRPr>
            </a:lvl3pPr>
            <a:lvl4pPr marL="1600200" indent="-228600" defTabSz="1106488">
              <a:defRPr sz="400">
                <a:solidFill>
                  <a:schemeClr val="tx1"/>
                </a:solidFill>
                <a:latin typeface="Times New Roman" panose="02020603050405020304" pitchFamily="18" charset="0"/>
              </a:defRPr>
            </a:lvl4pPr>
            <a:lvl5pPr marL="2057400" indent="-228600" defTabSz="1106488">
              <a:defRPr sz="400">
                <a:solidFill>
                  <a:schemeClr val="tx1"/>
                </a:solidFill>
                <a:latin typeface="Times New Roman" panose="02020603050405020304" pitchFamily="18" charset="0"/>
              </a:defRPr>
            </a:lvl5pPr>
            <a:lvl6pPr marL="2514600" indent="-228600" defTabSz="1106488" eaLnBrk="0" fontAlgn="base" hangingPunct="0">
              <a:spcBef>
                <a:spcPct val="0"/>
              </a:spcBef>
              <a:spcAft>
                <a:spcPct val="0"/>
              </a:spcAft>
              <a:defRPr sz="400">
                <a:solidFill>
                  <a:schemeClr val="tx1"/>
                </a:solidFill>
                <a:latin typeface="Times New Roman" panose="02020603050405020304" pitchFamily="18" charset="0"/>
              </a:defRPr>
            </a:lvl6pPr>
            <a:lvl7pPr marL="2971800" indent="-228600" defTabSz="1106488" eaLnBrk="0" fontAlgn="base" hangingPunct="0">
              <a:spcBef>
                <a:spcPct val="0"/>
              </a:spcBef>
              <a:spcAft>
                <a:spcPct val="0"/>
              </a:spcAft>
              <a:defRPr sz="400">
                <a:solidFill>
                  <a:schemeClr val="tx1"/>
                </a:solidFill>
                <a:latin typeface="Times New Roman" panose="02020603050405020304" pitchFamily="18" charset="0"/>
              </a:defRPr>
            </a:lvl7pPr>
            <a:lvl8pPr marL="3429000" indent="-228600" defTabSz="1106488" eaLnBrk="0" fontAlgn="base" hangingPunct="0">
              <a:spcBef>
                <a:spcPct val="0"/>
              </a:spcBef>
              <a:spcAft>
                <a:spcPct val="0"/>
              </a:spcAft>
              <a:defRPr sz="400">
                <a:solidFill>
                  <a:schemeClr val="tx1"/>
                </a:solidFill>
                <a:latin typeface="Times New Roman" panose="02020603050405020304" pitchFamily="18" charset="0"/>
              </a:defRPr>
            </a:lvl8pPr>
            <a:lvl9pPr marL="3886200" indent="-228600" defTabSz="1106488" eaLnBrk="0" fontAlgn="base" hangingPunct="0">
              <a:spcBef>
                <a:spcPct val="0"/>
              </a:spcBef>
              <a:spcAft>
                <a:spcPct val="0"/>
              </a:spcAft>
              <a:defRPr sz="400">
                <a:solidFill>
                  <a:schemeClr val="tx1"/>
                </a:solidFill>
                <a:latin typeface="Times New Roman" panose="02020603050405020304" pitchFamily="18" charset="0"/>
              </a:defRPr>
            </a:lvl9pPr>
          </a:lstStyle>
          <a:p>
            <a:pPr algn="ctr" defTabSz="829866" eaLnBrk="0" fontAlgn="base" hangingPunct="0">
              <a:spcBef>
                <a:spcPct val="0"/>
              </a:spcBef>
              <a:spcAft>
                <a:spcPct val="0"/>
              </a:spcAft>
              <a:defRPr/>
            </a:pPr>
            <a:r>
              <a:rPr lang="en-US" altLang="en-US" sz="525" b="1">
                <a:solidFill>
                  <a:srgbClr val="000000"/>
                </a:solidFill>
                <a:latin typeface="Arial Narrow" panose="020B0606020202030204" pitchFamily="34" charset="0"/>
              </a:rPr>
              <a:t>PAM-</a:t>
            </a:r>
          </a:p>
          <a:p>
            <a:pPr algn="ctr" defTabSz="829866" eaLnBrk="0" fontAlgn="base" hangingPunct="0">
              <a:spcBef>
                <a:spcPct val="0"/>
              </a:spcBef>
              <a:spcAft>
                <a:spcPct val="0"/>
              </a:spcAft>
              <a:defRPr/>
            </a:pPr>
            <a:r>
              <a:rPr lang="en-US" altLang="en-US" sz="525" b="1">
                <a:solidFill>
                  <a:srgbClr val="000000"/>
                </a:solidFill>
                <a:latin typeface="Arial Narrow" panose="020B0606020202030204" pitchFamily="34" charset="0"/>
              </a:rPr>
              <a:t>LICO</a:t>
            </a:r>
          </a:p>
        </p:txBody>
      </p:sp>
      <p:sp>
        <p:nvSpPr>
          <p:cNvPr id="3245" name="Rectangle 176">
            <a:extLst>
              <a:ext uri="{FF2B5EF4-FFF2-40B4-BE49-F238E27FC236}">
                <a16:creationId xmlns:a16="http://schemas.microsoft.com/office/drawing/2014/main" id="{B10951C8-94B4-4638-A22B-47A02F835F9A}"/>
              </a:ext>
            </a:extLst>
          </p:cNvPr>
          <p:cNvSpPr>
            <a:spLocks noChangeArrowheads="1"/>
          </p:cNvSpPr>
          <p:nvPr/>
        </p:nvSpPr>
        <p:spPr bwMode="auto">
          <a:xfrm>
            <a:off x="6697860" y="2270523"/>
            <a:ext cx="328616"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BEAU-</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FORT</a:t>
            </a:r>
          </a:p>
        </p:txBody>
      </p:sp>
      <p:sp>
        <p:nvSpPr>
          <p:cNvPr id="3246" name="Rectangle 177">
            <a:extLst>
              <a:ext uri="{FF2B5EF4-FFF2-40B4-BE49-F238E27FC236}">
                <a16:creationId xmlns:a16="http://schemas.microsoft.com/office/drawing/2014/main" id="{0E996DA0-B975-4CF5-A4CE-AD8697ECEEC2}"/>
              </a:ext>
            </a:extLst>
          </p:cNvPr>
          <p:cNvSpPr>
            <a:spLocks noChangeArrowheads="1"/>
          </p:cNvSpPr>
          <p:nvPr/>
        </p:nvSpPr>
        <p:spPr bwMode="auto">
          <a:xfrm>
            <a:off x="6385432" y="2615804"/>
            <a:ext cx="387928"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CRAVEN</a:t>
            </a:r>
          </a:p>
        </p:txBody>
      </p:sp>
      <p:sp>
        <p:nvSpPr>
          <p:cNvPr id="3247" name="Rectangle 178">
            <a:extLst>
              <a:ext uri="{FF2B5EF4-FFF2-40B4-BE49-F238E27FC236}">
                <a16:creationId xmlns:a16="http://schemas.microsoft.com/office/drawing/2014/main" id="{A571A340-6C95-4B4E-B64B-487E524AEDD7}"/>
              </a:ext>
            </a:extLst>
          </p:cNvPr>
          <p:cNvSpPr>
            <a:spLocks noChangeArrowheads="1"/>
          </p:cNvSpPr>
          <p:nvPr/>
        </p:nvSpPr>
        <p:spPr bwMode="auto">
          <a:xfrm>
            <a:off x="7086304" y="2346722"/>
            <a:ext cx="307778"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HYDE</a:t>
            </a:r>
          </a:p>
        </p:txBody>
      </p:sp>
      <p:sp>
        <p:nvSpPr>
          <p:cNvPr id="3248" name="Rectangle 179">
            <a:extLst>
              <a:ext uri="{FF2B5EF4-FFF2-40B4-BE49-F238E27FC236}">
                <a16:creationId xmlns:a16="http://schemas.microsoft.com/office/drawing/2014/main" id="{D58014C0-3539-4F76-A3C1-C1C8FAEBBDAF}"/>
              </a:ext>
            </a:extLst>
          </p:cNvPr>
          <p:cNvSpPr>
            <a:spLocks noChangeArrowheads="1"/>
          </p:cNvSpPr>
          <p:nvPr/>
        </p:nvSpPr>
        <p:spPr bwMode="auto">
          <a:xfrm>
            <a:off x="7347829" y="2083594"/>
            <a:ext cx="310984"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DARE</a:t>
            </a:r>
          </a:p>
        </p:txBody>
      </p:sp>
      <p:sp>
        <p:nvSpPr>
          <p:cNvPr id="3249" name="Rectangle 180">
            <a:extLst>
              <a:ext uri="{FF2B5EF4-FFF2-40B4-BE49-F238E27FC236}">
                <a16:creationId xmlns:a16="http://schemas.microsoft.com/office/drawing/2014/main" id="{009B8616-D83F-4B18-9F6D-0CAD3D26104F}"/>
              </a:ext>
            </a:extLst>
          </p:cNvPr>
          <p:cNvSpPr>
            <a:spLocks noChangeArrowheads="1"/>
          </p:cNvSpPr>
          <p:nvPr/>
        </p:nvSpPr>
        <p:spPr bwMode="auto">
          <a:xfrm>
            <a:off x="7073110" y="2105025"/>
            <a:ext cx="368691"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TYRELL</a:t>
            </a:r>
          </a:p>
        </p:txBody>
      </p:sp>
      <p:sp>
        <p:nvSpPr>
          <p:cNvPr id="3250" name="Rectangle 181">
            <a:extLst>
              <a:ext uri="{FF2B5EF4-FFF2-40B4-BE49-F238E27FC236}">
                <a16:creationId xmlns:a16="http://schemas.microsoft.com/office/drawing/2014/main" id="{DFCD9E67-2095-45EC-83D6-C862140FA6CE}"/>
              </a:ext>
            </a:extLst>
          </p:cNvPr>
          <p:cNvSpPr>
            <a:spLocks noChangeArrowheads="1"/>
          </p:cNvSpPr>
          <p:nvPr/>
        </p:nvSpPr>
        <p:spPr bwMode="auto">
          <a:xfrm>
            <a:off x="6804417" y="2043113"/>
            <a:ext cx="370294"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WASH-</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INGTON</a:t>
            </a:r>
          </a:p>
        </p:txBody>
      </p:sp>
      <p:sp>
        <p:nvSpPr>
          <p:cNvPr id="3251" name="Rectangle 182">
            <a:extLst>
              <a:ext uri="{FF2B5EF4-FFF2-40B4-BE49-F238E27FC236}">
                <a16:creationId xmlns:a16="http://schemas.microsoft.com/office/drawing/2014/main" id="{21B94B23-88FA-4137-A477-EF5EA4F08C34}"/>
              </a:ext>
            </a:extLst>
          </p:cNvPr>
          <p:cNvSpPr>
            <a:spLocks noChangeArrowheads="1"/>
          </p:cNvSpPr>
          <p:nvPr/>
        </p:nvSpPr>
        <p:spPr bwMode="auto">
          <a:xfrm>
            <a:off x="6506030" y="1822847"/>
            <a:ext cx="357470"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BERTIE</a:t>
            </a:r>
          </a:p>
        </p:txBody>
      </p:sp>
      <p:sp>
        <p:nvSpPr>
          <p:cNvPr id="3252" name="Rectangle 183">
            <a:extLst>
              <a:ext uri="{FF2B5EF4-FFF2-40B4-BE49-F238E27FC236}">
                <a16:creationId xmlns:a16="http://schemas.microsoft.com/office/drawing/2014/main" id="{B8A32FCC-47FA-498F-9D8D-0E52F3FB3C90}"/>
              </a:ext>
            </a:extLst>
          </p:cNvPr>
          <p:cNvSpPr>
            <a:spLocks noChangeArrowheads="1"/>
          </p:cNvSpPr>
          <p:nvPr/>
        </p:nvSpPr>
        <p:spPr bwMode="auto">
          <a:xfrm>
            <a:off x="6456161" y="2097881"/>
            <a:ext cx="370294"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MARTIN</a:t>
            </a:r>
          </a:p>
        </p:txBody>
      </p:sp>
      <p:sp>
        <p:nvSpPr>
          <p:cNvPr id="3253" name="Rectangle 185">
            <a:extLst>
              <a:ext uri="{FF2B5EF4-FFF2-40B4-BE49-F238E27FC236}">
                <a16:creationId xmlns:a16="http://schemas.microsoft.com/office/drawing/2014/main" id="{1EE1F823-D7D8-4073-B49B-9E3B376E66A6}"/>
              </a:ext>
            </a:extLst>
          </p:cNvPr>
          <p:cNvSpPr>
            <a:spLocks noChangeArrowheads="1"/>
          </p:cNvSpPr>
          <p:nvPr/>
        </p:nvSpPr>
        <p:spPr bwMode="auto">
          <a:xfrm>
            <a:off x="7061077" y="1644254"/>
            <a:ext cx="395141" cy="22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PASQUO-</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TANK</a:t>
            </a:r>
          </a:p>
        </p:txBody>
      </p:sp>
      <p:sp>
        <p:nvSpPr>
          <p:cNvPr id="3254" name="Rectangle 184">
            <a:extLst>
              <a:ext uri="{FF2B5EF4-FFF2-40B4-BE49-F238E27FC236}">
                <a16:creationId xmlns:a16="http://schemas.microsoft.com/office/drawing/2014/main" id="{BF6558F0-255A-481D-BB57-702EDBB0F99C}"/>
              </a:ext>
            </a:extLst>
          </p:cNvPr>
          <p:cNvSpPr>
            <a:spLocks noChangeArrowheads="1"/>
          </p:cNvSpPr>
          <p:nvPr/>
        </p:nvSpPr>
        <p:spPr bwMode="auto">
          <a:xfrm>
            <a:off x="6481397" y="1559719"/>
            <a:ext cx="322204"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HERT-</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FORD</a:t>
            </a:r>
          </a:p>
        </p:txBody>
      </p:sp>
      <p:sp>
        <p:nvSpPr>
          <p:cNvPr id="3255" name="Rectangle 186">
            <a:extLst>
              <a:ext uri="{FF2B5EF4-FFF2-40B4-BE49-F238E27FC236}">
                <a16:creationId xmlns:a16="http://schemas.microsoft.com/office/drawing/2014/main" id="{1AF23CC3-F574-4298-BEB8-15FFA415FAC4}"/>
              </a:ext>
            </a:extLst>
          </p:cNvPr>
          <p:cNvSpPr>
            <a:spLocks noChangeArrowheads="1"/>
          </p:cNvSpPr>
          <p:nvPr/>
        </p:nvSpPr>
        <p:spPr bwMode="auto">
          <a:xfrm>
            <a:off x="6846932" y="1774032"/>
            <a:ext cx="278122" cy="22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CHO-</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WAN</a:t>
            </a:r>
          </a:p>
        </p:txBody>
      </p:sp>
      <p:sp>
        <p:nvSpPr>
          <p:cNvPr id="3256" name="Rectangle 187">
            <a:extLst>
              <a:ext uri="{FF2B5EF4-FFF2-40B4-BE49-F238E27FC236}">
                <a16:creationId xmlns:a16="http://schemas.microsoft.com/office/drawing/2014/main" id="{590B8928-48E8-416A-BB1E-29D10041CF2C}"/>
              </a:ext>
            </a:extLst>
          </p:cNvPr>
          <p:cNvSpPr>
            <a:spLocks noChangeArrowheads="1"/>
          </p:cNvSpPr>
          <p:nvPr/>
        </p:nvSpPr>
        <p:spPr bwMode="auto">
          <a:xfrm>
            <a:off x="7015588" y="1441848"/>
            <a:ext cx="281329" cy="22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CAM-</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DEN</a:t>
            </a:r>
          </a:p>
        </p:txBody>
      </p:sp>
      <p:sp>
        <p:nvSpPr>
          <p:cNvPr id="3257" name="Rectangle 188">
            <a:extLst>
              <a:ext uri="{FF2B5EF4-FFF2-40B4-BE49-F238E27FC236}">
                <a16:creationId xmlns:a16="http://schemas.microsoft.com/office/drawing/2014/main" id="{C79032D2-688B-4DF6-828C-CF7EF74057E4}"/>
              </a:ext>
            </a:extLst>
          </p:cNvPr>
          <p:cNvSpPr>
            <a:spLocks noChangeArrowheads="1"/>
          </p:cNvSpPr>
          <p:nvPr/>
        </p:nvSpPr>
        <p:spPr bwMode="auto">
          <a:xfrm>
            <a:off x="6865790" y="1619251"/>
            <a:ext cx="399951" cy="22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PER-</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QUIMANS</a:t>
            </a:r>
          </a:p>
        </p:txBody>
      </p:sp>
      <p:sp>
        <p:nvSpPr>
          <p:cNvPr id="3258" name="Rectangle 189">
            <a:extLst>
              <a:ext uri="{FF2B5EF4-FFF2-40B4-BE49-F238E27FC236}">
                <a16:creationId xmlns:a16="http://schemas.microsoft.com/office/drawing/2014/main" id="{5EFEB14D-D254-4A6E-80CC-82445FB16DBD}"/>
              </a:ext>
            </a:extLst>
          </p:cNvPr>
          <p:cNvSpPr>
            <a:spLocks noChangeArrowheads="1"/>
          </p:cNvSpPr>
          <p:nvPr/>
        </p:nvSpPr>
        <p:spPr bwMode="auto">
          <a:xfrm>
            <a:off x="7183876" y="1470422"/>
            <a:ext cx="484108"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CURRITUCK</a:t>
            </a:r>
          </a:p>
        </p:txBody>
      </p:sp>
      <p:sp>
        <p:nvSpPr>
          <p:cNvPr id="3259" name="Rectangle 190">
            <a:extLst>
              <a:ext uri="{FF2B5EF4-FFF2-40B4-BE49-F238E27FC236}">
                <a16:creationId xmlns:a16="http://schemas.microsoft.com/office/drawing/2014/main" id="{0981ECF6-D158-4DCC-AF4B-AFF532FA2423}"/>
              </a:ext>
            </a:extLst>
          </p:cNvPr>
          <p:cNvSpPr>
            <a:spLocks noChangeArrowheads="1"/>
          </p:cNvSpPr>
          <p:nvPr/>
        </p:nvSpPr>
        <p:spPr bwMode="auto">
          <a:xfrm>
            <a:off x="6195297" y="1489473"/>
            <a:ext cx="394339"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dirty="0">
                <a:solidFill>
                  <a:srgbClr val="000000"/>
                </a:solidFill>
                <a:latin typeface="Arial Narrow" panose="020B0606020202030204" pitchFamily="34" charset="0"/>
              </a:rPr>
              <a:t>NORTH-</a:t>
            </a:r>
          </a:p>
          <a:p>
            <a:pPr algn="ctr" defTabSz="829866" eaLnBrk="0" fontAlgn="base" hangingPunct="0">
              <a:spcBef>
                <a:spcPct val="0"/>
              </a:spcBef>
              <a:spcAft>
                <a:spcPct val="0"/>
              </a:spcAft>
              <a:buSzTx/>
              <a:buNone/>
              <a:defRPr/>
            </a:pPr>
            <a:r>
              <a:rPr lang="en-US" altLang="en-US" sz="525" b="1" dirty="0">
                <a:solidFill>
                  <a:srgbClr val="000000"/>
                </a:solidFill>
                <a:latin typeface="Arial Narrow" panose="020B0606020202030204" pitchFamily="34" charset="0"/>
              </a:rPr>
              <a:t>AMPTON</a:t>
            </a:r>
          </a:p>
        </p:txBody>
      </p:sp>
      <p:sp>
        <p:nvSpPr>
          <p:cNvPr id="3260" name="Rectangle 191">
            <a:extLst>
              <a:ext uri="{FF2B5EF4-FFF2-40B4-BE49-F238E27FC236}">
                <a16:creationId xmlns:a16="http://schemas.microsoft.com/office/drawing/2014/main" id="{0234BC16-C04B-4EE6-81F2-9777912735C5}"/>
              </a:ext>
            </a:extLst>
          </p:cNvPr>
          <p:cNvSpPr>
            <a:spLocks noChangeArrowheads="1"/>
          </p:cNvSpPr>
          <p:nvPr/>
        </p:nvSpPr>
        <p:spPr bwMode="auto">
          <a:xfrm>
            <a:off x="6701833" y="1504950"/>
            <a:ext cx="327815" cy="14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GATES</a:t>
            </a:r>
          </a:p>
        </p:txBody>
      </p:sp>
      <p:sp>
        <p:nvSpPr>
          <p:cNvPr id="3261" name="Rectangle 192">
            <a:extLst>
              <a:ext uri="{FF2B5EF4-FFF2-40B4-BE49-F238E27FC236}">
                <a16:creationId xmlns:a16="http://schemas.microsoft.com/office/drawing/2014/main" id="{AC395E19-60E4-457D-AFEC-DFBA91E42F6A}"/>
              </a:ext>
            </a:extLst>
          </p:cNvPr>
          <p:cNvSpPr>
            <a:spLocks noChangeArrowheads="1"/>
          </p:cNvSpPr>
          <p:nvPr/>
        </p:nvSpPr>
        <p:spPr bwMode="auto">
          <a:xfrm>
            <a:off x="5975627" y="1684735"/>
            <a:ext cx="394339"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HALIFAX</a:t>
            </a:r>
          </a:p>
        </p:txBody>
      </p:sp>
      <p:sp>
        <p:nvSpPr>
          <p:cNvPr id="3262" name="Rectangle 193">
            <a:extLst>
              <a:ext uri="{FF2B5EF4-FFF2-40B4-BE49-F238E27FC236}">
                <a16:creationId xmlns:a16="http://schemas.microsoft.com/office/drawing/2014/main" id="{F7FA0AEB-7683-43E0-9963-F5CFE3597026}"/>
              </a:ext>
            </a:extLst>
          </p:cNvPr>
          <p:cNvSpPr>
            <a:spLocks noChangeArrowheads="1"/>
          </p:cNvSpPr>
          <p:nvPr/>
        </p:nvSpPr>
        <p:spPr bwMode="auto">
          <a:xfrm>
            <a:off x="6072230" y="1987154"/>
            <a:ext cx="360676"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EDGE-</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COMBE</a:t>
            </a:r>
          </a:p>
        </p:txBody>
      </p:sp>
      <p:sp>
        <p:nvSpPr>
          <p:cNvPr id="3263" name="Rectangle 194">
            <a:extLst>
              <a:ext uri="{FF2B5EF4-FFF2-40B4-BE49-F238E27FC236}">
                <a16:creationId xmlns:a16="http://schemas.microsoft.com/office/drawing/2014/main" id="{43BAD705-8299-4E7F-87B3-9945F1F662A1}"/>
              </a:ext>
            </a:extLst>
          </p:cNvPr>
          <p:cNvSpPr>
            <a:spLocks noChangeArrowheads="1"/>
          </p:cNvSpPr>
          <p:nvPr/>
        </p:nvSpPr>
        <p:spPr bwMode="auto">
          <a:xfrm>
            <a:off x="4440519" y="1578769"/>
            <a:ext cx="434414"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ROCKING-</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HAM</a:t>
            </a:r>
          </a:p>
        </p:txBody>
      </p:sp>
      <p:sp>
        <p:nvSpPr>
          <p:cNvPr id="3264" name="Rectangle 195">
            <a:extLst>
              <a:ext uri="{FF2B5EF4-FFF2-40B4-BE49-F238E27FC236}">
                <a16:creationId xmlns:a16="http://schemas.microsoft.com/office/drawing/2014/main" id="{826DD095-4F65-4AF8-9562-A8E436E8F325}"/>
              </a:ext>
            </a:extLst>
          </p:cNvPr>
          <p:cNvSpPr>
            <a:spLocks noChangeArrowheads="1"/>
          </p:cNvSpPr>
          <p:nvPr/>
        </p:nvSpPr>
        <p:spPr bwMode="auto">
          <a:xfrm>
            <a:off x="4108590" y="1563291"/>
            <a:ext cx="381516"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STOKES</a:t>
            </a:r>
          </a:p>
        </p:txBody>
      </p:sp>
      <p:sp>
        <p:nvSpPr>
          <p:cNvPr id="3265" name="Rectangle 196">
            <a:extLst>
              <a:ext uri="{FF2B5EF4-FFF2-40B4-BE49-F238E27FC236}">
                <a16:creationId xmlns:a16="http://schemas.microsoft.com/office/drawing/2014/main" id="{194FAF20-4599-41FC-B3AD-3974AB66EEA2}"/>
              </a:ext>
            </a:extLst>
          </p:cNvPr>
          <p:cNvSpPr>
            <a:spLocks noChangeArrowheads="1"/>
          </p:cNvSpPr>
          <p:nvPr/>
        </p:nvSpPr>
        <p:spPr bwMode="auto">
          <a:xfrm>
            <a:off x="3811692" y="1551385"/>
            <a:ext cx="347852"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SURRY</a:t>
            </a:r>
          </a:p>
        </p:txBody>
      </p:sp>
      <p:sp>
        <p:nvSpPr>
          <p:cNvPr id="3266" name="Rectangle 197">
            <a:extLst>
              <a:ext uri="{FF2B5EF4-FFF2-40B4-BE49-F238E27FC236}">
                <a16:creationId xmlns:a16="http://schemas.microsoft.com/office/drawing/2014/main" id="{D72884B2-46AF-4293-AF45-3C33C55002A5}"/>
              </a:ext>
            </a:extLst>
          </p:cNvPr>
          <p:cNvSpPr>
            <a:spLocks noChangeArrowheads="1"/>
          </p:cNvSpPr>
          <p:nvPr/>
        </p:nvSpPr>
        <p:spPr bwMode="auto">
          <a:xfrm>
            <a:off x="4111589" y="1829991"/>
            <a:ext cx="418384"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FORSYTH</a:t>
            </a:r>
          </a:p>
        </p:txBody>
      </p:sp>
      <p:sp>
        <p:nvSpPr>
          <p:cNvPr id="3267" name="Rectangle 198">
            <a:extLst>
              <a:ext uri="{FF2B5EF4-FFF2-40B4-BE49-F238E27FC236}">
                <a16:creationId xmlns:a16="http://schemas.microsoft.com/office/drawing/2014/main" id="{E27ED46A-A714-45D4-95CC-35207B4550B4}"/>
              </a:ext>
            </a:extLst>
          </p:cNvPr>
          <p:cNvSpPr>
            <a:spLocks noChangeArrowheads="1"/>
          </p:cNvSpPr>
          <p:nvPr/>
        </p:nvSpPr>
        <p:spPr bwMode="auto">
          <a:xfrm>
            <a:off x="4403565" y="1862138"/>
            <a:ext cx="444032"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GUILFORD</a:t>
            </a:r>
          </a:p>
        </p:txBody>
      </p:sp>
      <p:sp>
        <p:nvSpPr>
          <p:cNvPr id="3268" name="Rectangle 199">
            <a:extLst>
              <a:ext uri="{FF2B5EF4-FFF2-40B4-BE49-F238E27FC236}">
                <a16:creationId xmlns:a16="http://schemas.microsoft.com/office/drawing/2014/main" id="{54A1D2D3-7C73-4820-A29A-56F284F3785B}"/>
              </a:ext>
            </a:extLst>
          </p:cNvPr>
          <p:cNvSpPr>
            <a:spLocks noChangeArrowheads="1"/>
          </p:cNvSpPr>
          <p:nvPr/>
        </p:nvSpPr>
        <p:spPr bwMode="auto">
          <a:xfrm>
            <a:off x="3809813" y="1783556"/>
            <a:ext cx="367088"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YADKIN</a:t>
            </a:r>
          </a:p>
        </p:txBody>
      </p:sp>
      <p:sp>
        <p:nvSpPr>
          <p:cNvPr id="3269" name="Rectangle 200">
            <a:extLst>
              <a:ext uri="{FF2B5EF4-FFF2-40B4-BE49-F238E27FC236}">
                <a16:creationId xmlns:a16="http://schemas.microsoft.com/office/drawing/2014/main" id="{AE5E40C0-455F-42DB-9F0D-FCF4E94CF170}"/>
              </a:ext>
            </a:extLst>
          </p:cNvPr>
          <p:cNvSpPr>
            <a:spLocks noChangeArrowheads="1"/>
          </p:cNvSpPr>
          <p:nvPr/>
        </p:nvSpPr>
        <p:spPr bwMode="auto">
          <a:xfrm>
            <a:off x="3927298" y="1999060"/>
            <a:ext cx="323807"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DAVIE</a:t>
            </a:r>
          </a:p>
        </p:txBody>
      </p:sp>
      <p:sp>
        <p:nvSpPr>
          <p:cNvPr id="3270" name="Rectangle 201">
            <a:extLst>
              <a:ext uri="{FF2B5EF4-FFF2-40B4-BE49-F238E27FC236}">
                <a16:creationId xmlns:a16="http://schemas.microsoft.com/office/drawing/2014/main" id="{276E5000-D865-4CC0-8798-6D408C01F87B}"/>
              </a:ext>
            </a:extLst>
          </p:cNvPr>
          <p:cNvSpPr>
            <a:spLocks noChangeArrowheads="1"/>
          </p:cNvSpPr>
          <p:nvPr/>
        </p:nvSpPr>
        <p:spPr bwMode="auto">
          <a:xfrm>
            <a:off x="3244157" y="1525191"/>
            <a:ext cx="307778"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ASHE</a:t>
            </a:r>
          </a:p>
        </p:txBody>
      </p:sp>
      <p:sp>
        <p:nvSpPr>
          <p:cNvPr id="3271" name="Rectangle 202">
            <a:extLst>
              <a:ext uri="{FF2B5EF4-FFF2-40B4-BE49-F238E27FC236}">
                <a16:creationId xmlns:a16="http://schemas.microsoft.com/office/drawing/2014/main" id="{8B53A051-4762-4264-9F2E-BE8616C73CB6}"/>
              </a:ext>
            </a:extLst>
          </p:cNvPr>
          <p:cNvSpPr>
            <a:spLocks noChangeArrowheads="1"/>
          </p:cNvSpPr>
          <p:nvPr/>
        </p:nvSpPr>
        <p:spPr bwMode="auto">
          <a:xfrm>
            <a:off x="3037321" y="1724025"/>
            <a:ext cx="444032"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WATAUGA</a:t>
            </a:r>
          </a:p>
        </p:txBody>
      </p:sp>
      <p:sp>
        <p:nvSpPr>
          <p:cNvPr id="3272" name="Rectangle 203">
            <a:extLst>
              <a:ext uri="{FF2B5EF4-FFF2-40B4-BE49-F238E27FC236}">
                <a16:creationId xmlns:a16="http://schemas.microsoft.com/office/drawing/2014/main" id="{3232F3DA-0754-44B8-8D4C-2766F308A64B}"/>
              </a:ext>
            </a:extLst>
          </p:cNvPr>
          <p:cNvSpPr>
            <a:spLocks noChangeArrowheads="1"/>
          </p:cNvSpPr>
          <p:nvPr/>
        </p:nvSpPr>
        <p:spPr bwMode="auto">
          <a:xfrm>
            <a:off x="3453999" y="1733550"/>
            <a:ext cx="370294"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WILKES</a:t>
            </a:r>
          </a:p>
        </p:txBody>
      </p:sp>
      <p:sp>
        <p:nvSpPr>
          <p:cNvPr id="3273" name="Rectangle 204">
            <a:extLst>
              <a:ext uri="{FF2B5EF4-FFF2-40B4-BE49-F238E27FC236}">
                <a16:creationId xmlns:a16="http://schemas.microsoft.com/office/drawing/2014/main" id="{702404F3-37EC-4767-B0F7-BC9354372A75}"/>
              </a:ext>
            </a:extLst>
          </p:cNvPr>
          <p:cNvSpPr>
            <a:spLocks noChangeArrowheads="1"/>
          </p:cNvSpPr>
          <p:nvPr/>
        </p:nvSpPr>
        <p:spPr bwMode="auto">
          <a:xfrm>
            <a:off x="3536509" y="1459707"/>
            <a:ext cx="337433" cy="22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ALLE-</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GHANY</a:t>
            </a:r>
          </a:p>
        </p:txBody>
      </p:sp>
      <p:sp>
        <p:nvSpPr>
          <p:cNvPr id="3274" name="Rectangle 205">
            <a:extLst>
              <a:ext uri="{FF2B5EF4-FFF2-40B4-BE49-F238E27FC236}">
                <a16:creationId xmlns:a16="http://schemas.microsoft.com/office/drawing/2014/main" id="{3DE4F471-7DE7-41E6-B6AC-5BA8A2E1F9F8}"/>
              </a:ext>
            </a:extLst>
          </p:cNvPr>
          <p:cNvSpPr>
            <a:spLocks noChangeArrowheads="1"/>
          </p:cNvSpPr>
          <p:nvPr/>
        </p:nvSpPr>
        <p:spPr bwMode="auto">
          <a:xfrm>
            <a:off x="3132868" y="1960960"/>
            <a:ext cx="464872"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CALDWELL</a:t>
            </a:r>
          </a:p>
        </p:txBody>
      </p:sp>
      <p:sp>
        <p:nvSpPr>
          <p:cNvPr id="3275" name="Rectangle 206">
            <a:extLst>
              <a:ext uri="{FF2B5EF4-FFF2-40B4-BE49-F238E27FC236}">
                <a16:creationId xmlns:a16="http://schemas.microsoft.com/office/drawing/2014/main" id="{B12DDBD5-A634-4767-A13E-52FAEE21C1DC}"/>
              </a:ext>
            </a:extLst>
          </p:cNvPr>
          <p:cNvSpPr>
            <a:spLocks noChangeArrowheads="1"/>
          </p:cNvSpPr>
          <p:nvPr/>
        </p:nvSpPr>
        <p:spPr bwMode="auto">
          <a:xfrm>
            <a:off x="3460046" y="1959769"/>
            <a:ext cx="351058"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ALEX-</a:t>
            </a:r>
          </a:p>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ANDER</a:t>
            </a:r>
          </a:p>
        </p:txBody>
      </p:sp>
      <p:sp>
        <p:nvSpPr>
          <p:cNvPr id="3276" name="Rectangle 207">
            <a:extLst>
              <a:ext uri="{FF2B5EF4-FFF2-40B4-BE49-F238E27FC236}">
                <a16:creationId xmlns:a16="http://schemas.microsoft.com/office/drawing/2014/main" id="{2FC5712C-9C1A-4F27-9AA5-12F87C2B3133}"/>
              </a:ext>
            </a:extLst>
          </p:cNvPr>
          <p:cNvSpPr>
            <a:spLocks noChangeArrowheads="1"/>
          </p:cNvSpPr>
          <p:nvPr/>
        </p:nvSpPr>
        <p:spPr bwMode="auto">
          <a:xfrm>
            <a:off x="2770784" y="2239566"/>
            <a:ext cx="410370"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McDowell</a:t>
            </a:r>
          </a:p>
        </p:txBody>
      </p:sp>
      <p:sp>
        <p:nvSpPr>
          <p:cNvPr id="3277" name="Rectangle 208">
            <a:extLst>
              <a:ext uri="{FF2B5EF4-FFF2-40B4-BE49-F238E27FC236}">
                <a16:creationId xmlns:a16="http://schemas.microsoft.com/office/drawing/2014/main" id="{E29E7FF0-8C59-4CC1-BB6F-3A71C376C1B7}"/>
              </a:ext>
            </a:extLst>
          </p:cNvPr>
          <p:cNvSpPr>
            <a:spLocks noChangeArrowheads="1"/>
          </p:cNvSpPr>
          <p:nvPr/>
        </p:nvSpPr>
        <p:spPr bwMode="auto">
          <a:xfrm>
            <a:off x="5817160" y="2185988"/>
            <a:ext cx="376706" cy="1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200" tIns="38100" rIns="76200" bIns="38100">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defTabSz="829866" eaLnBrk="0" fontAlgn="base" hangingPunct="0">
              <a:spcBef>
                <a:spcPct val="0"/>
              </a:spcBef>
              <a:spcAft>
                <a:spcPct val="0"/>
              </a:spcAft>
              <a:buSzTx/>
              <a:buNone/>
              <a:defRPr/>
            </a:pPr>
            <a:r>
              <a:rPr lang="en-US" altLang="en-US" sz="525" b="1">
                <a:solidFill>
                  <a:srgbClr val="000000"/>
                </a:solidFill>
                <a:latin typeface="Arial Narrow" panose="020B0606020202030204" pitchFamily="34" charset="0"/>
              </a:rPr>
              <a:t>WILSON</a:t>
            </a:r>
          </a:p>
        </p:txBody>
      </p:sp>
      <p:sp>
        <p:nvSpPr>
          <p:cNvPr id="3278" name="Line 232">
            <a:extLst>
              <a:ext uri="{FF2B5EF4-FFF2-40B4-BE49-F238E27FC236}">
                <a16:creationId xmlns:a16="http://schemas.microsoft.com/office/drawing/2014/main" id="{B400AAD4-145E-47CF-955B-9FD78D320101}"/>
              </a:ext>
            </a:extLst>
          </p:cNvPr>
          <p:cNvSpPr>
            <a:spLocks noChangeShapeType="1"/>
          </p:cNvSpPr>
          <p:nvPr/>
        </p:nvSpPr>
        <p:spPr bwMode="auto">
          <a:xfrm flipH="1">
            <a:off x="3044430" y="2074070"/>
            <a:ext cx="50006" cy="83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79" name="Line 236">
            <a:extLst>
              <a:ext uri="{FF2B5EF4-FFF2-40B4-BE49-F238E27FC236}">
                <a16:creationId xmlns:a16="http://schemas.microsoft.com/office/drawing/2014/main" id="{7C5EE736-2907-437A-B9D4-021F1CD83100}"/>
              </a:ext>
            </a:extLst>
          </p:cNvPr>
          <p:cNvSpPr>
            <a:spLocks noChangeShapeType="1"/>
          </p:cNvSpPr>
          <p:nvPr/>
        </p:nvSpPr>
        <p:spPr bwMode="auto">
          <a:xfrm flipH="1" flipV="1">
            <a:off x="2722961" y="2144317"/>
            <a:ext cx="86915" cy="261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80" name="Line 239">
            <a:extLst>
              <a:ext uri="{FF2B5EF4-FFF2-40B4-BE49-F238E27FC236}">
                <a16:creationId xmlns:a16="http://schemas.microsoft.com/office/drawing/2014/main" id="{61417A09-CECC-464F-AC2F-E5DB9B505A99}"/>
              </a:ext>
            </a:extLst>
          </p:cNvPr>
          <p:cNvSpPr>
            <a:spLocks noChangeShapeType="1"/>
          </p:cNvSpPr>
          <p:nvPr/>
        </p:nvSpPr>
        <p:spPr bwMode="auto">
          <a:xfrm>
            <a:off x="4101705" y="2731294"/>
            <a:ext cx="16669"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81" name="Line 242">
            <a:extLst>
              <a:ext uri="{FF2B5EF4-FFF2-40B4-BE49-F238E27FC236}">
                <a16:creationId xmlns:a16="http://schemas.microsoft.com/office/drawing/2014/main" id="{2592EE07-5E6A-4048-A350-33E73BDB7994}"/>
              </a:ext>
            </a:extLst>
          </p:cNvPr>
          <p:cNvSpPr>
            <a:spLocks noChangeShapeType="1"/>
          </p:cNvSpPr>
          <p:nvPr/>
        </p:nvSpPr>
        <p:spPr bwMode="auto">
          <a:xfrm flipV="1">
            <a:off x="4466035" y="1997870"/>
            <a:ext cx="0" cy="47863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82" name="Line 243">
            <a:extLst>
              <a:ext uri="{FF2B5EF4-FFF2-40B4-BE49-F238E27FC236}">
                <a16:creationId xmlns:a16="http://schemas.microsoft.com/office/drawing/2014/main" id="{B716775F-965B-4729-87CD-F1758D1A103E}"/>
              </a:ext>
            </a:extLst>
          </p:cNvPr>
          <p:cNvSpPr>
            <a:spLocks noChangeShapeType="1"/>
          </p:cNvSpPr>
          <p:nvPr/>
        </p:nvSpPr>
        <p:spPr bwMode="auto">
          <a:xfrm flipH="1">
            <a:off x="4335067" y="2002631"/>
            <a:ext cx="13573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83" name="Line 244">
            <a:extLst>
              <a:ext uri="{FF2B5EF4-FFF2-40B4-BE49-F238E27FC236}">
                <a16:creationId xmlns:a16="http://schemas.microsoft.com/office/drawing/2014/main" id="{104FD1C0-740E-4119-A657-C216E597C2F6}"/>
              </a:ext>
            </a:extLst>
          </p:cNvPr>
          <p:cNvSpPr>
            <a:spLocks noChangeShapeType="1"/>
          </p:cNvSpPr>
          <p:nvPr/>
        </p:nvSpPr>
        <p:spPr bwMode="auto">
          <a:xfrm>
            <a:off x="4339830" y="2007394"/>
            <a:ext cx="5953"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84" name="Line 254">
            <a:extLst>
              <a:ext uri="{FF2B5EF4-FFF2-40B4-BE49-F238E27FC236}">
                <a16:creationId xmlns:a16="http://schemas.microsoft.com/office/drawing/2014/main" id="{25C941A9-1835-4FB1-8BC8-347EE981DA45}"/>
              </a:ext>
            </a:extLst>
          </p:cNvPr>
          <p:cNvSpPr>
            <a:spLocks noChangeShapeType="1"/>
          </p:cNvSpPr>
          <p:nvPr/>
        </p:nvSpPr>
        <p:spPr bwMode="auto">
          <a:xfrm>
            <a:off x="3183733" y="1912145"/>
            <a:ext cx="21431" cy="2738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85" name="Line 267">
            <a:extLst>
              <a:ext uri="{FF2B5EF4-FFF2-40B4-BE49-F238E27FC236}">
                <a16:creationId xmlns:a16="http://schemas.microsoft.com/office/drawing/2014/main" id="{28D0E9B0-E85E-429E-8283-A86C4E7A607F}"/>
              </a:ext>
            </a:extLst>
          </p:cNvPr>
          <p:cNvSpPr>
            <a:spLocks noChangeShapeType="1"/>
          </p:cNvSpPr>
          <p:nvPr/>
        </p:nvSpPr>
        <p:spPr bwMode="auto">
          <a:xfrm flipV="1">
            <a:off x="5063730" y="2153842"/>
            <a:ext cx="5953" cy="4405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86" name="Line 285">
            <a:extLst>
              <a:ext uri="{FF2B5EF4-FFF2-40B4-BE49-F238E27FC236}">
                <a16:creationId xmlns:a16="http://schemas.microsoft.com/office/drawing/2014/main" id="{22D543CD-C542-4267-8685-DB7F06A4D853}"/>
              </a:ext>
            </a:extLst>
          </p:cNvPr>
          <p:cNvSpPr>
            <a:spLocks noChangeShapeType="1"/>
          </p:cNvSpPr>
          <p:nvPr/>
        </p:nvSpPr>
        <p:spPr bwMode="auto">
          <a:xfrm>
            <a:off x="5856685" y="2371726"/>
            <a:ext cx="46434" cy="238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87" name="Line 325">
            <a:extLst>
              <a:ext uri="{FF2B5EF4-FFF2-40B4-BE49-F238E27FC236}">
                <a16:creationId xmlns:a16="http://schemas.microsoft.com/office/drawing/2014/main" id="{E29E8673-DE7E-4CED-B314-007E039F3D3A}"/>
              </a:ext>
            </a:extLst>
          </p:cNvPr>
          <p:cNvSpPr>
            <a:spLocks noChangeShapeType="1"/>
          </p:cNvSpPr>
          <p:nvPr/>
        </p:nvSpPr>
        <p:spPr bwMode="auto">
          <a:xfrm flipV="1">
            <a:off x="6085286" y="2151460"/>
            <a:ext cx="40481" cy="178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88" name="Line 326">
            <a:extLst>
              <a:ext uri="{FF2B5EF4-FFF2-40B4-BE49-F238E27FC236}">
                <a16:creationId xmlns:a16="http://schemas.microsoft.com/office/drawing/2014/main" id="{02899006-30F3-436F-A8B7-6CC02354DC96}"/>
              </a:ext>
            </a:extLst>
          </p:cNvPr>
          <p:cNvSpPr>
            <a:spLocks noChangeShapeType="1"/>
          </p:cNvSpPr>
          <p:nvPr/>
        </p:nvSpPr>
        <p:spPr bwMode="auto">
          <a:xfrm>
            <a:off x="6135292" y="2160986"/>
            <a:ext cx="58340" cy="11668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89" name="Line 327">
            <a:extLst>
              <a:ext uri="{FF2B5EF4-FFF2-40B4-BE49-F238E27FC236}">
                <a16:creationId xmlns:a16="http://schemas.microsoft.com/office/drawing/2014/main" id="{F52F7917-21FC-48D2-9A6E-246A7EAC1502}"/>
              </a:ext>
            </a:extLst>
          </p:cNvPr>
          <p:cNvSpPr>
            <a:spLocks noChangeShapeType="1"/>
          </p:cNvSpPr>
          <p:nvPr/>
        </p:nvSpPr>
        <p:spPr bwMode="auto">
          <a:xfrm flipV="1">
            <a:off x="6203157" y="2151461"/>
            <a:ext cx="208360" cy="13573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90" name="Line 328">
            <a:extLst>
              <a:ext uri="{FF2B5EF4-FFF2-40B4-BE49-F238E27FC236}">
                <a16:creationId xmlns:a16="http://schemas.microsoft.com/office/drawing/2014/main" id="{D696F04C-8DA8-4EF4-BC9B-71E8E80F21AE}"/>
              </a:ext>
            </a:extLst>
          </p:cNvPr>
          <p:cNvSpPr>
            <a:spLocks noChangeShapeType="1"/>
          </p:cNvSpPr>
          <p:nvPr/>
        </p:nvSpPr>
        <p:spPr bwMode="auto">
          <a:xfrm>
            <a:off x="6421041" y="2160986"/>
            <a:ext cx="146447" cy="5953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91" name="Line 329">
            <a:extLst>
              <a:ext uri="{FF2B5EF4-FFF2-40B4-BE49-F238E27FC236}">
                <a16:creationId xmlns:a16="http://schemas.microsoft.com/office/drawing/2014/main" id="{C8579455-453D-4573-A8BF-06B0BE67BB5E}"/>
              </a:ext>
            </a:extLst>
          </p:cNvPr>
          <p:cNvSpPr>
            <a:spLocks noChangeShapeType="1"/>
          </p:cNvSpPr>
          <p:nvPr/>
        </p:nvSpPr>
        <p:spPr bwMode="auto">
          <a:xfrm>
            <a:off x="6572250" y="2230042"/>
            <a:ext cx="0" cy="964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92" name="Line 330">
            <a:extLst>
              <a:ext uri="{FF2B5EF4-FFF2-40B4-BE49-F238E27FC236}">
                <a16:creationId xmlns:a16="http://schemas.microsoft.com/office/drawing/2014/main" id="{78F68AFF-987A-49D9-9738-1DF1A0930790}"/>
              </a:ext>
            </a:extLst>
          </p:cNvPr>
          <p:cNvSpPr>
            <a:spLocks noChangeShapeType="1"/>
          </p:cNvSpPr>
          <p:nvPr/>
        </p:nvSpPr>
        <p:spPr bwMode="auto">
          <a:xfrm>
            <a:off x="6577013" y="2336006"/>
            <a:ext cx="47625" cy="333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93" name="Line 331">
            <a:extLst>
              <a:ext uri="{FF2B5EF4-FFF2-40B4-BE49-F238E27FC236}">
                <a16:creationId xmlns:a16="http://schemas.microsoft.com/office/drawing/2014/main" id="{CC1D76EA-59FC-4DB4-847B-EB59ECE22F61}"/>
              </a:ext>
            </a:extLst>
          </p:cNvPr>
          <p:cNvSpPr>
            <a:spLocks noChangeShapeType="1"/>
          </p:cNvSpPr>
          <p:nvPr/>
        </p:nvSpPr>
        <p:spPr bwMode="auto">
          <a:xfrm flipH="1">
            <a:off x="6571061" y="2378870"/>
            <a:ext cx="63103" cy="3571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94" name="Line 332">
            <a:extLst>
              <a:ext uri="{FF2B5EF4-FFF2-40B4-BE49-F238E27FC236}">
                <a16:creationId xmlns:a16="http://schemas.microsoft.com/office/drawing/2014/main" id="{B64751EC-5FDF-4227-A52A-BF59E9034EE3}"/>
              </a:ext>
            </a:extLst>
          </p:cNvPr>
          <p:cNvSpPr>
            <a:spLocks noChangeShapeType="1"/>
          </p:cNvSpPr>
          <p:nvPr/>
        </p:nvSpPr>
        <p:spPr bwMode="auto">
          <a:xfrm flipH="1">
            <a:off x="6567489" y="2424114"/>
            <a:ext cx="13097" cy="702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95" name="Line 333">
            <a:extLst>
              <a:ext uri="{FF2B5EF4-FFF2-40B4-BE49-F238E27FC236}">
                <a16:creationId xmlns:a16="http://schemas.microsoft.com/office/drawing/2014/main" id="{D9E7C078-519D-4A8A-B051-19C2F47866C8}"/>
              </a:ext>
            </a:extLst>
          </p:cNvPr>
          <p:cNvSpPr>
            <a:spLocks noChangeShapeType="1"/>
          </p:cNvSpPr>
          <p:nvPr/>
        </p:nvSpPr>
        <p:spPr bwMode="auto">
          <a:xfrm>
            <a:off x="6569869" y="2496741"/>
            <a:ext cx="214313" cy="16549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96" name="Line 334">
            <a:extLst>
              <a:ext uri="{FF2B5EF4-FFF2-40B4-BE49-F238E27FC236}">
                <a16:creationId xmlns:a16="http://schemas.microsoft.com/office/drawing/2014/main" id="{D9871700-77B2-479A-967D-AADB9F0C9D10}"/>
              </a:ext>
            </a:extLst>
          </p:cNvPr>
          <p:cNvSpPr>
            <a:spLocks noChangeShapeType="1"/>
          </p:cNvSpPr>
          <p:nvPr/>
        </p:nvSpPr>
        <p:spPr bwMode="auto">
          <a:xfrm flipH="1">
            <a:off x="6700838" y="2671763"/>
            <a:ext cx="85725" cy="85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97" name="Line 336">
            <a:extLst>
              <a:ext uri="{FF2B5EF4-FFF2-40B4-BE49-F238E27FC236}">
                <a16:creationId xmlns:a16="http://schemas.microsoft.com/office/drawing/2014/main" id="{3FC7F916-2761-474B-929F-A27721A67414}"/>
              </a:ext>
            </a:extLst>
          </p:cNvPr>
          <p:cNvSpPr>
            <a:spLocks noChangeShapeType="1"/>
          </p:cNvSpPr>
          <p:nvPr/>
        </p:nvSpPr>
        <p:spPr bwMode="auto">
          <a:xfrm flipV="1">
            <a:off x="6062663" y="2155031"/>
            <a:ext cx="66675" cy="14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98" name="Line 343">
            <a:extLst>
              <a:ext uri="{FF2B5EF4-FFF2-40B4-BE49-F238E27FC236}">
                <a16:creationId xmlns:a16="http://schemas.microsoft.com/office/drawing/2014/main" id="{EC3578E8-D42A-4EAF-B2E7-183D6DB294FC}"/>
              </a:ext>
            </a:extLst>
          </p:cNvPr>
          <p:cNvSpPr>
            <a:spLocks noChangeShapeType="1"/>
          </p:cNvSpPr>
          <p:nvPr/>
        </p:nvSpPr>
        <p:spPr bwMode="auto">
          <a:xfrm>
            <a:off x="6569869" y="2420541"/>
            <a:ext cx="1191" cy="666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sp>
        <p:nvSpPr>
          <p:cNvPr id="3299" name="Line 344">
            <a:extLst>
              <a:ext uri="{FF2B5EF4-FFF2-40B4-BE49-F238E27FC236}">
                <a16:creationId xmlns:a16="http://schemas.microsoft.com/office/drawing/2014/main" id="{12E6246B-8E98-4C4B-884F-E9424193F889}"/>
              </a:ext>
            </a:extLst>
          </p:cNvPr>
          <p:cNvSpPr>
            <a:spLocks noChangeShapeType="1"/>
          </p:cNvSpPr>
          <p:nvPr/>
        </p:nvSpPr>
        <p:spPr bwMode="auto">
          <a:xfrm>
            <a:off x="6573441" y="2496742"/>
            <a:ext cx="203597" cy="15001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eaLnBrk="0" fontAlgn="base" hangingPunct="0">
              <a:spcBef>
                <a:spcPct val="0"/>
              </a:spcBef>
              <a:spcAft>
                <a:spcPct val="0"/>
              </a:spcAft>
              <a:defRPr/>
            </a:pPr>
            <a:endParaRPr lang="en-US" sz="300">
              <a:solidFill>
                <a:srgbClr val="000000"/>
              </a:solidFill>
              <a:latin typeface="Times New Roman" panose="02020603050405020304" pitchFamily="18" charset="0"/>
            </a:endParaRPr>
          </a:p>
        </p:txBody>
      </p:sp>
      <p:pic>
        <p:nvPicPr>
          <p:cNvPr id="9" name="Picture 8">
            <a:extLst>
              <a:ext uri="{FF2B5EF4-FFF2-40B4-BE49-F238E27FC236}">
                <a16:creationId xmlns:a16="http://schemas.microsoft.com/office/drawing/2014/main" id="{A08FCF4C-691A-4505-B73A-80A0BC62869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149455" y="1783351"/>
            <a:ext cx="307181" cy="307181"/>
          </a:xfrm>
          <a:prstGeom prst="rect">
            <a:avLst/>
          </a:prstGeom>
        </p:spPr>
      </p:pic>
      <p:pic>
        <p:nvPicPr>
          <p:cNvPr id="240" name="Picture 239">
            <a:extLst>
              <a:ext uri="{FF2B5EF4-FFF2-40B4-BE49-F238E27FC236}">
                <a16:creationId xmlns:a16="http://schemas.microsoft.com/office/drawing/2014/main" id="{5C43AFA9-B21C-4089-8B73-BA6760C99F6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345658" y="1597225"/>
            <a:ext cx="307181" cy="307181"/>
          </a:xfrm>
          <a:prstGeom prst="rect">
            <a:avLst/>
          </a:prstGeom>
        </p:spPr>
      </p:pic>
      <p:pic>
        <p:nvPicPr>
          <p:cNvPr id="241" name="Picture 240">
            <a:extLst>
              <a:ext uri="{FF2B5EF4-FFF2-40B4-BE49-F238E27FC236}">
                <a16:creationId xmlns:a16="http://schemas.microsoft.com/office/drawing/2014/main" id="{BDB1E4AE-AFAC-4278-9E77-70235998343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319339" y="2175868"/>
            <a:ext cx="307181" cy="307181"/>
          </a:xfrm>
          <a:prstGeom prst="rect">
            <a:avLst/>
          </a:prstGeom>
        </p:spPr>
      </p:pic>
      <p:pic>
        <p:nvPicPr>
          <p:cNvPr id="242" name="Picture 241">
            <a:extLst>
              <a:ext uri="{FF2B5EF4-FFF2-40B4-BE49-F238E27FC236}">
                <a16:creationId xmlns:a16="http://schemas.microsoft.com/office/drawing/2014/main" id="{796D59F9-6EF3-4E8B-AC42-FCD87FFD2ED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68317" y="2394348"/>
            <a:ext cx="307181" cy="307181"/>
          </a:xfrm>
          <a:prstGeom prst="rect">
            <a:avLst/>
          </a:prstGeom>
        </p:spPr>
      </p:pic>
      <p:pic>
        <p:nvPicPr>
          <p:cNvPr id="244" name="Picture 243">
            <a:extLst>
              <a:ext uri="{FF2B5EF4-FFF2-40B4-BE49-F238E27FC236}">
                <a16:creationId xmlns:a16="http://schemas.microsoft.com/office/drawing/2014/main" id="{38E1967E-908C-4FC3-B62E-1011465EB34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299599" y="2299099"/>
            <a:ext cx="307181" cy="307181"/>
          </a:xfrm>
          <a:prstGeom prst="rect">
            <a:avLst/>
          </a:prstGeom>
        </p:spPr>
      </p:pic>
      <p:pic>
        <p:nvPicPr>
          <p:cNvPr id="245" name="Picture 244">
            <a:extLst>
              <a:ext uri="{FF2B5EF4-FFF2-40B4-BE49-F238E27FC236}">
                <a16:creationId xmlns:a16="http://schemas.microsoft.com/office/drawing/2014/main" id="{C8D05015-8EC5-4886-8439-EF002DF4F64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793113" y="1627586"/>
            <a:ext cx="307181" cy="307181"/>
          </a:xfrm>
          <a:prstGeom prst="rect">
            <a:avLst/>
          </a:prstGeom>
        </p:spPr>
      </p:pic>
      <p:pic>
        <p:nvPicPr>
          <p:cNvPr id="246" name="Picture 245">
            <a:extLst>
              <a:ext uri="{FF2B5EF4-FFF2-40B4-BE49-F238E27FC236}">
                <a16:creationId xmlns:a16="http://schemas.microsoft.com/office/drawing/2014/main" id="{11FC82B6-B444-4327-88C5-E015DC70B03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66211" y="1679974"/>
            <a:ext cx="307181" cy="307181"/>
          </a:xfrm>
          <a:prstGeom prst="rect">
            <a:avLst/>
          </a:prstGeom>
        </p:spPr>
      </p:pic>
      <p:sp>
        <p:nvSpPr>
          <p:cNvPr id="11" name="TextBox 10">
            <a:extLst>
              <a:ext uri="{FF2B5EF4-FFF2-40B4-BE49-F238E27FC236}">
                <a16:creationId xmlns:a16="http://schemas.microsoft.com/office/drawing/2014/main" id="{52A2EC63-1B7C-41EB-A889-87FFD57038BF}"/>
              </a:ext>
            </a:extLst>
          </p:cNvPr>
          <p:cNvSpPr txBox="1"/>
          <p:nvPr/>
        </p:nvSpPr>
        <p:spPr>
          <a:xfrm>
            <a:off x="3442099" y="2571751"/>
            <a:ext cx="372665" cy="207749"/>
          </a:xfrm>
          <a:prstGeom prst="rect">
            <a:avLst/>
          </a:prstGeom>
          <a:noFill/>
        </p:spPr>
        <p:txBody>
          <a:bodyPr wrap="square" rtlCol="0">
            <a:spAutoFit/>
          </a:bodyPr>
          <a:lstStyle/>
          <a:p>
            <a:pPr defTabSz="685800" eaLnBrk="0" fontAlgn="base" hangingPunct="0">
              <a:spcBef>
                <a:spcPct val="0"/>
              </a:spcBef>
              <a:spcAft>
                <a:spcPct val="0"/>
              </a:spcAft>
              <a:defRPr/>
            </a:pPr>
            <a:r>
              <a:rPr lang="en-US" sz="375" b="1" dirty="0">
                <a:solidFill>
                  <a:srgbClr val="000000"/>
                </a:solidFill>
                <a:latin typeface="Arial" panose="020B0604020202020204" pitchFamily="34" charset="0"/>
                <a:cs typeface="Arial" panose="020B0604020202020204" pitchFamily="34" charset="0"/>
              </a:rPr>
              <a:t>GASTON</a:t>
            </a:r>
          </a:p>
        </p:txBody>
      </p:sp>
      <p:sp>
        <p:nvSpPr>
          <p:cNvPr id="12" name="TextBox 11">
            <a:extLst>
              <a:ext uri="{FF2B5EF4-FFF2-40B4-BE49-F238E27FC236}">
                <a16:creationId xmlns:a16="http://schemas.microsoft.com/office/drawing/2014/main" id="{71A1FAE8-0702-4CD9-9CDB-AA58A8207AC3}"/>
              </a:ext>
            </a:extLst>
          </p:cNvPr>
          <p:cNvSpPr txBox="1"/>
          <p:nvPr/>
        </p:nvSpPr>
        <p:spPr>
          <a:xfrm>
            <a:off x="1946078" y="400051"/>
            <a:ext cx="5316736" cy="461665"/>
          </a:xfrm>
          <a:prstGeom prst="rect">
            <a:avLst/>
          </a:prstGeom>
          <a:noFill/>
        </p:spPr>
        <p:txBody>
          <a:bodyPr wrap="square" rtlCol="0">
            <a:spAutoFit/>
          </a:bodyPr>
          <a:lstStyle/>
          <a:p>
            <a:pPr algn="ctr" defTabSz="685800" eaLnBrk="0" fontAlgn="base" hangingPunct="0">
              <a:spcBef>
                <a:spcPct val="0"/>
              </a:spcBef>
              <a:spcAft>
                <a:spcPct val="0"/>
              </a:spcAft>
              <a:defRPr/>
            </a:pPr>
            <a:r>
              <a:rPr lang="en-US" sz="2400" dirty="0">
                <a:solidFill>
                  <a:srgbClr val="000000"/>
                </a:solidFill>
                <a:latin typeface="Times New Roman" panose="02020603050405020304" pitchFamily="18" charset="0"/>
              </a:rPr>
              <a:t>Triple P Statewide Coverage</a:t>
            </a:r>
          </a:p>
        </p:txBody>
      </p:sp>
      <p:grpSp>
        <p:nvGrpSpPr>
          <p:cNvPr id="2" name="Group 1">
            <a:extLst>
              <a:ext uri="{FF2B5EF4-FFF2-40B4-BE49-F238E27FC236}">
                <a16:creationId xmlns:a16="http://schemas.microsoft.com/office/drawing/2014/main" id="{1F66A949-BE8D-40C6-9970-5938F98E2B20}"/>
              </a:ext>
            </a:extLst>
          </p:cNvPr>
          <p:cNvGrpSpPr/>
          <p:nvPr/>
        </p:nvGrpSpPr>
        <p:grpSpPr>
          <a:xfrm>
            <a:off x="1569119" y="3798318"/>
            <a:ext cx="2703440" cy="770950"/>
            <a:chOff x="568157" y="5064423"/>
            <a:chExt cx="3604587" cy="1027933"/>
          </a:xfrm>
        </p:grpSpPr>
        <p:grpSp>
          <p:nvGrpSpPr>
            <p:cNvPr id="247" name="Group 246">
              <a:extLst>
                <a:ext uri="{FF2B5EF4-FFF2-40B4-BE49-F238E27FC236}">
                  <a16:creationId xmlns:a16="http://schemas.microsoft.com/office/drawing/2014/main" id="{2B9570A0-223C-4CDC-BFFA-1FFE62383D3D}"/>
                </a:ext>
              </a:extLst>
            </p:cNvPr>
            <p:cNvGrpSpPr/>
            <p:nvPr/>
          </p:nvGrpSpPr>
          <p:grpSpPr>
            <a:xfrm>
              <a:off x="568157" y="5064423"/>
              <a:ext cx="3604587" cy="1027933"/>
              <a:chOff x="611802" y="4149840"/>
              <a:chExt cx="3604587" cy="1027933"/>
            </a:xfrm>
          </p:grpSpPr>
          <p:pic>
            <p:nvPicPr>
              <p:cNvPr id="248" name="Picture 247">
                <a:extLst>
                  <a:ext uri="{FF2B5EF4-FFF2-40B4-BE49-F238E27FC236}">
                    <a16:creationId xmlns:a16="http://schemas.microsoft.com/office/drawing/2014/main" id="{7E9BABA0-D823-419B-8D28-FD4B333899F1}"/>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flipH="1">
                <a:off x="640242" y="4911885"/>
                <a:ext cx="202972" cy="202972"/>
              </a:xfrm>
              <a:prstGeom prst="rect">
                <a:avLst/>
              </a:prstGeom>
            </p:spPr>
          </p:pic>
          <p:pic>
            <p:nvPicPr>
              <p:cNvPr id="250" name="Picture 249">
                <a:extLst>
                  <a:ext uri="{FF2B5EF4-FFF2-40B4-BE49-F238E27FC236}">
                    <a16:creationId xmlns:a16="http://schemas.microsoft.com/office/drawing/2014/main" id="{AF0A372F-40A7-4944-B203-57839A9543C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1802" y="4149840"/>
                <a:ext cx="307181" cy="307181"/>
              </a:xfrm>
              <a:prstGeom prst="rect">
                <a:avLst/>
              </a:prstGeom>
            </p:spPr>
          </p:pic>
          <p:sp>
            <p:nvSpPr>
              <p:cNvPr id="251" name="TextBox 250">
                <a:extLst>
                  <a:ext uri="{FF2B5EF4-FFF2-40B4-BE49-F238E27FC236}">
                    <a16:creationId xmlns:a16="http://schemas.microsoft.com/office/drawing/2014/main" id="{E32ABEFE-7ABB-4CDA-93EF-69D7DF09C39E}"/>
                  </a:ext>
                </a:extLst>
              </p:cNvPr>
              <p:cNvSpPr txBox="1"/>
              <p:nvPr/>
            </p:nvSpPr>
            <p:spPr>
              <a:xfrm>
                <a:off x="893815" y="4192191"/>
                <a:ext cx="3320684" cy="284780"/>
              </a:xfrm>
              <a:prstGeom prst="rect">
                <a:avLst/>
              </a:prstGeom>
              <a:noFill/>
            </p:spPr>
            <p:txBody>
              <a:bodyPr wrap="square" rtlCol="0">
                <a:spAutoFit/>
              </a:bodyPr>
              <a:lstStyle/>
              <a:p>
                <a:pPr defTabSz="514350">
                  <a:defRPr/>
                </a:pPr>
                <a:r>
                  <a:rPr lang="en-US" sz="788" dirty="0">
                    <a:solidFill>
                      <a:prstClr val="black"/>
                    </a:solidFill>
                    <a:latin typeface="Calibri" panose="020F0502020204030204"/>
                  </a:rPr>
                  <a:t>Expand current LIAs to their contiguous counties</a:t>
                </a:r>
              </a:p>
            </p:txBody>
          </p:sp>
          <p:sp>
            <p:nvSpPr>
              <p:cNvPr id="252" name="TextBox 251">
                <a:extLst>
                  <a:ext uri="{FF2B5EF4-FFF2-40B4-BE49-F238E27FC236}">
                    <a16:creationId xmlns:a16="http://schemas.microsoft.com/office/drawing/2014/main" id="{7E48BEE9-E01A-4106-8773-47D964AA5241}"/>
                  </a:ext>
                </a:extLst>
              </p:cNvPr>
              <p:cNvSpPr txBox="1"/>
              <p:nvPr/>
            </p:nvSpPr>
            <p:spPr>
              <a:xfrm>
                <a:off x="895319" y="4541193"/>
                <a:ext cx="3320684" cy="284780"/>
              </a:xfrm>
              <a:prstGeom prst="rect">
                <a:avLst/>
              </a:prstGeom>
              <a:noFill/>
            </p:spPr>
            <p:txBody>
              <a:bodyPr wrap="square" rtlCol="0">
                <a:spAutoFit/>
              </a:bodyPr>
              <a:lstStyle/>
              <a:p>
                <a:pPr defTabSz="514350">
                  <a:defRPr/>
                </a:pPr>
                <a:r>
                  <a:rPr lang="en-US" sz="788" dirty="0">
                    <a:solidFill>
                      <a:prstClr val="black"/>
                    </a:solidFill>
                    <a:latin typeface="Calibri" panose="020F0502020204030204"/>
                  </a:rPr>
                  <a:t>New LIA covering </a:t>
                </a:r>
                <a:r>
                  <a:rPr lang="en-US" sz="788" dirty="0" err="1">
                    <a:solidFill>
                      <a:prstClr val="black"/>
                    </a:solidFill>
                    <a:latin typeface="Calibri" panose="020F0502020204030204"/>
                  </a:rPr>
                  <a:t>Sandhills</a:t>
                </a:r>
                <a:r>
                  <a:rPr lang="en-US" sz="788" dirty="0">
                    <a:solidFill>
                      <a:prstClr val="black"/>
                    </a:solidFill>
                    <a:latin typeface="Calibri" panose="020F0502020204030204"/>
                  </a:rPr>
                  <a:t>/SE region</a:t>
                </a:r>
              </a:p>
            </p:txBody>
          </p:sp>
          <p:sp>
            <p:nvSpPr>
              <p:cNvPr id="253" name="TextBox 252">
                <a:extLst>
                  <a:ext uri="{FF2B5EF4-FFF2-40B4-BE49-F238E27FC236}">
                    <a16:creationId xmlns:a16="http://schemas.microsoft.com/office/drawing/2014/main" id="{B5E3EBFB-0C17-431B-9095-59876ADBAD29}"/>
                  </a:ext>
                </a:extLst>
              </p:cNvPr>
              <p:cNvSpPr txBox="1"/>
              <p:nvPr/>
            </p:nvSpPr>
            <p:spPr>
              <a:xfrm>
                <a:off x="895705" y="4892993"/>
                <a:ext cx="3320684" cy="284780"/>
              </a:xfrm>
              <a:prstGeom prst="rect">
                <a:avLst/>
              </a:prstGeom>
              <a:noFill/>
            </p:spPr>
            <p:txBody>
              <a:bodyPr wrap="square" rtlCol="0">
                <a:spAutoFit/>
              </a:bodyPr>
              <a:lstStyle/>
              <a:p>
                <a:pPr defTabSz="514350">
                  <a:defRPr/>
                </a:pPr>
                <a:r>
                  <a:rPr lang="en-US" sz="788" dirty="0">
                    <a:solidFill>
                      <a:prstClr val="black"/>
                    </a:solidFill>
                    <a:latin typeface="Calibri" panose="020F0502020204030204"/>
                  </a:rPr>
                  <a:t>Cabarrus, a stand alone LIA, per agreement</a:t>
                </a:r>
              </a:p>
            </p:txBody>
          </p:sp>
        </p:grpSp>
        <p:pic>
          <p:nvPicPr>
            <p:cNvPr id="254" name="Picture 253">
              <a:extLst>
                <a:ext uri="{FF2B5EF4-FFF2-40B4-BE49-F238E27FC236}">
                  <a16:creationId xmlns:a16="http://schemas.microsoft.com/office/drawing/2014/main" id="{123F4A51-34CE-4A82-8D49-CA9F517A127B}"/>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flipV="1">
              <a:off x="625557" y="5455776"/>
              <a:ext cx="192380" cy="192380"/>
            </a:xfrm>
            <a:prstGeom prst="rect">
              <a:avLst/>
            </a:prstGeom>
          </p:spPr>
        </p:pic>
      </p:grpSp>
      <p:pic>
        <p:nvPicPr>
          <p:cNvPr id="256" name="Picture 255">
            <a:extLst>
              <a:ext uri="{FF2B5EF4-FFF2-40B4-BE49-F238E27FC236}">
                <a16:creationId xmlns:a16="http://schemas.microsoft.com/office/drawing/2014/main" id="{51E84021-2B3E-47AE-88E3-FC7F58CC99FF}"/>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flipV="1">
            <a:off x="5470703" y="2943006"/>
            <a:ext cx="144285" cy="144285"/>
          </a:xfrm>
          <a:prstGeom prst="rect">
            <a:avLst/>
          </a:prstGeom>
        </p:spPr>
      </p:pic>
      <p:pic>
        <p:nvPicPr>
          <p:cNvPr id="257" name="Picture 256">
            <a:extLst>
              <a:ext uri="{FF2B5EF4-FFF2-40B4-BE49-F238E27FC236}">
                <a16:creationId xmlns:a16="http://schemas.microsoft.com/office/drawing/2014/main" id="{7E78ECE1-2AE3-4BC1-A9D9-9A38CF22CC6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flipH="1">
            <a:off x="4029247" y="2556272"/>
            <a:ext cx="152229" cy="152229"/>
          </a:xfrm>
          <a:prstGeom prst="rect">
            <a:avLst/>
          </a:prstGeom>
        </p:spPr>
      </p:pic>
      <p:sp>
        <p:nvSpPr>
          <p:cNvPr id="3" name="TextBox 2">
            <a:extLst>
              <a:ext uri="{FF2B5EF4-FFF2-40B4-BE49-F238E27FC236}">
                <a16:creationId xmlns:a16="http://schemas.microsoft.com/office/drawing/2014/main" id="{2A2B42B6-05AF-4C99-AB73-7928709443C2}"/>
              </a:ext>
            </a:extLst>
          </p:cNvPr>
          <p:cNvSpPr txBox="1"/>
          <p:nvPr/>
        </p:nvSpPr>
        <p:spPr>
          <a:xfrm>
            <a:off x="1612168" y="1259632"/>
            <a:ext cx="1185801" cy="300082"/>
          </a:xfrm>
          <a:prstGeom prst="rect">
            <a:avLst/>
          </a:prstGeom>
          <a:noFill/>
        </p:spPr>
        <p:txBody>
          <a:bodyPr wrap="square" rtlCol="0">
            <a:spAutoFit/>
          </a:bodyPr>
          <a:lstStyle/>
          <a:p>
            <a:pPr defTabSz="342900">
              <a:defRPr/>
            </a:pPr>
            <a:r>
              <a:rPr lang="en-US" sz="1350" dirty="0">
                <a:solidFill>
                  <a:srgbClr val="000000"/>
                </a:solidFill>
                <a:latin typeface="Corbel" panose="020B0503020204020204"/>
              </a:rPr>
              <a:t>Madison</a:t>
            </a:r>
          </a:p>
        </p:txBody>
      </p:sp>
      <p:cxnSp>
        <p:nvCxnSpPr>
          <p:cNvPr id="5" name="Straight Arrow Connector 4">
            <a:extLst>
              <a:ext uri="{FF2B5EF4-FFF2-40B4-BE49-F238E27FC236}">
                <a16:creationId xmlns:a16="http://schemas.microsoft.com/office/drawing/2014/main" id="{F43DF177-3DFC-4EB9-9D1D-28203DE9A790}"/>
              </a:ext>
            </a:extLst>
          </p:cNvPr>
          <p:cNvCxnSpPr/>
          <p:nvPr/>
        </p:nvCxnSpPr>
        <p:spPr>
          <a:xfrm>
            <a:off x="1893094" y="1544241"/>
            <a:ext cx="52983" cy="708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B0EE5AD-E1F9-40B0-B8D9-2DB02A053E45}"/>
              </a:ext>
            </a:extLst>
          </p:cNvPr>
          <p:cNvCxnSpPr/>
          <p:nvPr/>
        </p:nvCxnSpPr>
        <p:spPr>
          <a:xfrm>
            <a:off x="2089547" y="1568396"/>
            <a:ext cx="481013" cy="336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ED11A9-6DAA-4853-98D8-F74C829FFA02}"/>
              </a:ext>
            </a:extLst>
          </p:cNvPr>
          <p:cNvSpPr txBox="1"/>
          <p:nvPr/>
        </p:nvSpPr>
        <p:spPr>
          <a:xfrm>
            <a:off x="3102429" y="3226059"/>
            <a:ext cx="1300504" cy="300082"/>
          </a:xfrm>
          <a:prstGeom prst="rect">
            <a:avLst/>
          </a:prstGeom>
          <a:noFill/>
        </p:spPr>
        <p:txBody>
          <a:bodyPr wrap="square" rtlCol="0">
            <a:spAutoFit/>
          </a:bodyPr>
          <a:lstStyle/>
          <a:p>
            <a:pPr defTabSz="342900">
              <a:defRPr/>
            </a:pPr>
            <a:r>
              <a:rPr lang="en-US" sz="1350" dirty="0">
                <a:solidFill>
                  <a:srgbClr val="000000"/>
                </a:solidFill>
                <a:latin typeface="Corbel" panose="020B0503020204020204"/>
              </a:rPr>
              <a:t>Mecklenburg</a:t>
            </a:r>
          </a:p>
        </p:txBody>
      </p:sp>
      <p:cxnSp>
        <p:nvCxnSpPr>
          <p:cNvPr id="13" name="Straight Arrow Connector 12">
            <a:extLst>
              <a:ext uri="{FF2B5EF4-FFF2-40B4-BE49-F238E27FC236}">
                <a16:creationId xmlns:a16="http://schemas.microsoft.com/office/drawing/2014/main" id="{76FFE996-815A-4DBF-BD82-6E87F140289D}"/>
              </a:ext>
            </a:extLst>
          </p:cNvPr>
          <p:cNvCxnSpPr/>
          <p:nvPr/>
        </p:nvCxnSpPr>
        <p:spPr>
          <a:xfrm flipV="1">
            <a:off x="3446861" y="2805112"/>
            <a:ext cx="144065" cy="4238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E536904-6ADC-46F1-9DBB-5481139763F2}"/>
              </a:ext>
            </a:extLst>
          </p:cNvPr>
          <p:cNvSpPr txBox="1"/>
          <p:nvPr/>
        </p:nvSpPr>
        <p:spPr>
          <a:xfrm>
            <a:off x="3071813" y="1015112"/>
            <a:ext cx="1085850" cy="300082"/>
          </a:xfrm>
          <a:prstGeom prst="rect">
            <a:avLst/>
          </a:prstGeom>
          <a:noFill/>
        </p:spPr>
        <p:txBody>
          <a:bodyPr wrap="square" rtlCol="0">
            <a:spAutoFit/>
          </a:bodyPr>
          <a:lstStyle/>
          <a:p>
            <a:pPr defTabSz="342900">
              <a:defRPr/>
            </a:pPr>
            <a:r>
              <a:rPr lang="en-US" sz="1350" dirty="0">
                <a:solidFill>
                  <a:srgbClr val="000000"/>
                </a:solidFill>
                <a:latin typeface="Corbel" panose="020B0503020204020204"/>
              </a:rPr>
              <a:t>App District</a:t>
            </a:r>
          </a:p>
        </p:txBody>
      </p:sp>
      <p:cxnSp>
        <p:nvCxnSpPr>
          <p:cNvPr id="16" name="Straight Arrow Connector 15">
            <a:extLst>
              <a:ext uri="{FF2B5EF4-FFF2-40B4-BE49-F238E27FC236}">
                <a16:creationId xmlns:a16="http://schemas.microsoft.com/office/drawing/2014/main" id="{CBD043A9-1B1C-42C8-B0CE-154D93C9F2DC}"/>
              </a:ext>
            </a:extLst>
          </p:cNvPr>
          <p:cNvCxnSpPr/>
          <p:nvPr/>
        </p:nvCxnSpPr>
        <p:spPr>
          <a:xfrm>
            <a:off x="3365303" y="1295014"/>
            <a:ext cx="112514" cy="215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B56AC5E-EF8A-46B1-BEE9-EF880549A70E}"/>
              </a:ext>
            </a:extLst>
          </p:cNvPr>
          <p:cNvSpPr txBox="1"/>
          <p:nvPr/>
        </p:nvSpPr>
        <p:spPr>
          <a:xfrm>
            <a:off x="4443413" y="1027357"/>
            <a:ext cx="963216" cy="300082"/>
          </a:xfrm>
          <a:prstGeom prst="rect">
            <a:avLst/>
          </a:prstGeom>
          <a:noFill/>
        </p:spPr>
        <p:txBody>
          <a:bodyPr wrap="square" rtlCol="0">
            <a:spAutoFit/>
          </a:bodyPr>
          <a:lstStyle/>
          <a:p>
            <a:pPr defTabSz="342900">
              <a:defRPr/>
            </a:pPr>
            <a:r>
              <a:rPr lang="en-US" sz="1350" dirty="0">
                <a:solidFill>
                  <a:srgbClr val="000000"/>
                </a:solidFill>
                <a:latin typeface="Corbel" panose="020B0503020204020204"/>
              </a:rPr>
              <a:t>Durham</a:t>
            </a:r>
          </a:p>
        </p:txBody>
      </p:sp>
      <p:cxnSp>
        <p:nvCxnSpPr>
          <p:cNvPr id="19" name="Straight Arrow Connector 18">
            <a:extLst>
              <a:ext uri="{FF2B5EF4-FFF2-40B4-BE49-F238E27FC236}">
                <a16:creationId xmlns:a16="http://schemas.microsoft.com/office/drawing/2014/main" id="{E0ADD79B-AC26-45D8-8AB8-FA8467C47590}"/>
              </a:ext>
            </a:extLst>
          </p:cNvPr>
          <p:cNvCxnSpPr/>
          <p:nvPr/>
        </p:nvCxnSpPr>
        <p:spPr>
          <a:xfrm>
            <a:off x="4748213" y="1259632"/>
            <a:ext cx="0" cy="236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413889C-6726-4498-8A47-7628A64A9D5A}"/>
              </a:ext>
            </a:extLst>
          </p:cNvPr>
          <p:cNvSpPr txBox="1"/>
          <p:nvPr/>
        </p:nvSpPr>
        <p:spPr>
          <a:xfrm>
            <a:off x="5513785" y="997774"/>
            <a:ext cx="1038821" cy="300082"/>
          </a:xfrm>
          <a:prstGeom prst="rect">
            <a:avLst/>
          </a:prstGeom>
          <a:noFill/>
        </p:spPr>
        <p:txBody>
          <a:bodyPr wrap="square" rtlCol="0">
            <a:spAutoFit/>
          </a:bodyPr>
          <a:lstStyle/>
          <a:p>
            <a:pPr defTabSz="342900">
              <a:defRPr/>
            </a:pPr>
            <a:r>
              <a:rPr lang="en-US" sz="1350" dirty="0">
                <a:solidFill>
                  <a:srgbClr val="000000"/>
                </a:solidFill>
                <a:latin typeface="Corbel" panose="020B0503020204020204"/>
              </a:rPr>
              <a:t>Halifax</a:t>
            </a:r>
          </a:p>
        </p:txBody>
      </p:sp>
      <p:cxnSp>
        <p:nvCxnSpPr>
          <p:cNvPr id="22" name="Straight Arrow Connector 21">
            <a:extLst>
              <a:ext uri="{FF2B5EF4-FFF2-40B4-BE49-F238E27FC236}">
                <a16:creationId xmlns:a16="http://schemas.microsoft.com/office/drawing/2014/main" id="{7D5FBAB9-F6CF-432A-9266-B4E5ACC68028}"/>
              </a:ext>
            </a:extLst>
          </p:cNvPr>
          <p:cNvCxnSpPr/>
          <p:nvPr/>
        </p:nvCxnSpPr>
        <p:spPr>
          <a:xfrm>
            <a:off x="5815013" y="1225958"/>
            <a:ext cx="19050" cy="236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A096FB6-424C-413F-A197-4B79D0728DCE}"/>
              </a:ext>
            </a:extLst>
          </p:cNvPr>
          <p:cNvSpPr txBox="1"/>
          <p:nvPr/>
        </p:nvSpPr>
        <p:spPr>
          <a:xfrm>
            <a:off x="4419601" y="4005262"/>
            <a:ext cx="1721644" cy="300082"/>
          </a:xfrm>
          <a:prstGeom prst="rect">
            <a:avLst/>
          </a:prstGeom>
          <a:noFill/>
        </p:spPr>
        <p:txBody>
          <a:bodyPr wrap="square" rtlCol="0">
            <a:spAutoFit/>
          </a:bodyPr>
          <a:lstStyle/>
          <a:p>
            <a:pPr defTabSz="342900">
              <a:defRPr/>
            </a:pPr>
            <a:r>
              <a:rPr lang="en-US" sz="1350" dirty="0">
                <a:solidFill>
                  <a:srgbClr val="000000"/>
                </a:solidFill>
                <a:latin typeface="Corbel" panose="020B0503020204020204"/>
              </a:rPr>
              <a:t>Cumberland</a:t>
            </a:r>
          </a:p>
        </p:txBody>
      </p:sp>
      <p:cxnSp>
        <p:nvCxnSpPr>
          <p:cNvPr id="25" name="Straight Arrow Connector 24">
            <a:extLst>
              <a:ext uri="{FF2B5EF4-FFF2-40B4-BE49-F238E27FC236}">
                <a16:creationId xmlns:a16="http://schemas.microsoft.com/office/drawing/2014/main" id="{8667633F-D3EF-4476-933B-69005CDDA808}"/>
              </a:ext>
            </a:extLst>
          </p:cNvPr>
          <p:cNvCxnSpPr/>
          <p:nvPr/>
        </p:nvCxnSpPr>
        <p:spPr>
          <a:xfrm flipH="1" flipV="1">
            <a:off x="4649986" y="3142061"/>
            <a:ext cx="192287" cy="863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CE95C9D-67B6-47D3-8251-53FF45255019}"/>
              </a:ext>
            </a:extLst>
          </p:cNvPr>
          <p:cNvCxnSpPr/>
          <p:nvPr/>
        </p:nvCxnSpPr>
        <p:spPr>
          <a:xfrm flipV="1">
            <a:off x="4999435" y="3728264"/>
            <a:ext cx="266700" cy="276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C8F86D8-716C-4808-AB19-DFBCD503EA6D}"/>
              </a:ext>
            </a:extLst>
          </p:cNvPr>
          <p:cNvSpPr txBox="1"/>
          <p:nvPr/>
        </p:nvSpPr>
        <p:spPr>
          <a:xfrm>
            <a:off x="6592491" y="3507581"/>
            <a:ext cx="1100264" cy="300082"/>
          </a:xfrm>
          <a:prstGeom prst="rect">
            <a:avLst/>
          </a:prstGeom>
          <a:noFill/>
        </p:spPr>
        <p:txBody>
          <a:bodyPr wrap="square" rtlCol="0">
            <a:spAutoFit/>
          </a:bodyPr>
          <a:lstStyle/>
          <a:p>
            <a:pPr defTabSz="342900">
              <a:defRPr/>
            </a:pPr>
            <a:r>
              <a:rPr lang="en-US" sz="1350" dirty="0">
                <a:solidFill>
                  <a:srgbClr val="000000"/>
                </a:solidFill>
                <a:latin typeface="Corbel" panose="020B0503020204020204"/>
              </a:rPr>
              <a:t>Pitt</a:t>
            </a:r>
          </a:p>
        </p:txBody>
      </p:sp>
      <p:cxnSp>
        <p:nvCxnSpPr>
          <p:cNvPr id="30" name="Straight Arrow Connector 29">
            <a:extLst>
              <a:ext uri="{FF2B5EF4-FFF2-40B4-BE49-F238E27FC236}">
                <a16:creationId xmlns:a16="http://schemas.microsoft.com/office/drawing/2014/main" id="{B1E6972F-CA0F-4B5C-9893-60E2B048B8AF}"/>
              </a:ext>
            </a:extLst>
          </p:cNvPr>
          <p:cNvCxnSpPr/>
          <p:nvPr/>
        </p:nvCxnSpPr>
        <p:spPr>
          <a:xfrm flipV="1">
            <a:off x="6793112" y="3189686"/>
            <a:ext cx="0" cy="310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791F066-FDB2-4709-8258-B91884CDC04A}"/>
              </a:ext>
            </a:extLst>
          </p:cNvPr>
          <p:cNvSpPr txBox="1"/>
          <p:nvPr/>
        </p:nvSpPr>
        <p:spPr>
          <a:xfrm>
            <a:off x="6592491" y="1027357"/>
            <a:ext cx="1100264" cy="300082"/>
          </a:xfrm>
          <a:prstGeom prst="rect">
            <a:avLst/>
          </a:prstGeom>
          <a:noFill/>
        </p:spPr>
        <p:txBody>
          <a:bodyPr wrap="square" rtlCol="0">
            <a:spAutoFit/>
          </a:bodyPr>
          <a:lstStyle/>
          <a:p>
            <a:pPr defTabSz="342900">
              <a:defRPr/>
            </a:pPr>
            <a:r>
              <a:rPr lang="en-US" sz="1350" dirty="0">
                <a:solidFill>
                  <a:srgbClr val="000000"/>
                </a:solidFill>
                <a:latin typeface="Corbel" panose="020B0503020204020204"/>
              </a:rPr>
              <a:t>Albemarle</a:t>
            </a:r>
          </a:p>
        </p:txBody>
      </p:sp>
      <p:cxnSp>
        <p:nvCxnSpPr>
          <p:cNvPr id="225" name="Straight Arrow Connector 224">
            <a:extLst>
              <a:ext uri="{FF2B5EF4-FFF2-40B4-BE49-F238E27FC236}">
                <a16:creationId xmlns:a16="http://schemas.microsoft.com/office/drawing/2014/main" id="{D83E0AF7-B88F-44FB-84EA-D041D696A250}"/>
              </a:ext>
            </a:extLst>
          </p:cNvPr>
          <p:cNvCxnSpPr>
            <a:endCxn id="3260" idx="0"/>
          </p:cNvCxnSpPr>
          <p:nvPr/>
        </p:nvCxnSpPr>
        <p:spPr>
          <a:xfrm flipH="1">
            <a:off x="6865741" y="1282303"/>
            <a:ext cx="35121" cy="222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29492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srgbClr val="FFFFFF"/>
              </a:solidFill>
              <a:latin typeface="Corbel" panose="020B0503020204020204"/>
            </a:endParaRPr>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9214"/>
            <a:ext cx="8179482" cy="123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defRPr/>
            </a:pPr>
            <a:endParaRPr lang="en-US" sz="1350" dirty="0">
              <a:solidFill>
                <a:srgbClr val="FFFFFF"/>
              </a:solidFill>
              <a:latin typeface="Corbel" panose="020B0503020204020204"/>
            </a:endParaRPr>
          </a:p>
        </p:txBody>
      </p:sp>
      <p:sp>
        <p:nvSpPr>
          <p:cNvPr id="2" name="Title 1"/>
          <p:cNvSpPr>
            <a:spLocks noGrp="1"/>
          </p:cNvSpPr>
          <p:nvPr>
            <p:ph type="title"/>
          </p:nvPr>
        </p:nvSpPr>
        <p:spPr>
          <a:xfrm>
            <a:off x="1200566" y="815530"/>
            <a:ext cx="6737617" cy="750734"/>
          </a:xfrm>
        </p:spPr>
        <p:txBody>
          <a:bodyPr>
            <a:normAutofit/>
          </a:bodyPr>
          <a:lstStyle/>
          <a:p>
            <a:r>
              <a:rPr lang="en-US" dirty="0"/>
              <a:t>Support System</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0900" y="569214"/>
            <a:ext cx="889034" cy="123835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3" y="1894894"/>
            <a:ext cx="877276" cy="267253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265" y="1894895"/>
            <a:ext cx="8190670" cy="2672533"/>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defRPr/>
            </a:pPr>
            <a:endParaRPr lang="en-US" sz="1350" dirty="0">
              <a:solidFill>
                <a:srgbClr val="FFFFFF"/>
              </a:solidFill>
              <a:latin typeface="Corbel" panose="020B0503020204020204"/>
            </a:endParaRPr>
          </a:p>
        </p:txBody>
      </p:sp>
      <p:sp>
        <p:nvSpPr>
          <p:cNvPr id="3" name="Content Placeholder 2"/>
          <p:cNvSpPr>
            <a:spLocks noGrp="1"/>
          </p:cNvSpPr>
          <p:nvPr>
            <p:ph idx="1"/>
          </p:nvPr>
        </p:nvSpPr>
        <p:spPr>
          <a:xfrm>
            <a:off x="1200565" y="1901585"/>
            <a:ext cx="6737617" cy="2665843"/>
          </a:xfrm>
        </p:spPr>
        <p:txBody>
          <a:bodyPr>
            <a:normAutofit/>
          </a:bodyPr>
          <a:lstStyle/>
          <a:p>
            <a:r>
              <a:rPr lang="en-US">
                <a:solidFill>
                  <a:schemeClr val="tx1"/>
                </a:solidFill>
              </a:rPr>
              <a:t>Impact Center</a:t>
            </a:r>
          </a:p>
          <a:p>
            <a:r>
              <a:rPr lang="en-US">
                <a:solidFill>
                  <a:schemeClr val="tx1"/>
                </a:solidFill>
              </a:rPr>
              <a:t>Prevent Child Abuse North Carolina</a:t>
            </a:r>
          </a:p>
          <a:p>
            <a:r>
              <a:rPr lang="en-US">
                <a:solidFill>
                  <a:schemeClr val="tx1"/>
                </a:solidFill>
              </a:rPr>
              <a:t>Triple P America</a:t>
            </a:r>
          </a:p>
          <a:p>
            <a:r>
              <a:rPr lang="en-US">
                <a:solidFill>
                  <a:schemeClr val="tx1"/>
                </a:solidFill>
              </a:rPr>
              <a:t>State DPH and DSS Triple P Coordinators</a:t>
            </a:r>
          </a:p>
        </p:txBody>
      </p:sp>
    </p:spTree>
    <p:extLst>
      <p:ext uri="{BB962C8B-B14F-4D97-AF65-F5344CB8AC3E}">
        <p14:creationId xmlns:p14="http://schemas.microsoft.com/office/powerpoint/2010/main" val="1585802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5809-168D-7642-AAF6-463282DC3ADC}"/>
              </a:ext>
            </a:extLst>
          </p:cNvPr>
          <p:cNvSpPr>
            <a:spLocks noGrp="1"/>
          </p:cNvSpPr>
          <p:nvPr>
            <p:ph type="title"/>
          </p:nvPr>
        </p:nvSpPr>
        <p:spPr>
          <a:xfrm>
            <a:off x="189689" y="842878"/>
            <a:ext cx="2210612" cy="3450887"/>
          </a:xfrm>
        </p:spPr>
        <p:txBody>
          <a:bodyPr vert="horz" lIns="68580" tIns="34290" rIns="68580" bIns="0" rtlCol="0" anchor="ctr">
            <a:normAutofit/>
          </a:bodyPr>
          <a:lstStyle/>
          <a:p>
            <a:r>
              <a:rPr lang="en-US" dirty="0"/>
              <a:t>Triple P Support System </a:t>
            </a:r>
            <a:br>
              <a:rPr lang="en-US" dirty="0"/>
            </a:br>
            <a:r>
              <a:rPr lang="en-US" dirty="0"/>
              <a:t>Roles</a:t>
            </a:r>
          </a:p>
        </p:txBody>
      </p:sp>
      <p:graphicFrame>
        <p:nvGraphicFramePr>
          <p:cNvPr id="9" name="Content Placeholder 4">
            <a:extLst>
              <a:ext uri="{FF2B5EF4-FFF2-40B4-BE49-F238E27FC236}">
                <a16:creationId xmlns:a16="http://schemas.microsoft.com/office/drawing/2014/main" id="{D4AA569D-105D-3145-8C71-EFA87CE07D4C}"/>
              </a:ext>
            </a:extLst>
          </p:cNvPr>
          <p:cNvGraphicFramePr>
            <a:graphicFrameLocks noGrp="1"/>
          </p:cNvGraphicFramePr>
          <p:nvPr>
            <p:ph idx="1"/>
          </p:nvPr>
        </p:nvGraphicFramePr>
        <p:xfrm>
          <a:off x="3089613" y="664095"/>
          <a:ext cx="5256820" cy="3815494"/>
        </p:xfrm>
        <a:graphic>
          <a:graphicData uri="http://schemas.openxmlformats.org/drawingml/2006/table">
            <a:tbl>
              <a:tblPr firstRow="1" firstCol="1" bandRow="1">
                <a:tableStyleId>{5C22544A-7EE6-4342-B048-85BDC9FD1C3A}</a:tableStyleId>
              </a:tblPr>
              <a:tblGrid>
                <a:gridCol w="1631980">
                  <a:extLst>
                    <a:ext uri="{9D8B030D-6E8A-4147-A177-3AD203B41FA5}">
                      <a16:colId xmlns:a16="http://schemas.microsoft.com/office/drawing/2014/main" val="3398976294"/>
                    </a:ext>
                  </a:extLst>
                </a:gridCol>
                <a:gridCol w="293036">
                  <a:extLst>
                    <a:ext uri="{9D8B030D-6E8A-4147-A177-3AD203B41FA5}">
                      <a16:colId xmlns:a16="http://schemas.microsoft.com/office/drawing/2014/main" val="1361987488"/>
                    </a:ext>
                  </a:extLst>
                </a:gridCol>
                <a:gridCol w="1566011">
                  <a:extLst>
                    <a:ext uri="{9D8B030D-6E8A-4147-A177-3AD203B41FA5}">
                      <a16:colId xmlns:a16="http://schemas.microsoft.com/office/drawing/2014/main" val="3839062239"/>
                    </a:ext>
                  </a:extLst>
                </a:gridCol>
                <a:gridCol w="311372">
                  <a:extLst>
                    <a:ext uri="{9D8B030D-6E8A-4147-A177-3AD203B41FA5}">
                      <a16:colId xmlns:a16="http://schemas.microsoft.com/office/drawing/2014/main" val="4285599658"/>
                    </a:ext>
                  </a:extLst>
                </a:gridCol>
                <a:gridCol w="1454421">
                  <a:extLst>
                    <a:ext uri="{9D8B030D-6E8A-4147-A177-3AD203B41FA5}">
                      <a16:colId xmlns:a16="http://schemas.microsoft.com/office/drawing/2014/main" val="731676523"/>
                    </a:ext>
                  </a:extLst>
                </a:gridCol>
              </a:tblGrid>
              <a:tr h="391555">
                <a:tc>
                  <a:txBody>
                    <a:bodyPr/>
                    <a:lstStyle/>
                    <a:p>
                      <a:pPr marL="0" marR="0" algn="ctr">
                        <a:lnSpc>
                          <a:spcPct val="115000"/>
                        </a:lnSpc>
                        <a:spcBef>
                          <a:spcPts val="0"/>
                        </a:spcBef>
                        <a:spcAft>
                          <a:spcPts val="0"/>
                        </a:spcAft>
                      </a:pPr>
                      <a:r>
                        <a:rPr lang="en-US" sz="1100" cap="all" spc="50">
                          <a:effectLst/>
                        </a:rPr>
                        <a:t>Prevent Child Abuse NC</a:t>
                      </a:r>
                      <a:endParaRPr lang="en-US" sz="1100" i="1" cap="all" spc="50">
                        <a:effectLst/>
                        <a:latin typeface="Corbel" panose="020B0503020204020204" pitchFamily="34" charset="0"/>
                        <a:ea typeface="Times New Roman" panose="02020603050405020304" pitchFamily="18" charset="0"/>
                        <a:cs typeface="Times New Roman" panose="02020603050405020304" pitchFamily="18" charset="0"/>
                      </a:endParaRPr>
                    </a:p>
                  </a:txBody>
                  <a:tcPr marL="12023" marR="12023" marT="0" marB="0" anchor="ctr"/>
                </a:tc>
                <a:tc>
                  <a:txBody>
                    <a:bodyPr/>
                    <a:lstStyle/>
                    <a:p>
                      <a:pPr marL="0" marR="0" algn="ctr">
                        <a:lnSpc>
                          <a:spcPct val="115000"/>
                        </a:lnSpc>
                        <a:spcBef>
                          <a:spcPts val="0"/>
                        </a:spcBef>
                        <a:spcAft>
                          <a:spcPts val="0"/>
                        </a:spcAft>
                      </a:pPr>
                      <a:r>
                        <a:rPr lang="en-US" sz="1100" cap="all" spc="50">
                          <a:effectLst/>
                        </a:rPr>
                        <a:t> </a:t>
                      </a:r>
                      <a:endParaRPr lang="en-US" sz="1100" i="1" cap="all" spc="50">
                        <a:effectLst/>
                        <a:latin typeface="Corbel" panose="020B0503020204020204" pitchFamily="34" charset="0"/>
                        <a:ea typeface="Times New Roman" panose="02020603050405020304" pitchFamily="18" charset="0"/>
                        <a:cs typeface="Times New Roman" panose="02020603050405020304" pitchFamily="18" charset="0"/>
                      </a:endParaRPr>
                    </a:p>
                  </a:txBody>
                  <a:tcPr marL="30199" marR="30199" marT="0" marB="0">
                    <a:noFill/>
                  </a:tcPr>
                </a:tc>
                <a:tc>
                  <a:txBody>
                    <a:bodyPr/>
                    <a:lstStyle/>
                    <a:p>
                      <a:pPr marL="0" marR="0" algn="ctr">
                        <a:lnSpc>
                          <a:spcPct val="115000"/>
                        </a:lnSpc>
                        <a:spcBef>
                          <a:spcPts val="0"/>
                        </a:spcBef>
                        <a:spcAft>
                          <a:spcPts val="0"/>
                        </a:spcAft>
                      </a:pPr>
                      <a:r>
                        <a:rPr lang="en-US" sz="1100" i="0" cap="all" spc="50">
                          <a:effectLst/>
                          <a:latin typeface="Corbel" panose="020B0503020204020204" pitchFamily="34" charset="0"/>
                          <a:ea typeface="Times New Roman" panose="02020603050405020304" pitchFamily="18" charset="0"/>
                          <a:cs typeface="Times New Roman" panose="02020603050405020304" pitchFamily="18" charset="0"/>
                        </a:rPr>
                        <a:t>Triple p America</a:t>
                      </a:r>
                    </a:p>
                  </a:txBody>
                  <a:tcPr marL="30199" marR="30199" marT="0" marB="0" anchor="ctr"/>
                </a:tc>
                <a:tc>
                  <a:txBody>
                    <a:bodyPr/>
                    <a:lstStyle/>
                    <a:p>
                      <a:pPr marL="0" marR="0" algn="ctr">
                        <a:lnSpc>
                          <a:spcPct val="115000"/>
                        </a:lnSpc>
                        <a:spcBef>
                          <a:spcPts val="0"/>
                        </a:spcBef>
                        <a:spcAft>
                          <a:spcPts val="0"/>
                        </a:spcAft>
                      </a:pPr>
                      <a:r>
                        <a:rPr lang="en-US" sz="1100" cap="all" spc="50">
                          <a:effectLst/>
                        </a:rPr>
                        <a:t> </a:t>
                      </a:r>
                      <a:endParaRPr lang="en-US" sz="1100" i="1" cap="all" spc="50">
                        <a:effectLst/>
                        <a:latin typeface="Corbel" panose="020B0503020204020204" pitchFamily="34" charset="0"/>
                        <a:ea typeface="Times New Roman" panose="02020603050405020304" pitchFamily="18" charset="0"/>
                        <a:cs typeface="Times New Roman" panose="02020603050405020304" pitchFamily="18" charset="0"/>
                      </a:endParaRPr>
                    </a:p>
                  </a:txBody>
                  <a:tcPr marL="30199" marR="30199" marT="0" marB="0">
                    <a:noFill/>
                  </a:tcPr>
                </a:tc>
                <a:tc>
                  <a:txBody>
                    <a:bodyPr/>
                    <a:lstStyle/>
                    <a:p>
                      <a:pPr marL="0" marR="0" algn="ctr">
                        <a:lnSpc>
                          <a:spcPct val="115000"/>
                        </a:lnSpc>
                        <a:spcBef>
                          <a:spcPts val="0"/>
                        </a:spcBef>
                        <a:spcAft>
                          <a:spcPts val="0"/>
                        </a:spcAft>
                      </a:pPr>
                      <a:r>
                        <a:rPr lang="en-US" sz="1100" cap="all" spc="50">
                          <a:effectLst/>
                        </a:rPr>
                        <a:t>Impact Center </a:t>
                      </a:r>
                      <a:endParaRPr lang="en-US" sz="1100" i="1" cap="all" spc="50">
                        <a:effectLst/>
                        <a:latin typeface="Corbel" panose="020B0503020204020204" pitchFamily="34" charset="0"/>
                        <a:ea typeface="Times New Roman" panose="02020603050405020304" pitchFamily="18" charset="0"/>
                        <a:cs typeface="Times New Roman" panose="02020603050405020304" pitchFamily="18" charset="0"/>
                      </a:endParaRPr>
                    </a:p>
                  </a:txBody>
                  <a:tcPr marL="30199" marR="30199" marT="0" marB="0" anchor="ctr"/>
                </a:tc>
                <a:extLst>
                  <a:ext uri="{0D108BD9-81ED-4DB2-BD59-A6C34878D82A}">
                    <a16:rowId xmlns:a16="http://schemas.microsoft.com/office/drawing/2014/main" val="101538425"/>
                  </a:ext>
                </a:extLst>
              </a:tr>
              <a:tr h="3423939">
                <a:tc>
                  <a:txBody>
                    <a:bodyPr/>
                    <a:lstStyle/>
                    <a:p>
                      <a:pPr marL="225425" indent="-225425">
                        <a:spcBef>
                          <a:spcPts val="600"/>
                        </a:spcBef>
                        <a:spcAft>
                          <a:spcPts val="600"/>
                        </a:spcAft>
                        <a:buFont typeface="Arial" panose="020B0604020202020204" pitchFamily="34" charset="0"/>
                        <a:buChar char="•"/>
                      </a:pPr>
                      <a:endParaRPr lang="en-US" sz="200" b="1" i="1" kern="1200">
                        <a:solidFill>
                          <a:schemeClr val="tx1"/>
                        </a:solidFill>
                        <a:effectLst/>
                        <a:latin typeface="+mn-lt"/>
                        <a:ea typeface="+mn-ea"/>
                        <a:cs typeface="+mn-cs"/>
                      </a:endParaRPr>
                    </a:p>
                    <a:p>
                      <a:pPr marL="225425" indent="-225425">
                        <a:spcBef>
                          <a:spcPts val="600"/>
                        </a:spcBef>
                        <a:spcAft>
                          <a:spcPts val="600"/>
                        </a:spcAft>
                        <a:buFont typeface="Arial" panose="020B0604020202020204" pitchFamily="34" charset="0"/>
                        <a:buChar char="•"/>
                      </a:pPr>
                      <a:r>
                        <a:rPr lang="en-US" sz="1000" b="0" i="0" kern="1200">
                          <a:solidFill>
                            <a:schemeClr val="tx1"/>
                          </a:solidFill>
                          <a:effectLst/>
                          <a:latin typeface="+mn-lt"/>
                          <a:ea typeface="+mn-ea"/>
                          <a:cs typeface="+mn-cs"/>
                        </a:rPr>
                        <a:t>Practitioner Coaching &amp; Skill Building</a:t>
                      </a:r>
                    </a:p>
                    <a:p>
                      <a:pPr marL="225425" indent="-225425">
                        <a:spcBef>
                          <a:spcPts val="600"/>
                        </a:spcBef>
                        <a:spcAft>
                          <a:spcPts val="600"/>
                        </a:spcAft>
                        <a:buFont typeface="Arial" panose="020B0604020202020204" pitchFamily="34" charset="0"/>
                        <a:buChar char="•"/>
                      </a:pPr>
                      <a:r>
                        <a:rPr lang="en-US" sz="1000" b="0" i="0" kern="1200">
                          <a:solidFill>
                            <a:schemeClr val="tx1"/>
                          </a:solidFill>
                          <a:effectLst/>
                          <a:latin typeface="+mn-lt"/>
                          <a:ea typeface="+mn-ea"/>
                          <a:cs typeface="+mn-cs"/>
                        </a:rPr>
                        <a:t>Communications Best Practices &amp; Strategies </a:t>
                      </a:r>
                    </a:p>
                    <a:p>
                      <a:pPr marL="225425" indent="-225425">
                        <a:spcBef>
                          <a:spcPts val="600"/>
                        </a:spcBef>
                        <a:spcAft>
                          <a:spcPts val="600"/>
                        </a:spcAft>
                        <a:buFont typeface="Arial" panose="020B0604020202020204" pitchFamily="34" charset="0"/>
                        <a:buChar char="•"/>
                      </a:pPr>
                      <a:r>
                        <a:rPr lang="en-US" sz="1000" b="0" i="0" kern="1200">
                          <a:solidFill>
                            <a:schemeClr val="tx1"/>
                          </a:solidFill>
                          <a:effectLst/>
                          <a:latin typeface="+mn-lt"/>
                          <a:ea typeface="+mn-ea"/>
                          <a:cs typeface="+mn-cs"/>
                        </a:rPr>
                        <a:t>Policy &amp; Finance</a:t>
                      </a:r>
                    </a:p>
                  </a:txBody>
                  <a:tcPr marL="30199" marR="30199" marT="0" marB="0">
                    <a:solidFill>
                      <a:schemeClr val="accent1">
                        <a:lumMod val="40000"/>
                        <a:lumOff val="60000"/>
                      </a:schemeClr>
                    </a:solidFill>
                  </a:tcPr>
                </a:tc>
                <a:tc>
                  <a:txBody>
                    <a:bodyPr/>
                    <a:lstStyle/>
                    <a:p>
                      <a:pPr marL="228600" marR="0">
                        <a:lnSpc>
                          <a:spcPct val="115000"/>
                        </a:lnSpc>
                        <a:spcBef>
                          <a:spcPts val="0"/>
                        </a:spcBef>
                        <a:spcAft>
                          <a:spcPts val="0"/>
                        </a:spcAft>
                      </a:pPr>
                      <a:r>
                        <a:rPr lang="en-US" sz="200" cap="all" spc="25">
                          <a:effectLst/>
                        </a:rPr>
                        <a:t> </a:t>
                      </a:r>
                      <a:endParaRPr lang="en-US" sz="500">
                        <a:effectLst/>
                        <a:latin typeface="Corbel" panose="020B0503020204020204" pitchFamily="34" charset="0"/>
                        <a:ea typeface="Times New Roman" panose="02020603050405020304" pitchFamily="18" charset="0"/>
                        <a:cs typeface="Times New Roman" panose="02020603050405020304" pitchFamily="18" charset="0"/>
                      </a:endParaRPr>
                    </a:p>
                  </a:txBody>
                  <a:tcPr marL="30199" marR="30199" marT="0" marB="0">
                    <a:noFill/>
                  </a:tcPr>
                </a:tc>
                <a:tc>
                  <a:txBody>
                    <a:bodyPr/>
                    <a:lstStyle/>
                    <a:p>
                      <a:pPr marL="168275" indent="-168275">
                        <a:lnSpc>
                          <a:spcPct val="150000"/>
                        </a:lnSpc>
                        <a:spcBef>
                          <a:spcPts val="600"/>
                        </a:spcBef>
                        <a:spcAft>
                          <a:spcPts val="600"/>
                        </a:spcAft>
                        <a:buFont typeface="Arial" panose="020B0604020202020204" pitchFamily="34" charset="0"/>
                        <a:buChar char="•"/>
                      </a:pPr>
                      <a:endParaRPr lang="en-US" sz="200" b="1" i="1" kern="1200">
                        <a:solidFill>
                          <a:schemeClr val="dk1"/>
                        </a:solidFill>
                        <a:effectLst/>
                        <a:latin typeface="+mn-lt"/>
                        <a:ea typeface="+mn-ea"/>
                        <a:cs typeface="+mn-cs"/>
                      </a:endParaRPr>
                    </a:p>
                    <a:p>
                      <a:pPr marL="285750" indent="-285750">
                        <a:lnSpc>
                          <a:spcPct val="100000"/>
                        </a:lnSpc>
                        <a:buFont typeface="Arial" panose="020B0604020202020204" pitchFamily="34" charset="0"/>
                        <a:buChar char="•"/>
                      </a:pPr>
                      <a:r>
                        <a:rPr lang="en-US" sz="1000"/>
                        <a:t>Training and accreditation for Triple P practitioners</a:t>
                      </a:r>
                    </a:p>
                    <a:p>
                      <a:pPr marL="285750" indent="-285750">
                        <a:lnSpc>
                          <a:spcPct val="100000"/>
                        </a:lnSpc>
                        <a:buFont typeface="Arial" panose="020B0604020202020204" pitchFamily="34" charset="0"/>
                        <a:buChar char="•"/>
                      </a:pPr>
                      <a:endParaRPr lang="en-US" sz="1000"/>
                    </a:p>
                    <a:p>
                      <a:pPr marL="285750" indent="-285750">
                        <a:lnSpc>
                          <a:spcPct val="100000"/>
                        </a:lnSpc>
                        <a:buFont typeface="Arial" panose="020B0604020202020204" pitchFamily="34" charset="0"/>
                        <a:buChar char="•"/>
                      </a:pPr>
                      <a:r>
                        <a:rPr lang="en-US" sz="1000"/>
                        <a:t>Program resource materials for practitioners and parents</a:t>
                      </a:r>
                    </a:p>
                    <a:p>
                      <a:pPr marL="285750" indent="-285750">
                        <a:lnSpc>
                          <a:spcPct val="100000"/>
                        </a:lnSpc>
                        <a:buFont typeface="Arial" panose="020B0604020202020204" pitchFamily="34" charset="0"/>
                        <a:buChar char="•"/>
                      </a:pPr>
                      <a:endParaRPr lang="en-US" sz="1000"/>
                    </a:p>
                    <a:p>
                      <a:pPr marL="285750" indent="-285750">
                        <a:lnSpc>
                          <a:spcPct val="100000"/>
                        </a:lnSpc>
                        <a:buFont typeface="Arial" panose="020B0604020202020204" pitchFamily="34" charset="0"/>
                        <a:buChar char="•"/>
                      </a:pPr>
                      <a:r>
                        <a:rPr lang="en-US" sz="1000"/>
                        <a:t>Post-accreditation support</a:t>
                      </a:r>
                    </a:p>
                    <a:p>
                      <a:pPr marL="285750" indent="-285750">
                        <a:lnSpc>
                          <a:spcPct val="100000"/>
                        </a:lnSpc>
                        <a:buFont typeface="Arial" panose="020B0604020202020204" pitchFamily="34" charset="0"/>
                        <a:buChar char="•"/>
                      </a:pPr>
                      <a:endParaRPr lang="en-US" sz="1000"/>
                    </a:p>
                    <a:p>
                      <a:pPr marL="285750" indent="-285750">
                        <a:lnSpc>
                          <a:spcPct val="100000"/>
                        </a:lnSpc>
                        <a:buFont typeface="Arial" panose="020B0604020202020204" pitchFamily="34" charset="0"/>
                        <a:buChar char="•"/>
                      </a:pPr>
                      <a:r>
                        <a:rPr lang="en-US" sz="1000"/>
                        <a:t>Stay Positive materials</a:t>
                      </a:r>
                    </a:p>
                    <a:p>
                      <a:pPr marL="285750" indent="-285750">
                        <a:lnSpc>
                          <a:spcPct val="100000"/>
                        </a:lnSpc>
                        <a:buFont typeface="Arial" panose="020B0604020202020204" pitchFamily="34" charset="0"/>
                        <a:buChar char="•"/>
                      </a:pPr>
                      <a:endParaRPr lang="en-US" sz="1000"/>
                    </a:p>
                    <a:p>
                      <a:pPr marL="285750" indent="-285750">
                        <a:lnSpc>
                          <a:spcPct val="100000"/>
                        </a:lnSpc>
                        <a:buFont typeface="Arial" panose="020B0604020202020204" pitchFamily="34" charset="0"/>
                        <a:buChar char="•"/>
                      </a:pPr>
                      <a:r>
                        <a:rPr lang="en-US" sz="1000"/>
                        <a:t>Programmatic information and consultation</a:t>
                      </a:r>
                    </a:p>
                    <a:p>
                      <a:pPr marL="285750" indent="-285750">
                        <a:lnSpc>
                          <a:spcPct val="100000"/>
                        </a:lnSpc>
                        <a:buFont typeface="Arial" panose="020B0604020202020204" pitchFamily="34" charset="0"/>
                        <a:buChar char="•"/>
                      </a:pPr>
                      <a:endParaRPr lang="en-US" sz="1000"/>
                    </a:p>
                    <a:p>
                      <a:pPr marL="285750" indent="-285750">
                        <a:lnSpc>
                          <a:spcPct val="100000"/>
                        </a:lnSpc>
                        <a:buFont typeface="Arial" panose="020B0604020202020204" pitchFamily="34" charset="0"/>
                        <a:buChar char="•"/>
                      </a:pPr>
                      <a:r>
                        <a:rPr lang="en-US" sz="1000"/>
                        <a:t>Consultation on data/evaluation</a:t>
                      </a:r>
                    </a:p>
                    <a:p>
                      <a:pPr marL="285750" indent="-285750">
                        <a:lnSpc>
                          <a:spcPct val="100000"/>
                        </a:lnSpc>
                        <a:buFont typeface="Arial" panose="020B0604020202020204" pitchFamily="34" charset="0"/>
                        <a:buChar char="•"/>
                      </a:pPr>
                      <a:endParaRPr lang="en-US" sz="1000"/>
                    </a:p>
                    <a:p>
                      <a:pPr marL="285750" indent="-285750">
                        <a:lnSpc>
                          <a:spcPct val="100000"/>
                        </a:lnSpc>
                        <a:buFont typeface="Arial" panose="020B0604020202020204" pitchFamily="34" charset="0"/>
                        <a:buChar char="•"/>
                      </a:pPr>
                      <a:r>
                        <a:rPr lang="en-US" sz="1000"/>
                        <a:t>National policy advocacy</a:t>
                      </a:r>
                    </a:p>
                  </a:txBody>
                  <a:tcPr marL="30199" marR="30199" marT="0" marB="0">
                    <a:solidFill>
                      <a:schemeClr val="accent1">
                        <a:lumMod val="40000"/>
                        <a:lumOff val="60000"/>
                      </a:schemeClr>
                    </a:solidFill>
                  </a:tcPr>
                </a:tc>
                <a:tc>
                  <a:txBody>
                    <a:bodyPr/>
                    <a:lstStyle/>
                    <a:p>
                      <a:pPr marL="228600" marR="0">
                        <a:lnSpc>
                          <a:spcPct val="115000"/>
                        </a:lnSpc>
                        <a:spcBef>
                          <a:spcPts val="0"/>
                        </a:spcBef>
                        <a:spcAft>
                          <a:spcPts val="0"/>
                        </a:spcAft>
                      </a:pPr>
                      <a:r>
                        <a:rPr lang="en-US" sz="500">
                          <a:effectLst/>
                        </a:rPr>
                        <a:t> </a:t>
                      </a:r>
                      <a:endParaRPr lang="en-US" sz="500">
                        <a:effectLst/>
                        <a:latin typeface="Corbel" panose="020B0503020204020204" pitchFamily="34" charset="0"/>
                        <a:ea typeface="Times New Roman" panose="02020603050405020304" pitchFamily="18" charset="0"/>
                        <a:cs typeface="Times New Roman" panose="02020603050405020304" pitchFamily="18" charset="0"/>
                      </a:endParaRPr>
                    </a:p>
                  </a:txBody>
                  <a:tcPr marL="30199" marR="30199" marT="0" marB="0">
                    <a:noFill/>
                  </a:tcPr>
                </a:tc>
                <a:tc>
                  <a:txBody>
                    <a:bodyPr/>
                    <a:lstStyle/>
                    <a:p>
                      <a:pPr marL="168275" indent="-168275">
                        <a:spcBef>
                          <a:spcPts val="600"/>
                        </a:spcBef>
                        <a:spcAft>
                          <a:spcPts val="600"/>
                        </a:spcAft>
                        <a:buFont typeface="Arial" panose="020B0604020202020204" pitchFamily="34" charset="0"/>
                        <a:buChar char="•"/>
                      </a:pPr>
                      <a:endParaRPr lang="en-US" sz="200" b="1" i="1" kern="1200">
                        <a:solidFill>
                          <a:schemeClr val="dk1"/>
                        </a:solidFill>
                        <a:effectLst/>
                        <a:latin typeface="+mn-lt"/>
                        <a:ea typeface="+mn-ea"/>
                        <a:cs typeface="+mn-cs"/>
                      </a:endParaRPr>
                    </a:p>
                    <a:p>
                      <a:pPr marL="0" indent="0" eaLnBrk="0" hangingPunct="0">
                        <a:buFont typeface="Arial" panose="020B0604020202020204" pitchFamily="34" charset="0"/>
                        <a:buNone/>
                      </a:pPr>
                      <a:r>
                        <a:rPr lang="en-US" sz="1000" kern="1200">
                          <a:solidFill>
                            <a:schemeClr val="dk1"/>
                          </a:solidFill>
                          <a:effectLst/>
                          <a:latin typeface="+mn-lt"/>
                          <a:ea typeface="+mn-ea"/>
                          <a:cs typeface="+mn-cs"/>
                        </a:rPr>
                        <a:t>Implementation Site Support to LIAs and the Child Welfare System to:</a:t>
                      </a:r>
                    </a:p>
                    <a:p>
                      <a:pPr marL="0" indent="0" eaLnBrk="0" hangingPunct="0">
                        <a:buFont typeface="Arial" panose="020B0604020202020204" pitchFamily="34" charset="0"/>
                        <a:buNone/>
                      </a:pPr>
                      <a:endParaRPr lang="en-US" sz="1000" b="0" i="0" u="none" strike="noStrike" kern="1200" baseline="0">
                        <a:solidFill>
                          <a:schemeClr val="dk1"/>
                        </a:solidFill>
                        <a:latin typeface="+mn-lt"/>
                        <a:ea typeface="+mn-ea"/>
                        <a:cs typeface="+mn-cs"/>
                      </a:endParaRPr>
                    </a:p>
                    <a:p>
                      <a:pPr marL="171450" indent="-171450">
                        <a:buFont typeface="Arial" panose="020B0604020202020204" pitchFamily="34" charset="0"/>
                        <a:buChar char="•"/>
                      </a:pPr>
                      <a:r>
                        <a:rPr lang="en-US" sz="1000" b="0" i="0" u="none" strike="noStrike" kern="1200" baseline="0">
                          <a:solidFill>
                            <a:schemeClr val="dk1"/>
                          </a:solidFill>
                          <a:latin typeface="+mn-lt"/>
                          <a:ea typeface="+mn-ea"/>
                          <a:cs typeface="+mn-cs"/>
                        </a:rPr>
                        <a:t>Building collaborative relationships </a:t>
                      </a:r>
                    </a:p>
                    <a:p>
                      <a:pPr marL="171450" indent="-171450">
                        <a:buFont typeface="Arial" panose="020B0604020202020204" pitchFamily="34" charset="0"/>
                        <a:buChar char="•"/>
                      </a:pPr>
                      <a:endParaRPr lang="en-US" sz="1000" b="0" i="0" u="none" strike="noStrike" kern="1200" baseline="0">
                        <a:solidFill>
                          <a:schemeClr val="dk1"/>
                        </a:solidFill>
                        <a:latin typeface="+mn-lt"/>
                        <a:ea typeface="+mn-ea"/>
                        <a:cs typeface="+mn-cs"/>
                      </a:endParaRPr>
                    </a:p>
                    <a:p>
                      <a:pPr marL="171450" indent="-171450">
                        <a:buFont typeface="Arial" panose="020B0604020202020204" pitchFamily="34" charset="0"/>
                        <a:buChar char="•"/>
                      </a:pPr>
                      <a:r>
                        <a:rPr lang="en-US" sz="1000" b="0" i="0" u="none" strike="noStrike" kern="1200" baseline="0">
                          <a:solidFill>
                            <a:schemeClr val="dk1"/>
                          </a:solidFill>
                          <a:latin typeface="+mn-lt"/>
                          <a:ea typeface="+mn-ea"/>
                          <a:cs typeface="+mn-cs"/>
                        </a:rPr>
                        <a:t>Using interactive tools, resources, and learning to facilitate a co-created improvement process. </a:t>
                      </a:r>
                    </a:p>
                    <a:p>
                      <a:pPr marL="171450" indent="-171450">
                        <a:buFont typeface="Arial" panose="020B0604020202020204" pitchFamily="34" charset="0"/>
                        <a:buChar char="•"/>
                      </a:pPr>
                      <a:endParaRPr lang="en-US" sz="1000" b="0" i="0" u="none" strike="noStrike" kern="1200" baseline="0">
                        <a:solidFill>
                          <a:schemeClr val="dk1"/>
                        </a:solidFill>
                        <a:latin typeface="+mn-lt"/>
                        <a:ea typeface="+mn-ea"/>
                        <a:cs typeface="+mn-cs"/>
                      </a:endParaRPr>
                    </a:p>
                    <a:p>
                      <a:pPr marL="171450" indent="-171450">
                        <a:buFont typeface="Arial" panose="020B0604020202020204" pitchFamily="34" charset="0"/>
                        <a:buChar char="•"/>
                      </a:pPr>
                      <a:r>
                        <a:rPr lang="en-US" sz="1000" b="0" i="0" u="none" strike="noStrike" kern="1200" baseline="0">
                          <a:solidFill>
                            <a:schemeClr val="dk1"/>
                          </a:solidFill>
                          <a:latin typeface="+mn-lt"/>
                          <a:ea typeface="+mn-ea"/>
                          <a:cs typeface="+mn-cs"/>
                        </a:rPr>
                        <a:t>Developing Goals, Strategies, and Early Wins to improve local capacity and performance.</a:t>
                      </a:r>
                    </a:p>
                    <a:p>
                      <a:pPr marL="171450" indent="-171450">
                        <a:buFont typeface="Arial" panose="020B0604020202020204" pitchFamily="34" charset="0"/>
                        <a:buChar char="•"/>
                      </a:pPr>
                      <a:endParaRPr lang="en-US" sz="1000" b="0" i="0" u="none" strike="noStrike" kern="1200" baseline="0">
                        <a:solidFill>
                          <a:schemeClr val="dk1"/>
                        </a:solidFill>
                        <a:latin typeface="+mn-lt"/>
                        <a:ea typeface="+mn-ea"/>
                        <a:cs typeface="+mn-cs"/>
                      </a:endParaRPr>
                    </a:p>
                    <a:p>
                      <a:pPr marL="171450" indent="-171450">
                        <a:buFont typeface="Arial" panose="020B0604020202020204" pitchFamily="34" charset="0"/>
                        <a:buChar char="•"/>
                      </a:pPr>
                      <a:r>
                        <a:rPr lang="en-US" sz="1000" b="0" i="0" u="none" strike="noStrike" kern="1200" baseline="0">
                          <a:solidFill>
                            <a:schemeClr val="dk1"/>
                          </a:solidFill>
                          <a:latin typeface="+mn-lt"/>
                          <a:ea typeface="+mn-ea"/>
                          <a:cs typeface="+mn-cs"/>
                        </a:rPr>
                        <a:t>Reinforcing local self- regulation.</a:t>
                      </a:r>
                    </a:p>
                  </a:txBody>
                  <a:tcPr marL="30199" marR="30199" marT="0" marB="0">
                    <a:solidFill>
                      <a:schemeClr val="accent1">
                        <a:lumMod val="40000"/>
                        <a:lumOff val="60000"/>
                      </a:schemeClr>
                    </a:solidFill>
                  </a:tcPr>
                </a:tc>
                <a:extLst>
                  <a:ext uri="{0D108BD9-81ED-4DB2-BD59-A6C34878D82A}">
                    <a16:rowId xmlns:a16="http://schemas.microsoft.com/office/drawing/2014/main" val="2114371430"/>
                  </a:ext>
                </a:extLst>
              </a:tr>
            </a:tbl>
          </a:graphicData>
        </a:graphic>
      </p:graphicFrame>
    </p:spTree>
    <p:extLst>
      <p:ext uri="{BB962C8B-B14F-4D97-AF65-F5344CB8AC3E}">
        <p14:creationId xmlns:p14="http://schemas.microsoft.com/office/powerpoint/2010/main" val="3088708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B187D02-C5D7-4A78-8B5D-438C166DD2FD}"/>
              </a:ext>
            </a:extLst>
          </p:cNvPr>
          <p:cNvSpPr>
            <a:spLocks noGrp="1"/>
          </p:cNvSpPr>
          <p:nvPr>
            <p:ph type="title"/>
          </p:nvPr>
        </p:nvSpPr>
        <p:spPr>
          <a:xfrm>
            <a:off x="1154337" y="648082"/>
            <a:ext cx="2305436" cy="3840479"/>
          </a:xfrm>
        </p:spPr>
        <p:txBody>
          <a:bodyPr>
            <a:normAutofit/>
          </a:bodyPr>
          <a:lstStyle/>
          <a:p>
            <a:pPr algn="r"/>
            <a:r>
              <a:rPr lang="en-US">
                <a:solidFill>
                  <a:schemeClr val="tx1">
                    <a:lumMod val="85000"/>
                    <a:lumOff val="15000"/>
                  </a:schemeClr>
                </a:solidFill>
              </a:rPr>
              <a:t>What are the state goals for Triple P in NC?</a:t>
            </a:r>
          </a:p>
        </p:txBody>
      </p:sp>
      <p:sp>
        <p:nvSpPr>
          <p:cNvPr id="10" name="Rectangle 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1500"/>
            <a:ext cx="965201"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3347" y="1564261"/>
            <a:ext cx="0" cy="201497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4E16819-9F4D-4D21-BF0C-7C47599F415B}"/>
              </a:ext>
            </a:extLst>
          </p:cNvPr>
          <p:cNvSpPr>
            <a:spLocks noGrp="1"/>
          </p:cNvSpPr>
          <p:nvPr>
            <p:ph idx="1"/>
          </p:nvPr>
        </p:nvSpPr>
        <p:spPr>
          <a:xfrm>
            <a:off x="3966922" y="648081"/>
            <a:ext cx="4433008" cy="3840480"/>
          </a:xfrm>
        </p:spPr>
        <p:txBody>
          <a:bodyPr>
            <a:normAutofit/>
          </a:bodyPr>
          <a:lstStyle/>
          <a:p>
            <a:r>
              <a:rPr lang="en-US" b="0" i="0" u="none" strike="noStrike" baseline="0">
                <a:latin typeface="Arial" panose="020B0604020202020204" pitchFamily="34" charset="0"/>
              </a:rPr>
              <a:t>North Carolina Triple P aims to reach 20-25% of families through service delivery of Triple P Levels 2-5. Additionally, North Carolina Triple P aims to reach 85% of the population through a primary prevention communications strategy </a:t>
            </a:r>
          </a:p>
          <a:p>
            <a:endParaRPr lang="en-US">
              <a:latin typeface="Arial" panose="020B0604020202020204" pitchFamily="34" charset="0"/>
            </a:endParaRPr>
          </a:p>
          <a:p>
            <a:r>
              <a:rPr lang="en-US">
                <a:latin typeface="Arial" panose="020B0604020202020204" pitchFamily="34" charset="0"/>
              </a:rPr>
              <a:t>Build community and service delivery agency capacity in:</a:t>
            </a:r>
          </a:p>
          <a:p>
            <a:pPr lvl="1"/>
            <a:r>
              <a:rPr lang="en-US">
                <a:latin typeface="Arial" panose="020B0604020202020204" pitchFamily="34" charset="0"/>
              </a:rPr>
              <a:t>Co-creation Partners, Leadership and Implementation Teams, and Community Triple P Coalitions</a:t>
            </a:r>
          </a:p>
          <a:p>
            <a:pPr lvl="1"/>
            <a:r>
              <a:rPr lang="en-US">
                <a:latin typeface="Arial" panose="020B0604020202020204" pitchFamily="34" charset="0"/>
              </a:rPr>
              <a:t>Workforce Development Systems</a:t>
            </a:r>
          </a:p>
          <a:p>
            <a:pPr lvl="1"/>
            <a:r>
              <a:rPr lang="en-US">
                <a:latin typeface="Arial" panose="020B0604020202020204" pitchFamily="34" charset="0"/>
              </a:rPr>
              <a:t>Quality and Outcome Monitoring Systems</a:t>
            </a:r>
          </a:p>
          <a:p>
            <a:pPr lvl="1"/>
            <a:r>
              <a:rPr lang="en-US">
                <a:latin typeface="Arial" panose="020B0604020202020204" pitchFamily="34" charset="0"/>
              </a:rPr>
              <a:t>Media and Networking Systems</a:t>
            </a:r>
          </a:p>
          <a:p>
            <a:pPr lvl="1"/>
            <a:endParaRPr lang="en-US" dirty="0"/>
          </a:p>
        </p:txBody>
      </p:sp>
      <p:sp>
        <p:nvSpPr>
          <p:cNvPr id="14" name="Rectangle 13">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2991" y="575869"/>
            <a:ext cx="381009" cy="3996130"/>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srgbClr val="FFFFFF"/>
              </a:solidFill>
              <a:latin typeface="Corbel" panose="020B0503020204020204"/>
            </a:endParaRPr>
          </a:p>
        </p:txBody>
      </p:sp>
    </p:spTree>
    <p:extLst>
      <p:ext uri="{BB962C8B-B14F-4D97-AF65-F5344CB8AC3E}">
        <p14:creationId xmlns:p14="http://schemas.microsoft.com/office/powerpoint/2010/main" val="3266426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59E8-6DB5-4BA5-84AB-89A4D04289E5}"/>
              </a:ext>
            </a:extLst>
          </p:cNvPr>
          <p:cNvSpPr>
            <a:spLocks noGrp="1"/>
          </p:cNvSpPr>
          <p:nvPr>
            <p:ph type="title"/>
          </p:nvPr>
        </p:nvSpPr>
        <p:spPr/>
        <p:txBody>
          <a:bodyPr/>
          <a:lstStyle/>
          <a:p>
            <a:r>
              <a:rPr lang="en-US" dirty="0"/>
              <a:t>More details on the state goals for </a:t>
            </a:r>
            <a:br>
              <a:rPr lang="en-US" dirty="0"/>
            </a:br>
            <a:r>
              <a:rPr lang="en-US" dirty="0"/>
              <a:t>Triple P</a:t>
            </a:r>
          </a:p>
        </p:txBody>
      </p:sp>
      <p:pic>
        <p:nvPicPr>
          <p:cNvPr id="5" name="Content Placeholder 4">
            <a:extLst>
              <a:ext uri="{FF2B5EF4-FFF2-40B4-BE49-F238E27FC236}">
                <a16:creationId xmlns:a16="http://schemas.microsoft.com/office/drawing/2014/main" id="{9F196EEB-A9B6-4FA1-AF53-8E9F0962F1A4}"/>
              </a:ext>
            </a:extLst>
          </p:cNvPr>
          <p:cNvPicPr>
            <a:picLocks noGrp="1" noChangeAspect="1"/>
          </p:cNvPicPr>
          <p:nvPr>
            <p:ph idx="1"/>
          </p:nvPr>
        </p:nvPicPr>
        <p:blipFill rotWithShape="1">
          <a:blip r:embed="rId2"/>
          <a:srcRect l="18468" t="18156" r="36740" b="6807"/>
          <a:stretch/>
        </p:blipFill>
        <p:spPr>
          <a:xfrm>
            <a:off x="3371850" y="559953"/>
            <a:ext cx="4271963" cy="4023594"/>
          </a:xfrm>
        </p:spPr>
      </p:pic>
    </p:spTree>
    <p:extLst>
      <p:ext uri="{BB962C8B-B14F-4D97-AF65-F5344CB8AC3E}">
        <p14:creationId xmlns:p14="http://schemas.microsoft.com/office/powerpoint/2010/main" val="3243605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srgbClr val="FFFFFF"/>
              </a:solidFill>
              <a:latin typeface="Corbel" panose="020B0503020204020204"/>
            </a:endParaRPr>
          </a:p>
        </p:txBody>
      </p:sp>
      <p:sp>
        <p:nvSpPr>
          <p:cNvPr id="73" name="Rectangle 72">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43853"/>
            <a:ext cx="8428482" cy="442341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srgbClr val="FFFFFF"/>
              </a:solidFill>
              <a:latin typeface="Corbel" panose="020B0503020204020204"/>
            </a:endParaRPr>
          </a:p>
        </p:txBody>
      </p:sp>
      <p:pic>
        <p:nvPicPr>
          <p:cNvPr id="4098" name="Picture 2" descr="Question Mark outline">
            <a:extLst>
              <a:ext uri="{FF2B5EF4-FFF2-40B4-BE49-F238E27FC236}">
                <a16:creationId xmlns:a16="http://schemas.microsoft.com/office/drawing/2014/main" id="{02462F3C-EDA3-44DD-9ACE-CC28AF55BD39}"/>
              </a:ext>
            </a:extLst>
          </p:cNvPr>
          <p:cNvPicPr>
            <a:picLocks noChangeAspect="1" noChangeArrowheads="1"/>
          </p:cNvPicPr>
          <p:nvPr/>
        </p:nvPicPr>
        <p:blipFill>
          <a:blip r:embed="rId3">
            <a:extLst>
              <a:ext uri="{96DAC541-7B7A-43D3-8B79-37D633B846F1}">
                <asvg:svgBlip xmlns:asvg="http://schemas.microsoft.com/office/drawing/2016/SVG/main" r:embed="rId4"/>
              </a:ext>
            </a:extLst>
          </a:blip>
          <a:stretch/>
        </p:blipFill>
        <p:spPr bwMode="auto">
          <a:xfrm>
            <a:off x="2595018" y="578576"/>
            <a:ext cx="3953965" cy="395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62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nchor="ctr">
            <a:normAutofit/>
          </a:bodyPr>
          <a:lstStyle/>
          <a:p>
            <a:r>
              <a:rPr lang="en-US" dirty="0"/>
              <a:t>What Are Our Goals?</a:t>
            </a:r>
          </a:p>
        </p:txBody>
      </p:sp>
      <p:graphicFrame>
        <p:nvGraphicFramePr>
          <p:cNvPr id="6" name="Diagram 5">
            <a:extLst>
              <a:ext uri="{FF2B5EF4-FFF2-40B4-BE49-F238E27FC236}">
                <a16:creationId xmlns:a16="http://schemas.microsoft.com/office/drawing/2014/main" id="{927C2974-CCDA-4B6F-96EE-9CD7CE9DBB36}"/>
              </a:ext>
            </a:extLst>
          </p:cNvPr>
          <p:cNvGraphicFramePr/>
          <p:nvPr>
            <p:extLst>
              <p:ext uri="{D42A27DB-BD31-4B8C-83A1-F6EECF244321}">
                <p14:modId xmlns:p14="http://schemas.microsoft.com/office/powerpoint/2010/main" val="3210582814"/>
              </p:ext>
            </p:extLst>
          </p:nvPr>
        </p:nvGraphicFramePr>
        <p:xfrm>
          <a:off x="436573" y="1096592"/>
          <a:ext cx="8497733" cy="3507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1738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36" y="1001058"/>
            <a:ext cx="4426085" cy="3319564"/>
          </a:xfrm>
          <a:prstGeom prst="rect">
            <a:avLst/>
          </a:prstGeom>
        </p:spPr>
      </p:pic>
      <p:sp>
        <p:nvSpPr>
          <p:cNvPr id="2" name="Title 1"/>
          <p:cNvSpPr>
            <a:spLocks noGrp="1"/>
          </p:cNvSpPr>
          <p:nvPr>
            <p:ph type="title" idx="4294967295"/>
          </p:nvPr>
        </p:nvSpPr>
        <p:spPr>
          <a:xfrm>
            <a:off x="543464" y="66810"/>
            <a:ext cx="7886700" cy="994172"/>
          </a:xfrm>
        </p:spPr>
        <p:txBody>
          <a:bodyPr/>
          <a:lstStyle/>
          <a:p>
            <a:r>
              <a:rPr lang="en-US" b="1" dirty="0"/>
              <a:t>Using Data to Understand &amp; Improve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6062" y="1475990"/>
            <a:ext cx="2449238" cy="2429624"/>
          </a:xfrm>
          <a:prstGeom prst="rect">
            <a:avLst/>
          </a:prstGeom>
        </p:spPr>
      </p:pic>
    </p:spTree>
    <p:extLst>
      <p:ext uri="{BB962C8B-B14F-4D97-AF65-F5344CB8AC3E}">
        <p14:creationId xmlns:p14="http://schemas.microsoft.com/office/powerpoint/2010/main" val="313568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45B67D9-9D21-4CA5-A646-EDBE781F9D93}"/>
              </a:ext>
            </a:extLst>
          </p:cNvPr>
          <p:cNvSpPr>
            <a:spLocks noGrp="1"/>
          </p:cNvSpPr>
          <p:nvPr>
            <p:ph type="sldNum" sz="quarter" idx="4"/>
          </p:nvPr>
        </p:nvSpPr>
        <p:spPr/>
        <p:txBody>
          <a:bodyPr anchor="ctr">
            <a:normAutofit fontScale="92500" lnSpcReduction="1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D6E361B-DFCA-824D-BA63-ADCED3B41986}" type="slidenum">
              <a:rPr kumimoji="0" lang="en-US" sz="1200" b="0" i="0" u="none" strike="noStrike" kern="1200" cap="none" spc="0" normalizeH="0" baseline="0" noProof="0" smtClean="0">
                <a:ln>
                  <a:noFill/>
                </a:ln>
                <a:solidFill>
                  <a:srgbClr val="E7E6E6">
                    <a:lumMod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a:t>
            </a:fld>
            <a:endParaRPr kumimoji="0" lang="en-US" sz="1200" b="0" i="0" u="none" strike="noStrike" kern="1200" cap="none" spc="0" normalizeH="0" baseline="0" noProof="0">
              <a:ln>
                <a:noFill/>
              </a:ln>
              <a:solidFill>
                <a:srgbClr val="E7E6E6">
                  <a:lumMod val="75000"/>
                </a:srgbClr>
              </a:solidFill>
              <a:effectLst/>
              <a:uLnTx/>
              <a:uFillTx/>
              <a:latin typeface="Calibri"/>
              <a:ea typeface="+mn-ea"/>
              <a:cs typeface="+mn-cs"/>
            </a:endParaRPr>
          </a:p>
        </p:txBody>
      </p:sp>
      <p:sp>
        <p:nvSpPr>
          <p:cNvPr id="18" name="Title 17">
            <a:extLst>
              <a:ext uri="{FF2B5EF4-FFF2-40B4-BE49-F238E27FC236}">
                <a16:creationId xmlns:a16="http://schemas.microsoft.com/office/drawing/2014/main" id="{2D5C1CB8-02C9-38DB-ED98-6707A23DBEC8}"/>
              </a:ext>
            </a:extLst>
          </p:cNvPr>
          <p:cNvSpPr>
            <a:spLocks noGrp="1"/>
          </p:cNvSpPr>
          <p:nvPr>
            <p:ph type="title"/>
          </p:nvPr>
        </p:nvSpPr>
        <p:spPr/>
        <p:txBody>
          <a:bodyPr/>
          <a:lstStyle/>
          <a:p>
            <a:r>
              <a:rPr lang="en-US" dirty="0"/>
              <a:t>What is a </a:t>
            </a:r>
            <a:r>
              <a:rPr lang="en-US" dirty="0">
                <a:solidFill>
                  <a:schemeClr val="accent5"/>
                </a:solidFill>
              </a:rPr>
              <a:t>decision-support</a:t>
            </a:r>
            <a:r>
              <a:rPr lang="en-US" dirty="0"/>
              <a:t> </a:t>
            </a:r>
            <a:r>
              <a:rPr lang="en-US" dirty="0">
                <a:solidFill>
                  <a:schemeClr val="accent1"/>
                </a:solidFill>
              </a:rPr>
              <a:t>data system</a:t>
            </a:r>
            <a:r>
              <a:rPr lang="en-US" dirty="0"/>
              <a:t>?</a:t>
            </a:r>
          </a:p>
        </p:txBody>
      </p:sp>
      <p:sp>
        <p:nvSpPr>
          <p:cNvPr id="24" name="Rectangle: Rounded Corners 23">
            <a:extLst>
              <a:ext uri="{FF2B5EF4-FFF2-40B4-BE49-F238E27FC236}">
                <a16:creationId xmlns:a16="http://schemas.microsoft.com/office/drawing/2014/main" id="{D7F2531C-846D-62BC-24D2-BA846CB341FB}"/>
              </a:ext>
            </a:extLst>
          </p:cNvPr>
          <p:cNvSpPr/>
          <p:nvPr/>
        </p:nvSpPr>
        <p:spPr>
          <a:xfrm>
            <a:off x="1581912" y="1093515"/>
            <a:ext cx="2551176" cy="1188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Get Data</a:t>
            </a:r>
          </a:p>
        </p:txBody>
      </p:sp>
      <p:sp>
        <p:nvSpPr>
          <p:cNvPr id="25" name="Rectangle: Rounded Corners 24">
            <a:extLst>
              <a:ext uri="{FF2B5EF4-FFF2-40B4-BE49-F238E27FC236}">
                <a16:creationId xmlns:a16="http://schemas.microsoft.com/office/drawing/2014/main" id="{A4DB6E37-AA1F-252D-E5EE-A518941F2D70}"/>
              </a:ext>
            </a:extLst>
          </p:cNvPr>
          <p:cNvSpPr/>
          <p:nvPr/>
        </p:nvSpPr>
        <p:spPr>
          <a:xfrm>
            <a:off x="4989576" y="1093515"/>
            <a:ext cx="2551176" cy="118872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Use Data</a:t>
            </a:r>
          </a:p>
        </p:txBody>
      </p:sp>
      <p:pic>
        <p:nvPicPr>
          <p:cNvPr id="1030" name="Picture 6">
            <a:extLst>
              <a:ext uri="{FF2B5EF4-FFF2-40B4-BE49-F238E27FC236}">
                <a16:creationId xmlns:a16="http://schemas.microsoft.com/office/drawing/2014/main" id="{4C71BC54-A43E-7C18-2D8A-923479FF08D9}"/>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93992" y="1776601"/>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1C480D7-0E67-15FD-D3B7-01ED0DA739E7}"/>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9872" y="1776601"/>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898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E94606-6832-3213-081C-6A299103582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E361B-DFCA-824D-BA63-ADCED3B41986}" type="slidenum">
              <a:rPr kumimoji="0" lang="en-US" sz="1200" b="0" i="0" u="none" strike="noStrike" kern="1200" cap="none" spc="0" normalizeH="0" baseline="0" noProof="0" smtClean="0">
                <a:ln>
                  <a:noFill/>
                </a:ln>
                <a:solidFill>
                  <a:srgbClr val="E7E6E6">
                    <a:lumMod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rgbClr val="E7E6E6">
                  <a:lumMod val="75000"/>
                </a:srgbClr>
              </a:solidFill>
              <a:effectLst/>
              <a:uLnTx/>
              <a:uFillTx/>
              <a:latin typeface="Calibri"/>
              <a:ea typeface="+mn-ea"/>
              <a:cs typeface="+mn-cs"/>
            </a:endParaRPr>
          </a:p>
        </p:txBody>
      </p:sp>
      <p:sp>
        <p:nvSpPr>
          <p:cNvPr id="4" name="Title 3">
            <a:extLst>
              <a:ext uri="{FF2B5EF4-FFF2-40B4-BE49-F238E27FC236}">
                <a16:creationId xmlns:a16="http://schemas.microsoft.com/office/drawing/2014/main" id="{96812D2A-415E-4BD2-2EB4-B15FA0C0E53C}"/>
              </a:ext>
            </a:extLst>
          </p:cNvPr>
          <p:cNvSpPr>
            <a:spLocks noGrp="1"/>
          </p:cNvSpPr>
          <p:nvPr>
            <p:ph type="title"/>
          </p:nvPr>
        </p:nvSpPr>
        <p:spPr/>
        <p:txBody>
          <a:bodyPr/>
          <a:lstStyle/>
          <a:p>
            <a:r>
              <a:rPr lang="en-US" dirty="0"/>
              <a:t>Why do we care about decision-support data systems?</a:t>
            </a:r>
          </a:p>
        </p:txBody>
      </p:sp>
      <p:sp>
        <p:nvSpPr>
          <p:cNvPr id="5" name="Speech Bubble: Rectangle with Corners Rounded 4">
            <a:extLst>
              <a:ext uri="{FF2B5EF4-FFF2-40B4-BE49-F238E27FC236}">
                <a16:creationId xmlns:a16="http://schemas.microsoft.com/office/drawing/2014/main" id="{F041EB15-54DE-AF92-8C2D-62756539992E}"/>
              </a:ext>
            </a:extLst>
          </p:cNvPr>
          <p:cNvSpPr/>
          <p:nvPr/>
        </p:nvSpPr>
        <p:spPr>
          <a:xfrm>
            <a:off x="950030" y="861822"/>
            <a:ext cx="7360920" cy="1709928"/>
          </a:xfrm>
          <a:prstGeom prst="wedgeRoundRectCallout">
            <a:avLst/>
          </a:prstGeom>
          <a:solidFill>
            <a:schemeClr val="tx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“…having the capacity to monitor and evaluate the impact of an innovation was </a:t>
            </a:r>
            <a:r>
              <a:rPr kumimoji="0" lang="en-US" sz="2400" b="0" i="0" u="sng" strike="noStrike" kern="1200" cap="none" spc="0" normalizeH="0" baseline="0" noProof="0" dirty="0">
                <a:ln>
                  <a:noFill/>
                </a:ln>
                <a:solidFill>
                  <a:prstClr val="white"/>
                </a:solidFill>
                <a:effectLst/>
                <a:uLnTx/>
                <a:uFillTx/>
                <a:latin typeface="Calibri"/>
                <a:ea typeface="+mn-ea"/>
                <a:cs typeface="+mn-cs"/>
              </a:rPr>
              <a:t>strongly related to program assimilation and sustainability.</a:t>
            </a:r>
            <a:r>
              <a:rPr kumimoji="0" lang="en-US" sz="24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Walker at al. (2015) Diagnostic &amp; Evaluative Capacity</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03222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4633C6-74B0-E4EE-6465-D2C8BA8CE4D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E361B-DFCA-824D-BA63-ADCED3B41986}" type="slidenum">
              <a:rPr kumimoji="0" lang="en-US" sz="1200" b="0" i="0" u="none" strike="noStrike" kern="1200" cap="none" spc="0" normalizeH="0" baseline="0" noProof="0" smtClean="0">
                <a:ln>
                  <a:noFill/>
                </a:ln>
                <a:solidFill>
                  <a:srgbClr val="E7E6E6">
                    <a:lumMod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E7E6E6">
                  <a:lumMod val="75000"/>
                </a:srgbClr>
              </a:solidFill>
              <a:effectLst/>
              <a:uLnTx/>
              <a:uFillTx/>
              <a:latin typeface="Calibri"/>
              <a:ea typeface="+mn-ea"/>
              <a:cs typeface="+mn-cs"/>
            </a:endParaRPr>
          </a:p>
        </p:txBody>
      </p:sp>
      <p:sp>
        <p:nvSpPr>
          <p:cNvPr id="4" name="Title 3">
            <a:extLst>
              <a:ext uri="{FF2B5EF4-FFF2-40B4-BE49-F238E27FC236}">
                <a16:creationId xmlns:a16="http://schemas.microsoft.com/office/drawing/2014/main" id="{F72CB231-EABD-B286-4A4B-F69D1AD4A18B}"/>
              </a:ext>
            </a:extLst>
          </p:cNvPr>
          <p:cNvSpPr>
            <a:spLocks noGrp="1"/>
          </p:cNvSpPr>
          <p:nvPr>
            <p:ph type="title"/>
          </p:nvPr>
        </p:nvSpPr>
        <p:spPr/>
        <p:txBody>
          <a:bodyPr>
            <a:normAutofit fontScale="90000"/>
          </a:bodyPr>
          <a:lstStyle/>
          <a:p>
            <a:r>
              <a:rPr lang="en-US" dirty="0">
                <a:solidFill>
                  <a:schemeClr val="tx2"/>
                </a:solidFill>
              </a:rPr>
              <a:t>Support and improve the implementation of an innovation</a:t>
            </a:r>
            <a:endParaRPr lang="en-US" dirty="0">
              <a:solidFill>
                <a:schemeClr val="accent1"/>
              </a:solidFill>
            </a:endParaRPr>
          </a:p>
        </p:txBody>
      </p:sp>
      <p:sp>
        <p:nvSpPr>
          <p:cNvPr id="5" name="Content Placeholder 4">
            <a:extLst>
              <a:ext uri="{FF2B5EF4-FFF2-40B4-BE49-F238E27FC236}">
                <a16:creationId xmlns:a16="http://schemas.microsoft.com/office/drawing/2014/main" id="{7E30CB56-A296-3B6C-57C8-DC971BAF03AA}"/>
              </a:ext>
            </a:extLst>
          </p:cNvPr>
          <p:cNvSpPr>
            <a:spLocks noGrp="1"/>
          </p:cNvSpPr>
          <p:nvPr>
            <p:ph sz="quarter" idx="15"/>
          </p:nvPr>
        </p:nvSpPr>
        <p:spPr/>
        <p:txBody>
          <a:bodyPr>
            <a:normAutofit fontScale="70000" lnSpcReduction="20000"/>
          </a:bodyPr>
          <a:lstStyle/>
          <a:p>
            <a:pPr marL="342900" indent="-342900">
              <a:lnSpc>
                <a:spcPct val="110000"/>
              </a:lnSpc>
              <a:buFont typeface="+mj-lt"/>
              <a:buAutoNum type="arabicPeriod"/>
            </a:pPr>
            <a:r>
              <a:rPr lang="en-US" sz="2000" dirty="0">
                <a:solidFill>
                  <a:schemeClr val="accent1"/>
                </a:solidFill>
              </a:rPr>
              <a:t>Identifying, collecting, analyzing, &amp; reporting data</a:t>
            </a:r>
          </a:p>
          <a:p>
            <a:pPr marL="796925" lvl="1" indent="-342900">
              <a:lnSpc>
                <a:spcPct val="110000"/>
              </a:lnSpc>
            </a:pPr>
            <a:r>
              <a:rPr lang="en-US" sz="1800" dirty="0"/>
              <a:t>Practical and efficient collection</a:t>
            </a:r>
          </a:p>
          <a:p>
            <a:pPr marL="796925" lvl="1" indent="-342900">
              <a:lnSpc>
                <a:spcPct val="110000"/>
              </a:lnSpc>
            </a:pPr>
            <a:r>
              <a:rPr lang="en-US" sz="1800" dirty="0"/>
              <a:t>Valid and reliable data</a:t>
            </a:r>
          </a:p>
          <a:p>
            <a:pPr marL="796925" lvl="1" indent="-342900">
              <a:lnSpc>
                <a:spcPct val="110000"/>
              </a:lnSpc>
            </a:pPr>
            <a:r>
              <a:rPr lang="en-US" sz="1800" dirty="0"/>
              <a:t>Disaggregate</a:t>
            </a:r>
          </a:p>
          <a:p>
            <a:pPr marL="342900" indent="-342900">
              <a:lnSpc>
                <a:spcPct val="110000"/>
              </a:lnSpc>
              <a:buFont typeface="+mj-lt"/>
              <a:buAutoNum type="arabicPeriod"/>
            </a:pPr>
            <a:r>
              <a:rPr lang="en-US" sz="2000" dirty="0">
                <a:solidFill>
                  <a:schemeClr val="accent5"/>
                </a:solidFill>
              </a:rPr>
              <a:t>System-wide learning and improvement</a:t>
            </a:r>
          </a:p>
          <a:p>
            <a:pPr lvl="1">
              <a:lnSpc>
                <a:spcPct val="110000"/>
              </a:lnSpc>
            </a:pPr>
            <a:r>
              <a:rPr lang="en-US" sz="1800" dirty="0"/>
              <a:t>Continuous quality improvement</a:t>
            </a:r>
          </a:p>
          <a:p>
            <a:pPr lvl="1">
              <a:lnSpc>
                <a:spcPct val="110000"/>
              </a:lnSpc>
            </a:pPr>
            <a:r>
              <a:rPr lang="en-US" sz="1800" dirty="0"/>
              <a:t>Ongoing learning</a:t>
            </a:r>
          </a:p>
          <a:p>
            <a:pPr lvl="1">
              <a:lnSpc>
                <a:spcPct val="110000"/>
              </a:lnSpc>
            </a:pPr>
            <a:r>
              <a:rPr lang="en-US" sz="1800" dirty="0"/>
              <a:t>Feedback loops</a:t>
            </a:r>
          </a:p>
          <a:p>
            <a:pPr lvl="1">
              <a:lnSpc>
                <a:spcPct val="110000"/>
              </a:lnSpc>
            </a:pPr>
            <a:r>
              <a:rPr lang="en-US" sz="1800" dirty="0"/>
              <a:t>Quality of implementation</a:t>
            </a:r>
          </a:p>
          <a:p>
            <a:pPr lvl="1">
              <a:lnSpc>
                <a:spcPct val="110000"/>
              </a:lnSpc>
            </a:pPr>
            <a:r>
              <a:rPr lang="en-US" sz="1800" dirty="0"/>
              <a:t>Alignment with organizational goals</a:t>
            </a:r>
          </a:p>
        </p:txBody>
      </p:sp>
      <p:sp>
        <p:nvSpPr>
          <p:cNvPr id="6" name="Text Placeholder 5">
            <a:extLst>
              <a:ext uri="{FF2B5EF4-FFF2-40B4-BE49-F238E27FC236}">
                <a16:creationId xmlns:a16="http://schemas.microsoft.com/office/drawing/2014/main" id="{19330F02-3443-4845-8F05-312F3E84E82E}"/>
              </a:ext>
            </a:extLst>
          </p:cNvPr>
          <p:cNvSpPr>
            <a:spLocks noGrp="1"/>
          </p:cNvSpPr>
          <p:nvPr>
            <p:ph type="body" sz="quarter" idx="16"/>
          </p:nvPr>
        </p:nvSpPr>
        <p:spPr/>
        <p:txBody>
          <a:bodyPr>
            <a:normAutofit fontScale="77500" lnSpcReduction="20000"/>
          </a:bodyPr>
          <a:lstStyle/>
          <a:p>
            <a:r>
              <a:rPr lang="en-US" dirty="0"/>
              <a:t>What does that mean, functionally?</a:t>
            </a:r>
          </a:p>
        </p:txBody>
      </p:sp>
    </p:spTree>
    <p:extLst>
      <p:ext uri="{BB962C8B-B14F-4D97-AF65-F5344CB8AC3E}">
        <p14:creationId xmlns:p14="http://schemas.microsoft.com/office/powerpoint/2010/main" val="6340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3E3A1-F40D-9B1B-90D2-75D5B43638F7}"/>
              </a:ext>
            </a:extLst>
          </p:cNvPr>
          <p:cNvSpPr>
            <a:spLocks noGrp="1"/>
          </p:cNvSpPr>
          <p:nvPr>
            <p:ph type="ctrTitle"/>
          </p:nvPr>
        </p:nvSpPr>
        <p:spPr>
          <a:xfrm>
            <a:off x="5598460" y="1337969"/>
            <a:ext cx="3065480" cy="2166836"/>
          </a:xfrm>
        </p:spPr>
        <p:txBody>
          <a:bodyPr anchor="b">
            <a:normAutofit/>
          </a:bodyPr>
          <a:lstStyle/>
          <a:p>
            <a:pPr algn="l"/>
            <a:r>
              <a:rPr lang="en-US" sz="4050"/>
              <a:t>ICO4MCH Reporting Requirements</a:t>
            </a:r>
          </a:p>
        </p:txBody>
      </p:sp>
      <p:sp>
        <p:nvSpPr>
          <p:cNvPr id="3" name="Subtitle 2">
            <a:extLst>
              <a:ext uri="{FF2B5EF4-FFF2-40B4-BE49-F238E27FC236}">
                <a16:creationId xmlns:a16="http://schemas.microsoft.com/office/drawing/2014/main" id="{BA27FF25-0C7A-A184-0EBA-8F298C497783}"/>
              </a:ext>
            </a:extLst>
          </p:cNvPr>
          <p:cNvSpPr>
            <a:spLocks noGrp="1"/>
          </p:cNvSpPr>
          <p:nvPr>
            <p:ph type="subTitle" idx="1"/>
          </p:nvPr>
        </p:nvSpPr>
        <p:spPr>
          <a:xfrm>
            <a:off x="5598459" y="3563170"/>
            <a:ext cx="3065479" cy="860897"/>
          </a:xfrm>
        </p:spPr>
        <p:txBody>
          <a:bodyPr anchor="t">
            <a:normAutofit/>
          </a:bodyPr>
          <a:lstStyle/>
          <a:p>
            <a:pPr algn="l"/>
            <a:r>
              <a:rPr lang="en-US" sz="1500"/>
              <a:t>By: Joe Hutchinson</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5391038" cy="51435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pic>
        <p:nvPicPr>
          <p:cNvPr id="5" name="Picture 4" descr="Angled shot of pen on a graph">
            <a:extLst>
              <a:ext uri="{FF2B5EF4-FFF2-40B4-BE49-F238E27FC236}">
                <a16:creationId xmlns:a16="http://schemas.microsoft.com/office/drawing/2014/main" id="{78448F83-2FCE-A329-8EFC-D50CB770314A}"/>
              </a:ext>
            </a:extLst>
          </p:cNvPr>
          <p:cNvPicPr>
            <a:picLocks noChangeAspect="1"/>
          </p:cNvPicPr>
          <p:nvPr/>
        </p:nvPicPr>
        <p:blipFill rotWithShape="1">
          <a:blip r:embed="rId2"/>
          <a:srcRect r="31589" b="-1"/>
          <a:stretch/>
        </p:blipFill>
        <p:spPr>
          <a:xfrm>
            <a:off x="1" y="7"/>
            <a:ext cx="5271371" cy="51434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620648446"/>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8F871044-0296-A5A7-8C36-A5B32E97078E}"/>
              </a:ext>
            </a:extLst>
          </p:cNvPr>
          <p:cNvSpPr>
            <a:spLocks noGrp="1"/>
          </p:cNvSpPr>
          <p:nvPr>
            <p:ph type="title"/>
          </p:nvPr>
        </p:nvSpPr>
        <p:spPr>
          <a:xfrm>
            <a:off x="1028700" y="220904"/>
            <a:ext cx="7421963" cy="775252"/>
          </a:xfrm>
        </p:spPr>
        <p:txBody>
          <a:bodyPr>
            <a:normAutofit fontScale="90000"/>
          </a:bodyPr>
          <a:lstStyle/>
          <a:p>
            <a:r>
              <a:rPr lang="en-US" sz="3000" dirty="0">
                <a:solidFill>
                  <a:srgbClr val="FFFFFF"/>
                </a:solidFill>
              </a:rPr>
              <a:t>Reporting Requirements Under ICO4MCH Agreement Addendum </a:t>
            </a:r>
          </a:p>
        </p:txBody>
      </p:sp>
      <p:sp>
        <p:nvSpPr>
          <p:cNvPr id="3" name="Content Placeholder 2">
            <a:extLst>
              <a:ext uri="{FF2B5EF4-FFF2-40B4-BE49-F238E27FC236}">
                <a16:creationId xmlns:a16="http://schemas.microsoft.com/office/drawing/2014/main" id="{284D886E-AFD9-AF65-4387-C5C736219FB9}"/>
              </a:ext>
            </a:extLst>
          </p:cNvPr>
          <p:cNvSpPr>
            <a:spLocks noGrp="1"/>
          </p:cNvSpPr>
          <p:nvPr>
            <p:ph idx="1"/>
          </p:nvPr>
        </p:nvSpPr>
        <p:spPr>
          <a:xfrm>
            <a:off x="1028700" y="1738648"/>
            <a:ext cx="7293023" cy="2762519"/>
          </a:xfrm>
        </p:spPr>
        <p:txBody>
          <a:bodyPr anchor="ctr">
            <a:normAutofit fontScale="77500" lnSpcReduction="20000"/>
          </a:bodyPr>
          <a:lstStyle/>
          <a:p>
            <a:pPr marL="0" indent="0">
              <a:buNone/>
            </a:pPr>
            <a:r>
              <a:rPr lang="en-US" sz="1500" b="1" dirty="0"/>
              <a:t>For each evidence-based strategy implemented, quarterly reports should include the following information:</a:t>
            </a:r>
          </a:p>
          <a:p>
            <a:pPr marL="0" indent="0">
              <a:buNone/>
            </a:pPr>
            <a:r>
              <a:rPr lang="en-US" sz="1500" dirty="0"/>
              <a:t>1. Number of individuals (or families) served, stratified by demographic variables such as age, gender, insurance status (Medicaid/Private/Uninsured), and racial/ethnic group (non-Hispanic white, non-Hispanic African American, non-Hispanic Native American/American Indian, non-Hispanic other, and Hispanic) and other demographics, as appropriate.</a:t>
            </a:r>
          </a:p>
          <a:p>
            <a:pPr marL="0" indent="0">
              <a:buNone/>
            </a:pPr>
            <a:r>
              <a:rPr lang="en-US" sz="1500" dirty="0"/>
              <a:t>2. Challenges encountered</a:t>
            </a:r>
          </a:p>
          <a:p>
            <a:pPr marL="0" indent="0">
              <a:buNone/>
            </a:pPr>
            <a:r>
              <a:rPr lang="en-US" sz="1500" dirty="0"/>
              <a:t>3. Successes encountered</a:t>
            </a:r>
          </a:p>
          <a:p>
            <a:pPr marL="0" indent="0">
              <a:buNone/>
            </a:pPr>
            <a:r>
              <a:rPr lang="en-US" sz="1500" dirty="0"/>
              <a:t>4. Trainings and professional development opportunities</a:t>
            </a:r>
          </a:p>
          <a:p>
            <a:pPr marL="0" indent="0">
              <a:buNone/>
            </a:pPr>
            <a:r>
              <a:rPr lang="en-US" sz="1500" dirty="0"/>
              <a:t>5. How health equity is addressed within each evidence-based strategy, and</a:t>
            </a:r>
          </a:p>
          <a:p>
            <a:pPr marL="0" indent="0">
              <a:buNone/>
            </a:pPr>
            <a:r>
              <a:rPr lang="en-US" sz="1500" dirty="0"/>
              <a:t>6. Next steps.</a:t>
            </a:r>
          </a:p>
          <a:p>
            <a:endParaRPr lang="en-US" sz="1500" dirty="0"/>
          </a:p>
          <a:p>
            <a:pPr marL="0" indent="0">
              <a:buNone/>
            </a:pPr>
            <a:r>
              <a:rPr lang="en-US" sz="1500" i="1" dirty="0"/>
              <a:t>Please note the demographic data being collected may differ by service area, as each ICO4MCH site is required to develop its own workplan, including how to make the implementation of Triple P services </a:t>
            </a:r>
            <a:r>
              <a:rPr lang="en-US" sz="1500" i="1"/>
              <a:t>more equitable.</a:t>
            </a:r>
            <a:endParaRPr lang="en-US" sz="1500" i="1" dirty="0"/>
          </a:p>
        </p:txBody>
      </p:sp>
    </p:spTree>
    <p:extLst>
      <p:ext uri="{BB962C8B-B14F-4D97-AF65-F5344CB8AC3E}">
        <p14:creationId xmlns:p14="http://schemas.microsoft.com/office/powerpoint/2010/main" val="1747476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2" y="340486"/>
            <a:ext cx="5006340" cy="1408358"/>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2" name="Title 1">
            <a:extLst>
              <a:ext uri="{FF2B5EF4-FFF2-40B4-BE49-F238E27FC236}">
                <a16:creationId xmlns:a16="http://schemas.microsoft.com/office/drawing/2014/main" id="{6C5264DD-4FFE-3686-C6EE-D2DDE659BD0F}"/>
              </a:ext>
            </a:extLst>
          </p:cNvPr>
          <p:cNvSpPr>
            <a:spLocks noGrp="1"/>
          </p:cNvSpPr>
          <p:nvPr>
            <p:ph type="title"/>
          </p:nvPr>
        </p:nvSpPr>
        <p:spPr>
          <a:xfrm>
            <a:off x="548640" y="548640"/>
            <a:ext cx="4567428" cy="1069848"/>
          </a:xfrm>
        </p:spPr>
        <p:txBody>
          <a:bodyPr>
            <a:normAutofit/>
          </a:bodyPr>
          <a:lstStyle/>
          <a:p>
            <a:r>
              <a:rPr lang="en-US">
                <a:solidFill>
                  <a:srgbClr val="FFFFFF"/>
                </a:solidFill>
              </a:rPr>
              <a:t>Why it is Important?</a:t>
            </a:r>
          </a:p>
        </p:txBody>
      </p:sp>
      <p:sp>
        <p:nvSpPr>
          <p:cNvPr id="23" name="Rectangle 2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346303"/>
            <a:ext cx="1612021" cy="1402541"/>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25" name="Rectangle 24">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339866"/>
            <a:ext cx="1612019" cy="1408979"/>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27" name="Rectangle 2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1860717"/>
            <a:ext cx="8448155" cy="293859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EF91441-9CF9-18E4-ED4A-E87C36BB4097}"/>
              </a:ext>
            </a:extLst>
          </p:cNvPr>
          <p:cNvSpPr>
            <a:spLocks noGrp="1"/>
          </p:cNvSpPr>
          <p:nvPr>
            <p:ph idx="1"/>
          </p:nvPr>
        </p:nvSpPr>
        <p:spPr>
          <a:xfrm>
            <a:off x="592092" y="2098789"/>
            <a:ext cx="7948297" cy="2462445"/>
          </a:xfrm>
        </p:spPr>
        <p:txBody>
          <a:bodyPr anchor="ctr">
            <a:normAutofit/>
          </a:bodyPr>
          <a:lstStyle/>
          <a:p>
            <a:r>
              <a:rPr lang="en-US" sz="2025" dirty="0"/>
              <a:t>ICO4MCH is supplementing Title V funds for the expansion of Triple P services and in certain areas and requires additional reporting of demographic data to ensure equitable delivery of the intervention in the areas the funding is supplemented; failure to report at all or report with the supplemental demographic data may jeopardize refunding of the ICO4MCH grant in upcoming grant cycles and reduce the overall availability of Triple P services in the regions receiving ICO4MCH grant funds.</a:t>
            </a:r>
          </a:p>
        </p:txBody>
      </p:sp>
    </p:spTree>
    <p:extLst>
      <p:ext uri="{BB962C8B-B14F-4D97-AF65-F5344CB8AC3E}">
        <p14:creationId xmlns:p14="http://schemas.microsoft.com/office/powerpoint/2010/main" val="4268353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pic>
          <p:nvPicPr>
            <p:cNvPr id="4" name="object 4"/>
            <p:cNvPicPr/>
            <p:nvPr/>
          </p:nvPicPr>
          <p:blipFill>
            <a:blip r:embed="rId3" cstate="print"/>
            <a:stretch>
              <a:fillRect/>
            </a:stretch>
          </p:blipFill>
          <p:spPr>
            <a:xfrm>
              <a:off x="1028700" y="8484450"/>
              <a:ext cx="771524" cy="771524"/>
            </a:xfrm>
            <a:prstGeom prst="rect">
              <a:avLst/>
            </a:prstGeom>
          </p:spPr>
        </p:pic>
        <p:pic>
          <p:nvPicPr>
            <p:cNvPr id="5" name="object 5"/>
            <p:cNvPicPr/>
            <p:nvPr/>
          </p:nvPicPr>
          <p:blipFill>
            <a:blip r:embed="rId4" cstate="print"/>
            <a:stretch>
              <a:fillRect/>
            </a:stretch>
          </p:blipFill>
          <p:spPr>
            <a:xfrm>
              <a:off x="16251714" y="0"/>
              <a:ext cx="2036284" cy="1833013"/>
            </a:xfrm>
            <a:prstGeom prst="rect">
              <a:avLst/>
            </a:prstGeom>
          </p:spPr>
        </p:pic>
        <p:pic>
          <p:nvPicPr>
            <p:cNvPr id="6" name="object 6"/>
            <p:cNvPicPr/>
            <p:nvPr/>
          </p:nvPicPr>
          <p:blipFill>
            <a:blip r:embed="rId5" cstate="print"/>
            <a:stretch>
              <a:fillRect/>
            </a:stretch>
          </p:blipFill>
          <p:spPr>
            <a:xfrm>
              <a:off x="13713759" y="7811781"/>
              <a:ext cx="4574239" cy="2475218"/>
            </a:xfrm>
            <a:prstGeom prst="rect">
              <a:avLst/>
            </a:prstGeom>
          </p:spPr>
        </p:pic>
        <p:pic>
          <p:nvPicPr>
            <p:cNvPr id="7" name="object 7"/>
            <p:cNvPicPr/>
            <p:nvPr/>
          </p:nvPicPr>
          <p:blipFill>
            <a:blip r:embed="rId6" cstate="print"/>
            <a:stretch>
              <a:fillRect/>
            </a:stretch>
          </p:blipFill>
          <p:spPr>
            <a:xfrm>
              <a:off x="0" y="0"/>
              <a:ext cx="873025" cy="2024508"/>
            </a:xfrm>
            <a:prstGeom prst="rect">
              <a:avLst/>
            </a:prstGeom>
          </p:spPr>
        </p:pic>
      </p:grpSp>
      <p:sp>
        <p:nvSpPr>
          <p:cNvPr id="8" name="object 8"/>
          <p:cNvSpPr txBox="1">
            <a:spLocks noGrp="1"/>
          </p:cNvSpPr>
          <p:nvPr>
            <p:ph type="title"/>
          </p:nvPr>
        </p:nvSpPr>
        <p:spPr>
          <a:xfrm>
            <a:off x="1920530" y="1881791"/>
            <a:ext cx="5302885" cy="1350370"/>
          </a:xfrm>
          <a:prstGeom prst="rect">
            <a:avLst/>
          </a:prstGeom>
        </p:spPr>
        <p:txBody>
          <a:bodyPr vert="horz" wrap="square" lIns="0" tIns="41910" rIns="0" bIns="0" rtlCol="0">
            <a:spAutoFit/>
          </a:bodyPr>
          <a:lstStyle/>
          <a:p>
            <a:pPr marL="6350" marR="2540" indent="27622">
              <a:lnSpc>
                <a:spcPts val="5060"/>
              </a:lnSpc>
              <a:spcBef>
                <a:spcPts val="330"/>
              </a:spcBef>
            </a:pPr>
            <a:r>
              <a:rPr sz="4400" spc="-38" dirty="0"/>
              <a:t>DATA</a:t>
            </a:r>
            <a:r>
              <a:rPr sz="4400" spc="-210" dirty="0"/>
              <a:t> </a:t>
            </a:r>
            <a:r>
              <a:rPr sz="4400" spc="25" dirty="0"/>
              <a:t>COLLECTION</a:t>
            </a:r>
            <a:r>
              <a:rPr sz="4400" spc="-210" dirty="0"/>
              <a:t> </a:t>
            </a:r>
            <a:r>
              <a:rPr sz="4400" spc="-228" dirty="0"/>
              <a:t>IN </a:t>
            </a:r>
            <a:r>
              <a:rPr sz="4400" spc="-278" dirty="0"/>
              <a:t>THE</a:t>
            </a:r>
            <a:r>
              <a:rPr sz="4400" spc="-138" dirty="0"/>
              <a:t> </a:t>
            </a:r>
            <a:r>
              <a:rPr sz="4400" dirty="0"/>
              <a:t>DURHAM</a:t>
            </a:r>
            <a:r>
              <a:rPr sz="4400" spc="-153" dirty="0"/>
              <a:t> </a:t>
            </a:r>
            <a:r>
              <a:rPr sz="4400" spc="70" dirty="0"/>
              <a:t>REGION</a:t>
            </a:r>
            <a:endParaRPr sz="44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60320" y="126334"/>
            <a:ext cx="5612448" cy="698909"/>
          </a:xfrm>
          <a:prstGeom prst="rect">
            <a:avLst/>
          </a:prstGeom>
        </p:spPr>
        <p:txBody>
          <a:bodyPr vert="horz" wrap="square" lIns="0" tIns="6350" rIns="0" bIns="0" rtlCol="0">
            <a:spAutoFit/>
          </a:bodyPr>
          <a:lstStyle/>
          <a:p>
            <a:pPr marL="6350">
              <a:spcBef>
                <a:spcPts val="50"/>
              </a:spcBef>
            </a:pPr>
            <a:r>
              <a:rPr spc="298" dirty="0"/>
              <a:t>How</a:t>
            </a:r>
            <a:r>
              <a:rPr spc="-205" dirty="0"/>
              <a:t> </a:t>
            </a:r>
            <a:r>
              <a:rPr spc="235" dirty="0"/>
              <a:t>we</a:t>
            </a:r>
            <a:r>
              <a:rPr spc="-205" dirty="0"/>
              <a:t> </a:t>
            </a:r>
            <a:r>
              <a:rPr spc="50" dirty="0"/>
              <a:t>collect</a:t>
            </a:r>
            <a:r>
              <a:rPr spc="-203" dirty="0"/>
              <a:t> </a:t>
            </a:r>
            <a:r>
              <a:rPr spc="-53" dirty="0"/>
              <a:t>Data:</a:t>
            </a:r>
          </a:p>
        </p:txBody>
      </p:sp>
      <p:pic>
        <p:nvPicPr>
          <p:cNvPr id="3" name="object 3"/>
          <p:cNvPicPr/>
          <p:nvPr/>
        </p:nvPicPr>
        <p:blipFill>
          <a:blip r:embed="rId2" cstate="print"/>
          <a:stretch>
            <a:fillRect/>
          </a:stretch>
        </p:blipFill>
        <p:spPr>
          <a:xfrm>
            <a:off x="497983" y="1206143"/>
            <a:ext cx="104775" cy="104775"/>
          </a:xfrm>
          <a:prstGeom prst="rect">
            <a:avLst/>
          </a:prstGeom>
        </p:spPr>
      </p:pic>
      <p:pic>
        <p:nvPicPr>
          <p:cNvPr id="4" name="object 4"/>
          <p:cNvPicPr/>
          <p:nvPr/>
        </p:nvPicPr>
        <p:blipFill>
          <a:blip r:embed="rId2" cstate="print"/>
          <a:stretch>
            <a:fillRect/>
          </a:stretch>
        </p:blipFill>
        <p:spPr>
          <a:xfrm>
            <a:off x="497983" y="1668105"/>
            <a:ext cx="104775" cy="104775"/>
          </a:xfrm>
          <a:prstGeom prst="rect">
            <a:avLst/>
          </a:prstGeom>
        </p:spPr>
      </p:pic>
      <p:pic>
        <p:nvPicPr>
          <p:cNvPr id="5" name="object 5"/>
          <p:cNvPicPr/>
          <p:nvPr/>
        </p:nvPicPr>
        <p:blipFill>
          <a:blip r:embed="rId2" cstate="print"/>
          <a:stretch>
            <a:fillRect/>
          </a:stretch>
        </p:blipFill>
        <p:spPr>
          <a:xfrm>
            <a:off x="497983" y="2130068"/>
            <a:ext cx="104775" cy="104775"/>
          </a:xfrm>
          <a:prstGeom prst="rect">
            <a:avLst/>
          </a:prstGeom>
        </p:spPr>
      </p:pic>
      <p:sp>
        <p:nvSpPr>
          <p:cNvPr id="6" name="object 6"/>
          <p:cNvSpPr txBox="1"/>
          <p:nvPr/>
        </p:nvSpPr>
        <p:spPr>
          <a:xfrm>
            <a:off x="729088" y="956267"/>
            <a:ext cx="4952683" cy="1406924"/>
          </a:xfrm>
          <a:prstGeom prst="rect">
            <a:avLst/>
          </a:prstGeom>
        </p:spPr>
        <p:txBody>
          <a:bodyPr vert="horz" wrap="square" lIns="0" tIns="6350" rIns="0" bIns="0" rtlCol="0">
            <a:spAutoFit/>
          </a:bodyPr>
          <a:lstStyle/>
          <a:p>
            <a:pPr marL="6350" marR="2368550" defTabSz="457200">
              <a:lnSpc>
                <a:spcPct val="116599"/>
              </a:lnSpc>
              <a:spcBef>
                <a:spcPts val="50"/>
              </a:spcBef>
            </a:pPr>
            <a:r>
              <a:rPr sz="2600" kern="0" spc="65" dirty="0">
                <a:solidFill>
                  <a:srgbClr val="FFFFFF"/>
                </a:solidFill>
                <a:latin typeface="Trebuchet MS"/>
                <a:cs typeface="Trebuchet MS"/>
              </a:rPr>
              <a:t>Paper</a:t>
            </a:r>
            <a:r>
              <a:rPr sz="2600" kern="0" spc="-115" dirty="0">
                <a:solidFill>
                  <a:srgbClr val="FFFFFF"/>
                </a:solidFill>
                <a:latin typeface="Trebuchet MS"/>
                <a:cs typeface="Trebuchet MS"/>
              </a:rPr>
              <a:t> </a:t>
            </a:r>
            <a:r>
              <a:rPr sz="2600" kern="0" spc="200" dirty="0">
                <a:solidFill>
                  <a:srgbClr val="FFFFFF"/>
                </a:solidFill>
                <a:latin typeface="Trebuchet MS"/>
                <a:cs typeface="Trebuchet MS"/>
              </a:rPr>
              <a:t>Logs </a:t>
            </a:r>
            <a:r>
              <a:rPr sz="2600" kern="0" dirty="0">
                <a:solidFill>
                  <a:srgbClr val="FFFFFF"/>
                </a:solidFill>
                <a:latin typeface="Trebuchet MS"/>
                <a:cs typeface="Trebuchet MS"/>
              </a:rPr>
              <a:t>Quarterly</a:t>
            </a:r>
            <a:r>
              <a:rPr sz="2600" kern="0" spc="-23" dirty="0">
                <a:solidFill>
                  <a:srgbClr val="FFFFFF"/>
                </a:solidFill>
                <a:latin typeface="Trebuchet MS"/>
                <a:cs typeface="Trebuchet MS"/>
              </a:rPr>
              <a:t> </a:t>
            </a:r>
            <a:r>
              <a:rPr sz="2600" kern="0" spc="100" dirty="0">
                <a:solidFill>
                  <a:srgbClr val="FFFFFF"/>
                </a:solidFill>
                <a:latin typeface="Trebuchet MS"/>
                <a:cs typeface="Trebuchet MS"/>
              </a:rPr>
              <a:t>Survey</a:t>
            </a:r>
            <a:endParaRPr sz="2600" kern="0" dirty="0">
              <a:solidFill>
                <a:sysClr val="windowText" lastClr="000000"/>
              </a:solidFill>
              <a:latin typeface="Trebuchet MS"/>
              <a:cs typeface="Trebuchet MS"/>
            </a:endParaRPr>
          </a:p>
          <a:p>
            <a:pPr marL="6350" defTabSz="457200">
              <a:spcBef>
                <a:spcPts val="518"/>
              </a:spcBef>
            </a:pPr>
            <a:r>
              <a:rPr sz="2600" kern="0" spc="83" dirty="0">
                <a:solidFill>
                  <a:srgbClr val="FFFFFF"/>
                </a:solidFill>
                <a:latin typeface="Trebuchet MS"/>
                <a:cs typeface="Trebuchet MS"/>
              </a:rPr>
              <a:t>Customized</a:t>
            </a:r>
            <a:r>
              <a:rPr sz="2600" kern="0" spc="-120" dirty="0">
                <a:solidFill>
                  <a:srgbClr val="FFFFFF"/>
                </a:solidFill>
                <a:latin typeface="Trebuchet MS"/>
                <a:cs typeface="Trebuchet MS"/>
              </a:rPr>
              <a:t> </a:t>
            </a:r>
            <a:r>
              <a:rPr sz="2600" kern="0" spc="68" dirty="0">
                <a:solidFill>
                  <a:srgbClr val="FFFFFF"/>
                </a:solidFill>
                <a:latin typeface="Trebuchet MS"/>
                <a:cs typeface="Trebuchet MS"/>
              </a:rPr>
              <a:t>Excel</a:t>
            </a:r>
            <a:r>
              <a:rPr sz="2600" kern="0" spc="-118" dirty="0">
                <a:solidFill>
                  <a:srgbClr val="FFFFFF"/>
                </a:solidFill>
                <a:latin typeface="Trebuchet MS"/>
                <a:cs typeface="Trebuchet MS"/>
              </a:rPr>
              <a:t> </a:t>
            </a:r>
            <a:r>
              <a:rPr sz="2600" kern="0" spc="93" dirty="0">
                <a:solidFill>
                  <a:srgbClr val="FFFFFF"/>
                </a:solidFill>
                <a:latin typeface="Trebuchet MS"/>
                <a:cs typeface="Trebuchet MS"/>
              </a:rPr>
              <a:t>Spreadsheets</a:t>
            </a:r>
            <a:endParaRPr sz="2600" kern="0" dirty="0">
              <a:solidFill>
                <a:sysClr val="windowText" lastClr="000000"/>
              </a:solidFill>
              <a:latin typeface="Trebuchet MS"/>
              <a:cs typeface="Trebuchet M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13891" y="1"/>
            <a:ext cx="5514975" cy="51434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6E447-2A0A-4874-9E72-4D48091F136E}"/>
              </a:ext>
            </a:extLst>
          </p:cNvPr>
          <p:cNvSpPr>
            <a:spLocks noGrp="1"/>
          </p:cNvSpPr>
          <p:nvPr>
            <p:ph type="title"/>
          </p:nvPr>
        </p:nvSpPr>
        <p:spPr/>
        <p:txBody>
          <a:bodyPr/>
          <a:lstStyle/>
          <a:p>
            <a:r>
              <a:rPr lang="en-US" dirty="0"/>
              <a:t>What We Are Trying to Accomplish</a:t>
            </a:r>
          </a:p>
        </p:txBody>
      </p:sp>
      <p:pic>
        <p:nvPicPr>
          <p:cNvPr id="1025" name="Picture 1">
            <a:extLst>
              <a:ext uri="{FF2B5EF4-FFF2-40B4-BE49-F238E27FC236}">
                <a16:creationId xmlns:a16="http://schemas.microsoft.com/office/drawing/2014/main" id="{B0F53BBC-65E3-4ABF-BBFE-E5F0DB848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6424" y="1430721"/>
            <a:ext cx="38100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64F7922-825C-4684-8F7C-C9A87D067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6424" y="1430721"/>
            <a:ext cx="333375" cy="3333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F8A489CD-D9A6-47FD-866F-D39DFEDDA476}"/>
              </a:ext>
            </a:extLst>
          </p:cNvPr>
          <p:cNvGraphicFramePr>
            <a:graphicFrameLocks noGrp="1"/>
          </p:cNvGraphicFramePr>
          <p:nvPr>
            <p:extLst>
              <p:ext uri="{D42A27DB-BD31-4B8C-83A1-F6EECF244321}">
                <p14:modId xmlns:p14="http://schemas.microsoft.com/office/powerpoint/2010/main" val="3061684826"/>
              </p:ext>
            </p:extLst>
          </p:nvPr>
        </p:nvGraphicFramePr>
        <p:xfrm>
          <a:off x="5143500" y="3685949"/>
          <a:ext cx="3302876" cy="591503"/>
        </p:xfrm>
        <a:graphic>
          <a:graphicData uri="http://schemas.openxmlformats.org/drawingml/2006/table">
            <a:tbl>
              <a:tblPr/>
              <a:tblGrid>
                <a:gridCol w="3302876">
                  <a:extLst>
                    <a:ext uri="{9D8B030D-6E8A-4147-A177-3AD203B41FA5}">
                      <a16:colId xmlns:a16="http://schemas.microsoft.com/office/drawing/2014/main" val="969855654"/>
                    </a:ext>
                  </a:extLst>
                </a:gridCol>
              </a:tblGrid>
              <a:tr h="268366">
                <a:tc>
                  <a:txBody>
                    <a:bodyPr/>
                    <a:lstStyle/>
                    <a:p>
                      <a:pPr algn="ctr"/>
                      <a:r>
                        <a:rPr lang="en-US" dirty="0">
                          <a:solidFill>
                            <a:srgbClr val="202020"/>
                          </a:solidFill>
                          <a:effectLst/>
                          <a:latin typeface="arial" panose="020B0604020202020204" pitchFamily="34" charset="0"/>
                        </a:rPr>
                        <a:t>Increased likelihood families will benefit from the program.</a:t>
                      </a:r>
                      <a:endParaRPr lang="en-US" dirty="0">
                        <a:solidFill>
                          <a:srgbClr val="202020"/>
                        </a:solidFill>
                        <a:effectLst/>
                        <a:latin typeface="Helvetica" panose="020B0604020202020204" pitchFamily="34" charset="0"/>
                      </a:endParaRPr>
                    </a:p>
                  </a:txBody>
                  <a:tcPr marL="85725" marR="85725" marT="0" marB="42863">
                    <a:lnL>
                      <a:noFill/>
                    </a:lnL>
                    <a:lnR>
                      <a:noFill/>
                    </a:lnR>
                    <a:lnT>
                      <a:noFill/>
                    </a:lnT>
                    <a:lnB>
                      <a:noFill/>
                    </a:lnB>
                    <a:solidFill>
                      <a:srgbClr val="FFFFFF"/>
                    </a:solidFill>
                  </a:tcPr>
                </a:tc>
                <a:extLst>
                  <a:ext uri="{0D108BD9-81ED-4DB2-BD59-A6C34878D82A}">
                    <a16:rowId xmlns:a16="http://schemas.microsoft.com/office/drawing/2014/main" val="3944661898"/>
                  </a:ext>
                </a:extLst>
              </a:tr>
            </a:tbl>
          </a:graphicData>
        </a:graphic>
      </p:graphicFrame>
      <p:pic>
        <p:nvPicPr>
          <p:cNvPr id="1027" name="Picture 3">
            <a:extLst>
              <a:ext uri="{FF2B5EF4-FFF2-40B4-BE49-F238E27FC236}">
                <a16:creationId xmlns:a16="http://schemas.microsoft.com/office/drawing/2014/main" id="{3998604F-EDC6-4FB5-9632-9CC47C92D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587" y="3736550"/>
            <a:ext cx="540883" cy="490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BB8EEAEB-A9A6-49CE-A258-BC374AA64744}"/>
              </a:ext>
            </a:extLst>
          </p:cNvPr>
          <p:cNvGraphicFramePr>
            <a:graphicFrameLocks noGrp="1"/>
          </p:cNvGraphicFramePr>
          <p:nvPr>
            <p:extLst>
              <p:ext uri="{D42A27DB-BD31-4B8C-83A1-F6EECF244321}">
                <p14:modId xmlns:p14="http://schemas.microsoft.com/office/powerpoint/2010/main" val="2691682894"/>
              </p:ext>
            </p:extLst>
          </p:nvPr>
        </p:nvGraphicFramePr>
        <p:xfrm>
          <a:off x="435524" y="3736551"/>
          <a:ext cx="3302876" cy="591503"/>
        </p:xfrm>
        <a:graphic>
          <a:graphicData uri="http://schemas.openxmlformats.org/drawingml/2006/table">
            <a:tbl>
              <a:tblPr/>
              <a:tblGrid>
                <a:gridCol w="3302876">
                  <a:extLst>
                    <a:ext uri="{9D8B030D-6E8A-4147-A177-3AD203B41FA5}">
                      <a16:colId xmlns:a16="http://schemas.microsoft.com/office/drawing/2014/main" val="699540338"/>
                    </a:ext>
                  </a:extLst>
                </a:gridCol>
              </a:tblGrid>
              <a:tr h="0">
                <a:tc>
                  <a:txBody>
                    <a:bodyPr/>
                    <a:lstStyle/>
                    <a:p>
                      <a:pPr algn="ctr"/>
                      <a:r>
                        <a:rPr lang="en-US" dirty="0">
                          <a:solidFill>
                            <a:srgbClr val="202020"/>
                          </a:solidFill>
                          <a:effectLst/>
                          <a:latin typeface="arial" panose="020B0604020202020204" pitchFamily="34" charset="0"/>
                        </a:rPr>
                        <a:t>Increased likelihood of Triple P being used as intended.</a:t>
                      </a:r>
                      <a:endParaRPr lang="en-US" dirty="0">
                        <a:solidFill>
                          <a:srgbClr val="202020"/>
                        </a:solidFill>
                        <a:effectLst/>
                        <a:latin typeface="Helvetica" panose="020B0604020202020204" pitchFamily="34" charset="0"/>
                      </a:endParaRPr>
                    </a:p>
                  </a:txBody>
                  <a:tcPr marL="85725" marR="85725" marT="0" marB="42863">
                    <a:lnL>
                      <a:noFill/>
                    </a:lnL>
                    <a:lnR>
                      <a:noFill/>
                    </a:lnR>
                    <a:lnT>
                      <a:noFill/>
                    </a:lnT>
                    <a:lnB>
                      <a:noFill/>
                    </a:lnB>
                    <a:solidFill>
                      <a:srgbClr val="FFFFFF"/>
                    </a:solidFill>
                  </a:tcPr>
                </a:tc>
                <a:extLst>
                  <a:ext uri="{0D108BD9-81ED-4DB2-BD59-A6C34878D82A}">
                    <a16:rowId xmlns:a16="http://schemas.microsoft.com/office/drawing/2014/main" val="2893127706"/>
                  </a:ext>
                </a:extLst>
              </a:tr>
            </a:tbl>
          </a:graphicData>
        </a:graphic>
      </p:graphicFrame>
    </p:spTree>
    <p:extLst>
      <p:ext uri="{BB962C8B-B14F-4D97-AF65-F5344CB8AC3E}">
        <p14:creationId xmlns:p14="http://schemas.microsoft.com/office/powerpoint/2010/main" val="360472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35482" y="336954"/>
            <a:ext cx="7272337" cy="446722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2093" y="1342720"/>
            <a:ext cx="8882062" cy="245745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1228" y="123442"/>
            <a:ext cx="7841543" cy="728417"/>
          </a:xfrm>
          <a:prstGeom prst="rect">
            <a:avLst/>
          </a:prstGeom>
        </p:spPr>
        <p:txBody>
          <a:bodyPr vert="horz" wrap="square" lIns="0" tIns="35572" rIns="0" bIns="0" rtlCol="0">
            <a:spAutoFit/>
          </a:bodyPr>
          <a:lstStyle/>
          <a:p>
            <a:pPr marL="6350">
              <a:spcBef>
                <a:spcPts val="50"/>
              </a:spcBef>
            </a:pPr>
            <a:r>
              <a:rPr spc="38" dirty="0"/>
              <a:t>Additional</a:t>
            </a:r>
            <a:r>
              <a:rPr spc="-208" dirty="0"/>
              <a:t> </a:t>
            </a:r>
            <a:r>
              <a:rPr spc="73" dirty="0"/>
              <a:t>Data</a:t>
            </a:r>
            <a:r>
              <a:rPr spc="-208" dirty="0"/>
              <a:t> </a:t>
            </a:r>
            <a:r>
              <a:rPr spc="508" dirty="0"/>
              <a:t>We</a:t>
            </a:r>
            <a:r>
              <a:rPr spc="-208" dirty="0"/>
              <a:t> </a:t>
            </a:r>
            <a:r>
              <a:rPr spc="-5" dirty="0"/>
              <a:t>Collect:</a:t>
            </a:r>
          </a:p>
        </p:txBody>
      </p:sp>
      <p:pic>
        <p:nvPicPr>
          <p:cNvPr id="3" name="object 3"/>
          <p:cNvPicPr/>
          <p:nvPr/>
        </p:nvPicPr>
        <p:blipFill>
          <a:blip r:embed="rId2" cstate="print"/>
          <a:stretch>
            <a:fillRect/>
          </a:stretch>
        </p:blipFill>
        <p:spPr>
          <a:xfrm>
            <a:off x="497983" y="1206143"/>
            <a:ext cx="104775" cy="104775"/>
          </a:xfrm>
          <a:prstGeom prst="rect">
            <a:avLst/>
          </a:prstGeom>
        </p:spPr>
      </p:pic>
      <p:pic>
        <p:nvPicPr>
          <p:cNvPr id="4" name="object 4"/>
          <p:cNvPicPr/>
          <p:nvPr/>
        </p:nvPicPr>
        <p:blipFill>
          <a:blip r:embed="rId2" cstate="print"/>
          <a:stretch>
            <a:fillRect/>
          </a:stretch>
        </p:blipFill>
        <p:spPr>
          <a:xfrm>
            <a:off x="497983" y="1668105"/>
            <a:ext cx="104775" cy="104775"/>
          </a:xfrm>
          <a:prstGeom prst="rect">
            <a:avLst/>
          </a:prstGeom>
        </p:spPr>
      </p:pic>
      <p:pic>
        <p:nvPicPr>
          <p:cNvPr id="5" name="object 5"/>
          <p:cNvPicPr/>
          <p:nvPr/>
        </p:nvPicPr>
        <p:blipFill>
          <a:blip r:embed="rId2" cstate="print"/>
          <a:stretch>
            <a:fillRect/>
          </a:stretch>
        </p:blipFill>
        <p:spPr>
          <a:xfrm>
            <a:off x="497983" y="2130068"/>
            <a:ext cx="104775" cy="104775"/>
          </a:xfrm>
          <a:prstGeom prst="rect">
            <a:avLst/>
          </a:prstGeom>
        </p:spPr>
      </p:pic>
      <p:pic>
        <p:nvPicPr>
          <p:cNvPr id="6" name="object 6"/>
          <p:cNvPicPr/>
          <p:nvPr/>
        </p:nvPicPr>
        <p:blipFill>
          <a:blip r:embed="rId2" cstate="print"/>
          <a:stretch>
            <a:fillRect/>
          </a:stretch>
        </p:blipFill>
        <p:spPr>
          <a:xfrm>
            <a:off x="497983" y="2592030"/>
            <a:ext cx="104775" cy="104775"/>
          </a:xfrm>
          <a:prstGeom prst="rect">
            <a:avLst/>
          </a:prstGeom>
        </p:spPr>
      </p:pic>
      <p:pic>
        <p:nvPicPr>
          <p:cNvPr id="7" name="object 7"/>
          <p:cNvPicPr/>
          <p:nvPr/>
        </p:nvPicPr>
        <p:blipFill>
          <a:blip r:embed="rId2" cstate="print"/>
          <a:stretch>
            <a:fillRect/>
          </a:stretch>
        </p:blipFill>
        <p:spPr>
          <a:xfrm>
            <a:off x="497983" y="3053993"/>
            <a:ext cx="104775" cy="104775"/>
          </a:xfrm>
          <a:prstGeom prst="rect">
            <a:avLst/>
          </a:prstGeom>
        </p:spPr>
      </p:pic>
      <p:sp>
        <p:nvSpPr>
          <p:cNvPr id="8" name="object 8"/>
          <p:cNvSpPr txBox="1"/>
          <p:nvPr/>
        </p:nvSpPr>
        <p:spPr>
          <a:xfrm>
            <a:off x="729088" y="956267"/>
            <a:ext cx="6111875" cy="2335383"/>
          </a:xfrm>
          <a:prstGeom prst="rect">
            <a:avLst/>
          </a:prstGeom>
        </p:spPr>
        <p:txBody>
          <a:bodyPr vert="horz" wrap="square" lIns="0" tIns="6350" rIns="0" bIns="0" rtlCol="0">
            <a:spAutoFit/>
          </a:bodyPr>
          <a:lstStyle/>
          <a:p>
            <a:pPr marL="6350" marR="1913573" defTabSz="457200">
              <a:lnSpc>
                <a:spcPct val="116599"/>
              </a:lnSpc>
              <a:spcBef>
                <a:spcPts val="50"/>
              </a:spcBef>
            </a:pPr>
            <a:r>
              <a:rPr sz="2600" kern="0" spc="38" dirty="0">
                <a:solidFill>
                  <a:srgbClr val="FFFFFF"/>
                </a:solidFill>
                <a:latin typeface="Trebuchet MS"/>
                <a:cs typeface="Trebuchet MS"/>
              </a:rPr>
              <a:t>Race/Ethnicity</a:t>
            </a:r>
            <a:r>
              <a:rPr sz="2600" kern="0" spc="-100" dirty="0">
                <a:solidFill>
                  <a:srgbClr val="FFFFFF"/>
                </a:solidFill>
                <a:latin typeface="Trebuchet MS"/>
                <a:cs typeface="Trebuchet MS"/>
              </a:rPr>
              <a:t> </a:t>
            </a:r>
            <a:r>
              <a:rPr sz="2600" kern="0" dirty="0">
                <a:solidFill>
                  <a:srgbClr val="FFFFFF"/>
                </a:solidFill>
                <a:latin typeface="Trebuchet MS"/>
                <a:cs typeface="Trebuchet MS"/>
              </a:rPr>
              <a:t>of</a:t>
            </a:r>
            <a:r>
              <a:rPr sz="2600" kern="0" spc="-98" dirty="0">
                <a:solidFill>
                  <a:srgbClr val="FFFFFF"/>
                </a:solidFill>
                <a:latin typeface="Trebuchet MS"/>
                <a:cs typeface="Trebuchet MS"/>
              </a:rPr>
              <a:t> </a:t>
            </a:r>
            <a:r>
              <a:rPr sz="2600" kern="0" spc="35" dirty="0">
                <a:solidFill>
                  <a:srgbClr val="FFFFFF"/>
                </a:solidFill>
                <a:latin typeface="Trebuchet MS"/>
                <a:cs typeface="Trebuchet MS"/>
              </a:rPr>
              <a:t>caregiver </a:t>
            </a:r>
            <a:r>
              <a:rPr sz="2600" kern="0" spc="53" dirty="0">
                <a:solidFill>
                  <a:srgbClr val="FFFFFF"/>
                </a:solidFill>
                <a:latin typeface="Trebuchet MS"/>
                <a:cs typeface="Trebuchet MS"/>
              </a:rPr>
              <a:t>Zip</a:t>
            </a:r>
            <a:r>
              <a:rPr sz="2600" kern="0" spc="-118" dirty="0">
                <a:solidFill>
                  <a:srgbClr val="FFFFFF"/>
                </a:solidFill>
                <a:latin typeface="Trebuchet MS"/>
                <a:cs typeface="Trebuchet MS"/>
              </a:rPr>
              <a:t> </a:t>
            </a:r>
            <a:r>
              <a:rPr sz="2600" kern="0" spc="140" dirty="0">
                <a:solidFill>
                  <a:srgbClr val="FFFFFF"/>
                </a:solidFill>
                <a:latin typeface="Trebuchet MS"/>
                <a:cs typeface="Trebuchet MS"/>
              </a:rPr>
              <a:t>Code</a:t>
            </a:r>
            <a:endParaRPr sz="2600" kern="0" dirty="0">
              <a:solidFill>
                <a:sysClr val="windowText" lastClr="000000"/>
              </a:solidFill>
              <a:latin typeface="Trebuchet MS"/>
              <a:cs typeface="Trebuchet MS"/>
            </a:endParaRPr>
          </a:p>
          <a:p>
            <a:pPr marL="6350" defTabSz="457200">
              <a:spcBef>
                <a:spcPts val="518"/>
              </a:spcBef>
            </a:pPr>
            <a:r>
              <a:rPr sz="2600" kern="0" spc="115" dirty="0">
                <a:solidFill>
                  <a:srgbClr val="FFFFFF"/>
                </a:solidFill>
                <a:latin typeface="Trebuchet MS"/>
                <a:cs typeface="Trebuchet MS"/>
              </a:rPr>
              <a:t>*Language</a:t>
            </a:r>
            <a:r>
              <a:rPr sz="2600" kern="0" spc="-127" dirty="0">
                <a:solidFill>
                  <a:srgbClr val="FFFFFF"/>
                </a:solidFill>
                <a:latin typeface="Trebuchet MS"/>
                <a:cs typeface="Trebuchet MS"/>
              </a:rPr>
              <a:t> </a:t>
            </a:r>
            <a:r>
              <a:rPr sz="2600" kern="0" spc="140" dirty="0">
                <a:solidFill>
                  <a:srgbClr val="FFFFFF"/>
                </a:solidFill>
                <a:latin typeface="Trebuchet MS"/>
                <a:cs typeface="Trebuchet MS"/>
              </a:rPr>
              <a:t>Spoken</a:t>
            </a:r>
            <a:r>
              <a:rPr sz="2600" kern="0" spc="-125" dirty="0">
                <a:solidFill>
                  <a:srgbClr val="FFFFFF"/>
                </a:solidFill>
                <a:latin typeface="Trebuchet MS"/>
                <a:cs typeface="Trebuchet MS"/>
              </a:rPr>
              <a:t> </a:t>
            </a:r>
            <a:r>
              <a:rPr sz="2600" kern="0" spc="-55" dirty="0">
                <a:solidFill>
                  <a:srgbClr val="FFFFFF"/>
                </a:solidFill>
                <a:latin typeface="Trebuchet MS"/>
                <a:cs typeface="Trebuchet MS"/>
              </a:rPr>
              <a:t>at</a:t>
            </a:r>
            <a:r>
              <a:rPr sz="2600" kern="0" spc="-125" dirty="0">
                <a:solidFill>
                  <a:srgbClr val="FFFFFF"/>
                </a:solidFill>
                <a:latin typeface="Trebuchet MS"/>
                <a:cs typeface="Trebuchet MS"/>
              </a:rPr>
              <a:t> </a:t>
            </a:r>
            <a:r>
              <a:rPr sz="2600" kern="0" spc="153" dirty="0">
                <a:solidFill>
                  <a:srgbClr val="FFFFFF"/>
                </a:solidFill>
                <a:latin typeface="Trebuchet MS"/>
                <a:cs typeface="Trebuchet MS"/>
              </a:rPr>
              <a:t>Home</a:t>
            </a:r>
            <a:endParaRPr sz="2600" kern="0" dirty="0">
              <a:solidFill>
                <a:sysClr val="windowText" lastClr="000000"/>
              </a:solidFill>
              <a:latin typeface="Trebuchet MS"/>
              <a:cs typeface="Trebuchet MS"/>
            </a:endParaRPr>
          </a:p>
          <a:p>
            <a:pPr marL="6350" defTabSz="457200">
              <a:spcBef>
                <a:spcPts val="518"/>
              </a:spcBef>
            </a:pPr>
            <a:r>
              <a:rPr sz="2600" kern="0" spc="115" dirty="0">
                <a:solidFill>
                  <a:srgbClr val="FFFFFF"/>
                </a:solidFill>
                <a:latin typeface="Trebuchet MS"/>
                <a:cs typeface="Trebuchet MS"/>
              </a:rPr>
              <a:t>*Language</a:t>
            </a:r>
            <a:r>
              <a:rPr sz="2600" kern="0" spc="-138" dirty="0">
                <a:solidFill>
                  <a:srgbClr val="FFFFFF"/>
                </a:solidFill>
                <a:latin typeface="Trebuchet MS"/>
                <a:cs typeface="Trebuchet MS"/>
              </a:rPr>
              <a:t> </a:t>
            </a:r>
            <a:r>
              <a:rPr sz="2600" kern="0" spc="183" dirty="0">
                <a:solidFill>
                  <a:srgbClr val="FFFFFF"/>
                </a:solidFill>
                <a:latin typeface="Trebuchet MS"/>
                <a:cs typeface="Trebuchet MS"/>
              </a:rPr>
              <a:t>Used</a:t>
            </a:r>
            <a:r>
              <a:rPr sz="2600" kern="0" spc="-140" dirty="0">
                <a:solidFill>
                  <a:srgbClr val="FFFFFF"/>
                </a:solidFill>
                <a:latin typeface="Trebuchet MS"/>
                <a:cs typeface="Trebuchet MS"/>
              </a:rPr>
              <a:t> </a:t>
            </a:r>
            <a:r>
              <a:rPr sz="2600" kern="0" spc="-23" dirty="0">
                <a:solidFill>
                  <a:srgbClr val="FFFFFF"/>
                </a:solidFill>
                <a:latin typeface="Trebuchet MS"/>
                <a:cs typeface="Trebuchet MS"/>
              </a:rPr>
              <a:t>in</a:t>
            </a:r>
            <a:r>
              <a:rPr sz="2600" kern="0" spc="-138" dirty="0">
                <a:solidFill>
                  <a:srgbClr val="FFFFFF"/>
                </a:solidFill>
                <a:latin typeface="Trebuchet MS"/>
                <a:cs typeface="Trebuchet MS"/>
              </a:rPr>
              <a:t> </a:t>
            </a:r>
            <a:r>
              <a:rPr sz="2600" kern="0" spc="120" dirty="0">
                <a:solidFill>
                  <a:srgbClr val="FFFFFF"/>
                </a:solidFill>
                <a:latin typeface="Trebuchet MS"/>
                <a:cs typeface="Trebuchet MS"/>
              </a:rPr>
              <a:t>Session</a:t>
            </a:r>
            <a:endParaRPr sz="2600" kern="0" dirty="0">
              <a:solidFill>
                <a:sysClr val="windowText" lastClr="000000"/>
              </a:solidFill>
              <a:latin typeface="Trebuchet MS"/>
              <a:cs typeface="Trebuchet MS"/>
            </a:endParaRPr>
          </a:p>
          <a:p>
            <a:pPr marL="6350" defTabSz="457200">
              <a:spcBef>
                <a:spcPts val="518"/>
              </a:spcBef>
            </a:pPr>
            <a:r>
              <a:rPr sz="2600" kern="0" dirty="0">
                <a:solidFill>
                  <a:srgbClr val="FFFFFF"/>
                </a:solidFill>
                <a:latin typeface="Trebuchet MS"/>
                <a:cs typeface="Trebuchet MS"/>
              </a:rPr>
              <a:t>Barriers</a:t>
            </a:r>
            <a:r>
              <a:rPr sz="2600" kern="0" spc="-110" dirty="0">
                <a:solidFill>
                  <a:srgbClr val="FFFFFF"/>
                </a:solidFill>
                <a:latin typeface="Trebuchet MS"/>
                <a:cs typeface="Trebuchet MS"/>
              </a:rPr>
              <a:t> </a:t>
            </a:r>
            <a:r>
              <a:rPr sz="2600" kern="0" dirty="0">
                <a:solidFill>
                  <a:srgbClr val="FFFFFF"/>
                </a:solidFill>
                <a:latin typeface="Trebuchet MS"/>
                <a:cs typeface="Trebuchet MS"/>
              </a:rPr>
              <a:t>to</a:t>
            </a:r>
            <a:r>
              <a:rPr sz="2600" kern="0" spc="-108" dirty="0">
                <a:solidFill>
                  <a:srgbClr val="FFFFFF"/>
                </a:solidFill>
                <a:latin typeface="Trebuchet MS"/>
                <a:cs typeface="Trebuchet MS"/>
              </a:rPr>
              <a:t> </a:t>
            </a:r>
            <a:r>
              <a:rPr sz="2600" kern="0" spc="85" dirty="0">
                <a:solidFill>
                  <a:srgbClr val="FFFFFF"/>
                </a:solidFill>
                <a:latin typeface="Trebuchet MS"/>
                <a:cs typeface="Trebuchet MS"/>
              </a:rPr>
              <a:t>Conducting</a:t>
            </a:r>
            <a:r>
              <a:rPr sz="2600" kern="0" spc="-108" dirty="0">
                <a:solidFill>
                  <a:srgbClr val="FFFFFF"/>
                </a:solidFill>
                <a:latin typeface="Trebuchet MS"/>
                <a:cs typeface="Trebuchet MS"/>
              </a:rPr>
              <a:t> </a:t>
            </a:r>
            <a:r>
              <a:rPr sz="2600" kern="0" dirty="0">
                <a:solidFill>
                  <a:srgbClr val="FFFFFF"/>
                </a:solidFill>
                <a:latin typeface="Trebuchet MS"/>
                <a:cs typeface="Trebuchet MS"/>
              </a:rPr>
              <a:t>Triple</a:t>
            </a:r>
            <a:r>
              <a:rPr sz="2600" kern="0" spc="-108" dirty="0">
                <a:solidFill>
                  <a:srgbClr val="FFFFFF"/>
                </a:solidFill>
                <a:latin typeface="Trebuchet MS"/>
                <a:cs typeface="Trebuchet MS"/>
              </a:rPr>
              <a:t> </a:t>
            </a:r>
            <a:r>
              <a:rPr sz="2600" kern="0" spc="158" dirty="0">
                <a:solidFill>
                  <a:srgbClr val="FFFFFF"/>
                </a:solidFill>
                <a:latin typeface="Trebuchet MS"/>
                <a:cs typeface="Trebuchet MS"/>
              </a:rPr>
              <a:t>P</a:t>
            </a:r>
            <a:r>
              <a:rPr sz="2600" kern="0" spc="-108" dirty="0">
                <a:solidFill>
                  <a:srgbClr val="FFFFFF"/>
                </a:solidFill>
                <a:latin typeface="Trebuchet MS"/>
                <a:cs typeface="Trebuchet MS"/>
              </a:rPr>
              <a:t> </a:t>
            </a:r>
            <a:r>
              <a:rPr sz="2600" kern="0" spc="130" dirty="0">
                <a:solidFill>
                  <a:srgbClr val="FFFFFF"/>
                </a:solidFill>
                <a:latin typeface="Trebuchet MS"/>
                <a:cs typeface="Trebuchet MS"/>
              </a:rPr>
              <a:t>Sessions</a:t>
            </a:r>
            <a:endParaRPr sz="2600" kern="0" dirty="0">
              <a:solidFill>
                <a:sysClr val="windowText" lastClr="000000"/>
              </a:solidFill>
              <a:latin typeface="Trebuchet MS"/>
              <a:cs typeface="Trebuchet M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22F34"/>
          </a:solidFill>
        </p:spPr>
        <p:txBody>
          <a:bodyPr wrap="square" lIns="0" tIns="0" rIns="0" bIns="0" rtlCol="0"/>
          <a:lstStyle/>
          <a:p>
            <a:pPr defTabSz="457200"/>
            <a:endParaRPr sz="900" kern="0">
              <a:solidFill>
                <a:sysClr val="windowText" lastClr="000000"/>
              </a:solidFill>
            </a:endParaRPr>
          </a:p>
        </p:txBody>
      </p:sp>
      <p:pic>
        <p:nvPicPr>
          <p:cNvPr id="3" name="object 3"/>
          <p:cNvPicPr/>
          <p:nvPr/>
        </p:nvPicPr>
        <p:blipFill>
          <a:blip r:embed="rId2" cstate="print"/>
          <a:stretch>
            <a:fillRect/>
          </a:stretch>
        </p:blipFill>
        <p:spPr>
          <a:xfrm>
            <a:off x="1207695" y="857250"/>
            <a:ext cx="6729412" cy="3786187"/>
          </a:xfrm>
          <a:prstGeom prst="rect">
            <a:avLst/>
          </a:prstGeom>
        </p:spPr>
      </p:pic>
      <p:sp>
        <p:nvSpPr>
          <p:cNvPr id="4" name="object 4"/>
          <p:cNvSpPr txBox="1">
            <a:spLocks noGrp="1"/>
          </p:cNvSpPr>
          <p:nvPr>
            <p:ph type="title"/>
          </p:nvPr>
        </p:nvSpPr>
        <p:spPr>
          <a:xfrm>
            <a:off x="45157" y="68263"/>
            <a:ext cx="8022846" cy="698909"/>
          </a:xfrm>
          <a:prstGeom prst="rect">
            <a:avLst/>
          </a:prstGeom>
        </p:spPr>
        <p:txBody>
          <a:bodyPr vert="horz" wrap="square" lIns="0" tIns="6350" rIns="0" bIns="0" rtlCol="0">
            <a:spAutoFit/>
          </a:bodyPr>
          <a:lstStyle/>
          <a:p>
            <a:pPr marL="1597660">
              <a:spcBef>
                <a:spcPts val="50"/>
              </a:spcBef>
            </a:pPr>
            <a:r>
              <a:rPr spc="298" dirty="0"/>
              <a:t>How</a:t>
            </a:r>
            <a:r>
              <a:rPr spc="-228" dirty="0"/>
              <a:t> </a:t>
            </a:r>
            <a:r>
              <a:rPr spc="235" dirty="0"/>
              <a:t>we</a:t>
            </a:r>
            <a:r>
              <a:rPr spc="-228" dirty="0"/>
              <a:t> </a:t>
            </a:r>
            <a:r>
              <a:rPr spc="242" dirty="0"/>
              <a:t>use</a:t>
            </a:r>
            <a:r>
              <a:rPr spc="-228" dirty="0"/>
              <a:t> </a:t>
            </a:r>
            <a:r>
              <a:rPr dirty="0"/>
              <a:t>this</a:t>
            </a:r>
            <a:r>
              <a:rPr spc="-228" dirty="0"/>
              <a:t> </a:t>
            </a:r>
            <a:r>
              <a:rPr spc="-143" dirty="0"/>
              <a:t>data: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157" y="68263"/>
            <a:ext cx="8507636" cy="728418"/>
          </a:xfrm>
          <a:prstGeom prst="rect">
            <a:avLst/>
          </a:prstGeom>
        </p:spPr>
        <p:txBody>
          <a:bodyPr vert="horz" wrap="square" lIns="0" tIns="35573" rIns="0" bIns="0" rtlCol="0">
            <a:spAutoFit/>
          </a:bodyPr>
          <a:lstStyle/>
          <a:p>
            <a:pPr marL="711200">
              <a:spcBef>
                <a:spcPts val="50"/>
              </a:spcBef>
            </a:pPr>
            <a:r>
              <a:rPr spc="38" dirty="0"/>
              <a:t>Other</a:t>
            </a:r>
            <a:r>
              <a:rPr spc="-223" dirty="0"/>
              <a:t> </a:t>
            </a:r>
            <a:r>
              <a:rPr spc="233" dirty="0"/>
              <a:t>ways</a:t>
            </a:r>
            <a:r>
              <a:rPr spc="-223" dirty="0"/>
              <a:t> </a:t>
            </a:r>
            <a:r>
              <a:rPr spc="235" dirty="0"/>
              <a:t>we</a:t>
            </a:r>
            <a:r>
              <a:rPr spc="-223" dirty="0"/>
              <a:t> </a:t>
            </a:r>
            <a:r>
              <a:rPr spc="242" dirty="0"/>
              <a:t>use</a:t>
            </a:r>
            <a:r>
              <a:rPr spc="-223" dirty="0"/>
              <a:t> </a:t>
            </a:r>
            <a:r>
              <a:rPr dirty="0"/>
              <a:t>this</a:t>
            </a:r>
            <a:r>
              <a:rPr spc="-223" dirty="0"/>
              <a:t> </a:t>
            </a:r>
            <a:r>
              <a:rPr spc="-148" dirty="0"/>
              <a:t>data:</a:t>
            </a:r>
          </a:p>
        </p:txBody>
      </p:sp>
      <p:pic>
        <p:nvPicPr>
          <p:cNvPr id="3" name="object 3"/>
          <p:cNvPicPr/>
          <p:nvPr/>
        </p:nvPicPr>
        <p:blipFill>
          <a:blip r:embed="rId2" cstate="print"/>
          <a:stretch>
            <a:fillRect/>
          </a:stretch>
        </p:blipFill>
        <p:spPr>
          <a:xfrm>
            <a:off x="497983" y="1206143"/>
            <a:ext cx="104775" cy="104775"/>
          </a:xfrm>
          <a:prstGeom prst="rect">
            <a:avLst/>
          </a:prstGeom>
        </p:spPr>
      </p:pic>
      <p:pic>
        <p:nvPicPr>
          <p:cNvPr id="4" name="object 4"/>
          <p:cNvPicPr/>
          <p:nvPr/>
        </p:nvPicPr>
        <p:blipFill>
          <a:blip r:embed="rId2" cstate="print"/>
          <a:stretch>
            <a:fillRect/>
          </a:stretch>
        </p:blipFill>
        <p:spPr>
          <a:xfrm>
            <a:off x="497983" y="2592031"/>
            <a:ext cx="104775" cy="104775"/>
          </a:xfrm>
          <a:prstGeom prst="rect">
            <a:avLst/>
          </a:prstGeom>
        </p:spPr>
      </p:pic>
      <p:sp>
        <p:nvSpPr>
          <p:cNvPr id="5" name="object 5"/>
          <p:cNvSpPr txBox="1">
            <a:spLocks noGrp="1"/>
          </p:cNvSpPr>
          <p:nvPr>
            <p:ph type="body" idx="1"/>
          </p:nvPr>
        </p:nvSpPr>
        <p:spPr>
          <a:xfrm>
            <a:off x="766564" y="1033868"/>
            <a:ext cx="8318315" cy="2306657"/>
          </a:xfrm>
          <a:prstGeom prst="rect">
            <a:avLst/>
          </a:prstGeom>
        </p:spPr>
        <p:txBody>
          <a:bodyPr vert="horz" wrap="square" lIns="0" tIns="6350" rIns="0" bIns="0" rtlCol="0">
            <a:spAutoFit/>
          </a:bodyPr>
          <a:lstStyle/>
          <a:p>
            <a:pPr marL="6350" marR="2540">
              <a:lnSpc>
                <a:spcPct val="116599"/>
              </a:lnSpc>
              <a:spcBef>
                <a:spcPts val="50"/>
              </a:spcBef>
            </a:pPr>
            <a:r>
              <a:rPr spc="55" dirty="0"/>
              <a:t>Influences</a:t>
            </a:r>
            <a:r>
              <a:rPr spc="-120" dirty="0"/>
              <a:t> </a:t>
            </a:r>
            <a:r>
              <a:rPr spc="130" dirty="0"/>
              <a:t>how</a:t>
            </a:r>
            <a:r>
              <a:rPr spc="-118" dirty="0"/>
              <a:t> </a:t>
            </a:r>
            <a:r>
              <a:rPr spc="135" dirty="0"/>
              <a:t>we</a:t>
            </a:r>
            <a:r>
              <a:rPr spc="-118" dirty="0"/>
              <a:t> </a:t>
            </a:r>
            <a:r>
              <a:rPr spc="68" dirty="0"/>
              <a:t>support</a:t>
            </a:r>
            <a:r>
              <a:rPr spc="-120" dirty="0"/>
              <a:t> </a:t>
            </a:r>
            <a:r>
              <a:rPr spc="35" dirty="0"/>
              <a:t>agencies/practitioners </a:t>
            </a:r>
            <a:r>
              <a:rPr spc="-25" dirty="0"/>
              <a:t>currently,</a:t>
            </a:r>
            <a:r>
              <a:rPr spc="-127" dirty="0"/>
              <a:t> </a:t>
            </a:r>
            <a:r>
              <a:rPr spc="93" dirty="0"/>
              <a:t>and</a:t>
            </a:r>
            <a:r>
              <a:rPr spc="-127" dirty="0"/>
              <a:t> </a:t>
            </a:r>
            <a:r>
              <a:rPr spc="130" dirty="0"/>
              <a:t>how</a:t>
            </a:r>
            <a:r>
              <a:rPr spc="-125" dirty="0"/>
              <a:t> </a:t>
            </a:r>
            <a:r>
              <a:rPr spc="135" dirty="0"/>
              <a:t>we</a:t>
            </a:r>
            <a:r>
              <a:rPr spc="-127" dirty="0"/>
              <a:t> </a:t>
            </a:r>
            <a:r>
              <a:rPr spc="50" dirty="0"/>
              <a:t>plan</a:t>
            </a:r>
            <a:r>
              <a:rPr spc="-125" dirty="0"/>
              <a:t> </a:t>
            </a:r>
            <a:r>
              <a:rPr dirty="0"/>
              <a:t>to</a:t>
            </a:r>
            <a:r>
              <a:rPr spc="-127" dirty="0"/>
              <a:t> </a:t>
            </a:r>
            <a:r>
              <a:rPr spc="68" dirty="0"/>
              <a:t>support</a:t>
            </a:r>
            <a:r>
              <a:rPr spc="-125" dirty="0"/>
              <a:t> </a:t>
            </a:r>
            <a:r>
              <a:rPr spc="55" dirty="0"/>
              <a:t>them</a:t>
            </a:r>
            <a:r>
              <a:rPr spc="-127" dirty="0"/>
              <a:t> </a:t>
            </a:r>
            <a:r>
              <a:rPr spc="102" dirty="0"/>
              <a:t>moving </a:t>
            </a:r>
            <a:r>
              <a:rPr spc="23" dirty="0"/>
              <a:t>forward</a:t>
            </a:r>
          </a:p>
          <a:p>
            <a:pPr marL="6350" marR="586105">
              <a:lnSpc>
                <a:spcPct val="116599"/>
              </a:lnSpc>
            </a:pPr>
            <a:r>
              <a:rPr spc="170" dirty="0"/>
              <a:t>How</a:t>
            </a:r>
            <a:r>
              <a:rPr spc="-102" dirty="0"/>
              <a:t> </a:t>
            </a:r>
            <a:r>
              <a:rPr dirty="0"/>
              <a:t>to</a:t>
            </a:r>
            <a:r>
              <a:rPr spc="-100" dirty="0"/>
              <a:t> </a:t>
            </a:r>
            <a:r>
              <a:rPr spc="48" dirty="0"/>
              <a:t>reach</a:t>
            </a:r>
            <a:r>
              <a:rPr spc="-100" dirty="0"/>
              <a:t> </a:t>
            </a:r>
            <a:r>
              <a:rPr dirty="0"/>
              <a:t>families</a:t>
            </a:r>
            <a:r>
              <a:rPr spc="-100" dirty="0"/>
              <a:t> </a:t>
            </a:r>
            <a:r>
              <a:rPr spc="-50" dirty="0"/>
              <a:t>that</a:t>
            </a:r>
            <a:r>
              <a:rPr spc="-100" dirty="0"/>
              <a:t> </a:t>
            </a:r>
            <a:r>
              <a:rPr dirty="0"/>
              <a:t>aren't</a:t>
            </a:r>
            <a:r>
              <a:rPr spc="-102" dirty="0"/>
              <a:t> </a:t>
            </a:r>
            <a:r>
              <a:rPr dirty="0"/>
              <a:t>currently</a:t>
            </a:r>
            <a:r>
              <a:rPr spc="-100" dirty="0"/>
              <a:t> </a:t>
            </a:r>
            <a:r>
              <a:rPr spc="78" dirty="0"/>
              <a:t>being </a:t>
            </a:r>
            <a:r>
              <a:rPr spc="70" dirty="0"/>
              <a:t>reached</a:t>
            </a:r>
            <a:r>
              <a:rPr spc="-130" dirty="0"/>
              <a:t> </a:t>
            </a:r>
            <a:r>
              <a:rPr spc="127" dirty="0"/>
              <a:t>by</a:t>
            </a:r>
            <a:r>
              <a:rPr spc="-127" dirty="0"/>
              <a:t> </a:t>
            </a:r>
            <a:r>
              <a:rPr dirty="0"/>
              <a:t>Triple</a:t>
            </a:r>
            <a:r>
              <a:rPr spc="-127" dirty="0"/>
              <a:t> </a:t>
            </a:r>
            <a:r>
              <a:rPr spc="133" dirty="0"/>
              <a:t>P</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pic>
          <p:nvPicPr>
            <p:cNvPr id="4" name="object 4"/>
            <p:cNvPicPr/>
            <p:nvPr/>
          </p:nvPicPr>
          <p:blipFill>
            <a:blip r:embed="rId3" cstate="print"/>
            <a:stretch>
              <a:fillRect/>
            </a:stretch>
          </p:blipFill>
          <p:spPr>
            <a:xfrm>
              <a:off x="1028700" y="8484450"/>
              <a:ext cx="771524" cy="771524"/>
            </a:xfrm>
            <a:prstGeom prst="rect">
              <a:avLst/>
            </a:prstGeom>
          </p:spPr>
        </p:pic>
        <p:pic>
          <p:nvPicPr>
            <p:cNvPr id="5" name="object 5"/>
            <p:cNvPicPr/>
            <p:nvPr/>
          </p:nvPicPr>
          <p:blipFill>
            <a:blip r:embed="rId4" cstate="print"/>
            <a:stretch>
              <a:fillRect/>
            </a:stretch>
          </p:blipFill>
          <p:spPr>
            <a:xfrm>
              <a:off x="16251714" y="0"/>
              <a:ext cx="2036284" cy="1833014"/>
            </a:xfrm>
            <a:prstGeom prst="rect">
              <a:avLst/>
            </a:prstGeom>
          </p:spPr>
        </p:pic>
        <p:pic>
          <p:nvPicPr>
            <p:cNvPr id="6" name="object 6"/>
            <p:cNvPicPr/>
            <p:nvPr/>
          </p:nvPicPr>
          <p:blipFill>
            <a:blip r:embed="rId5" cstate="print"/>
            <a:stretch>
              <a:fillRect/>
            </a:stretch>
          </p:blipFill>
          <p:spPr>
            <a:xfrm>
              <a:off x="13713759" y="7811779"/>
              <a:ext cx="4574239" cy="2475220"/>
            </a:xfrm>
            <a:prstGeom prst="rect">
              <a:avLst/>
            </a:prstGeom>
          </p:spPr>
        </p:pic>
        <p:pic>
          <p:nvPicPr>
            <p:cNvPr id="7" name="object 7"/>
            <p:cNvPicPr/>
            <p:nvPr/>
          </p:nvPicPr>
          <p:blipFill>
            <a:blip r:embed="rId6" cstate="print"/>
            <a:stretch>
              <a:fillRect/>
            </a:stretch>
          </p:blipFill>
          <p:spPr>
            <a:xfrm>
              <a:off x="0" y="0"/>
              <a:ext cx="873025" cy="2024508"/>
            </a:xfrm>
            <a:prstGeom prst="rect">
              <a:avLst/>
            </a:prstGeom>
          </p:spPr>
        </p:pic>
      </p:grpSp>
      <p:sp>
        <p:nvSpPr>
          <p:cNvPr id="8" name="object 8"/>
          <p:cNvSpPr txBox="1">
            <a:spLocks noGrp="1"/>
          </p:cNvSpPr>
          <p:nvPr>
            <p:ph type="title"/>
          </p:nvPr>
        </p:nvSpPr>
        <p:spPr>
          <a:xfrm>
            <a:off x="2978773" y="979263"/>
            <a:ext cx="3186748" cy="684482"/>
          </a:xfrm>
          <a:prstGeom prst="rect">
            <a:avLst/>
          </a:prstGeom>
        </p:spPr>
        <p:txBody>
          <a:bodyPr vert="horz" wrap="square" lIns="0" tIns="7302" rIns="0" bIns="0" rtlCol="0">
            <a:spAutoFit/>
          </a:bodyPr>
          <a:lstStyle/>
          <a:p>
            <a:pPr marL="6350">
              <a:spcBef>
                <a:spcPts val="57"/>
              </a:spcBef>
            </a:pPr>
            <a:r>
              <a:rPr sz="4400" spc="120" dirty="0"/>
              <a:t>QUESTIONS?</a:t>
            </a:r>
            <a:endParaRPr sz="4400"/>
          </a:p>
        </p:txBody>
      </p:sp>
      <p:sp>
        <p:nvSpPr>
          <p:cNvPr id="9" name="object 9"/>
          <p:cNvSpPr txBox="1"/>
          <p:nvPr/>
        </p:nvSpPr>
        <p:spPr>
          <a:xfrm>
            <a:off x="1524310" y="2834743"/>
            <a:ext cx="6124258" cy="1368709"/>
          </a:xfrm>
          <a:prstGeom prst="rect">
            <a:avLst/>
          </a:prstGeom>
        </p:spPr>
        <p:txBody>
          <a:bodyPr vert="horz" wrap="square" lIns="0" tIns="72073" rIns="0" bIns="0" rtlCol="0">
            <a:spAutoFit/>
          </a:bodyPr>
          <a:lstStyle/>
          <a:p>
            <a:pPr marR="25083" algn="ctr" defTabSz="457200">
              <a:spcBef>
                <a:spcPts val="568"/>
              </a:spcBef>
            </a:pPr>
            <a:r>
              <a:rPr sz="2600" kern="0" spc="70" dirty="0">
                <a:solidFill>
                  <a:srgbClr val="FFFFFF"/>
                </a:solidFill>
                <a:latin typeface="Trebuchet MS"/>
                <a:cs typeface="Trebuchet MS"/>
              </a:rPr>
              <a:t>Annabelle</a:t>
            </a:r>
            <a:r>
              <a:rPr sz="2600" kern="0" spc="-123" dirty="0">
                <a:solidFill>
                  <a:srgbClr val="FFFFFF"/>
                </a:solidFill>
                <a:latin typeface="Trebuchet MS"/>
                <a:cs typeface="Trebuchet MS"/>
              </a:rPr>
              <a:t> </a:t>
            </a:r>
            <a:r>
              <a:rPr sz="2600" kern="0" spc="-5" dirty="0">
                <a:solidFill>
                  <a:srgbClr val="FFFFFF"/>
                </a:solidFill>
                <a:latin typeface="Trebuchet MS"/>
                <a:cs typeface="Trebuchet MS"/>
              </a:rPr>
              <a:t>Patton</a:t>
            </a:r>
            <a:endParaRPr sz="2600" kern="0">
              <a:solidFill>
                <a:sysClr val="windowText" lastClr="000000"/>
              </a:solidFill>
              <a:latin typeface="Trebuchet MS"/>
              <a:cs typeface="Trebuchet MS"/>
            </a:endParaRPr>
          </a:p>
          <a:p>
            <a:pPr marL="6033" marR="2540" algn="ctr" defTabSz="457200">
              <a:lnSpc>
                <a:spcPct val="116599"/>
              </a:lnSpc>
            </a:pPr>
            <a:r>
              <a:rPr sz="2600" kern="0" dirty="0">
                <a:solidFill>
                  <a:srgbClr val="FFFFFF"/>
                </a:solidFill>
                <a:latin typeface="Trebuchet MS"/>
                <a:cs typeface="Trebuchet MS"/>
              </a:rPr>
              <a:t>Triple</a:t>
            </a:r>
            <a:r>
              <a:rPr sz="2600" kern="0" spc="-120" dirty="0">
                <a:solidFill>
                  <a:srgbClr val="FFFFFF"/>
                </a:solidFill>
                <a:latin typeface="Trebuchet MS"/>
                <a:cs typeface="Trebuchet MS"/>
              </a:rPr>
              <a:t> </a:t>
            </a:r>
            <a:r>
              <a:rPr sz="2600" kern="0" spc="158" dirty="0">
                <a:solidFill>
                  <a:srgbClr val="FFFFFF"/>
                </a:solidFill>
                <a:latin typeface="Trebuchet MS"/>
                <a:cs typeface="Trebuchet MS"/>
              </a:rPr>
              <a:t>P</a:t>
            </a:r>
            <a:r>
              <a:rPr sz="2600" kern="0" spc="-120" dirty="0">
                <a:solidFill>
                  <a:srgbClr val="FFFFFF"/>
                </a:solidFill>
                <a:latin typeface="Trebuchet MS"/>
                <a:cs typeface="Trebuchet MS"/>
              </a:rPr>
              <a:t> </a:t>
            </a:r>
            <a:r>
              <a:rPr sz="2600" kern="0" spc="40" dirty="0">
                <a:solidFill>
                  <a:srgbClr val="FFFFFF"/>
                </a:solidFill>
                <a:latin typeface="Trebuchet MS"/>
                <a:cs typeface="Trebuchet MS"/>
              </a:rPr>
              <a:t>Data</a:t>
            </a:r>
            <a:r>
              <a:rPr sz="2600" kern="0" spc="-120" dirty="0">
                <a:solidFill>
                  <a:srgbClr val="FFFFFF"/>
                </a:solidFill>
                <a:latin typeface="Trebuchet MS"/>
                <a:cs typeface="Trebuchet MS"/>
              </a:rPr>
              <a:t> </a:t>
            </a:r>
            <a:r>
              <a:rPr sz="2600" kern="0" spc="43" dirty="0">
                <a:solidFill>
                  <a:srgbClr val="FFFFFF"/>
                </a:solidFill>
                <a:latin typeface="Trebuchet MS"/>
                <a:cs typeface="Trebuchet MS"/>
              </a:rPr>
              <a:t>Specialist-</a:t>
            </a:r>
            <a:r>
              <a:rPr sz="2600" kern="0" spc="-120" dirty="0">
                <a:solidFill>
                  <a:srgbClr val="FFFFFF"/>
                </a:solidFill>
                <a:latin typeface="Trebuchet MS"/>
                <a:cs typeface="Trebuchet MS"/>
              </a:rPr>
              <a:t> </a:t>
            </a:r>
            <a:r>
              <a:rPr sz="2600" kern="0" spc="98" dirty="0">
                <a:solidFill>
                  <a:srgbClr val="FFFFFF"/>
                </a:solidFill>
                <a:latin typeface="Trebuchet MS"/>
                <a:cs typeface="Trebuchet MS"/>
              </a:rPr>
              <a:t>Durham</a:t>
            </a:r>
            <a:r>
              <a:rPr sz="2600" kern="0" spc="-120" dirty="0">
                <a:solidFill>
                  <a:srgbClr val="FFFFFF"/>
                </a:solidFill>
                <a:latin typeface="Trebuchet MS"/>
                <a:cs typeface="Trebuchet MS"/>
              </a:rPr>
              <a:t> </a:t>
            </a:r>
            <a:r>
              <a:rPr sz="2600" kern="0" spc="98" dirty="0">
                <a:solidFill>
                  <a:srgbClr val="FFFFFF"/>
                </a:solidFill>
                <a:latin typeface="Trebuchet MS"/>
                <a:cs typeface="Trebuchet MS"/>
              </a:rPr>
              <a:t>Region </a:t>
            </a:r>
            <a:r>
              <a:rPr sz="2600" kern="0" spc="50" dirty="0">
                <a:solidFill>
                  <a:srgbClr val="FFFFFF"/>
                </a:solidFill>
                <a:latin typeface="Trebuchet MS"/>
                <a:cs typeface="Trebuchet MS"/>
                <a:hlinkClick r:id="rId7"/>
              </a:rPr>
              <a:t>apatton@dconc.gov</a:t>
            </a:r>
            <a:endParaRPr sz="2600" kern="0">
              <a:solidFill>
                <a:sysClr val="windowText" lastClr="000000"/>
              </a:solidFill>
              <a:latin typeface="Trebuchet MS"/>
              <a:cs typeface="Trebuchet M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772BC8D7-FA59-415D-AFC1-266642E008BD}"/>
              </a:ext>
            </a:extLst>
          </p:cNvPr>
          <p:cNvSpPr>
            <a:spLocks noGrp="1"/>
          </p:cNvSpPr>
          <p:nvPr>
            <p:ph type="body" sz="quarter" idx="10"/>
          </p:nvPr>
        </p:nvSpPr>
        <p:spPr/>
        <p:txBody>
          <a:bodyPr anchor="ctr">
            <a:normAutofit/>
          </a:bodyPr>
          <a:lstStyle/>
          <a:p>
            <a:endParaRPr lang="en-US" sz="2000" dirty="0"/>
          </a:p>
          <a:p>
            <a:endParaRPr lang="en-US" sz="1800" dirty="0"/>
          </a:p>
          <a:p>
            <a:endParaRPr lang="en-US" sz="1800" dirty="0"/>
          </a:p>
          <a:p>
            <a:endParaRPr lang="en-US" sz="1800" dirty="0"/>
          </a:p>
          <a:p>
            <a:endParaRPr lang="en-US" sz="1800" dirty="0"/>
          </a:p>
        </p:txBody>
      </p:sp>
      <p:sp>
        <p:nvSpPr>
          <p:cNvPr id="5" name="Slide Number Placeholder 4">
            <a:extLst>
              <a:ext uri="{FF2B5EF4-FFF2-40B4-BE49-F238E27FC236}">
                <a16:creationId xmlns:a16="http://schemas.microsoft.com/office/drawing/2014/main" id="{B98165B7-7C4F-42E6-87A1-0B70093BBAFA}"/>
              </a:ext>
            </a:extLst>
          </p:cNvPr>
          <p:cNvSpPr>
            <a:spLocks noGrp="1"/>
          </p:cNvSpPr>
          <p:nvPr>
            <p:ph type="sldNum" sz="quarter" idx="4294967295"/>
          </p:nvPr>
        </p:nvSpPr>
        <p:spPr>
          <a:xfrm>
            <a:off x="8643938" y="4621213"/>
            <a:ext cx="500062" cy="496887"/>
          </a:xfrm>
        </p:spPr>
        <p:txBody>
          <a:bodyPr anchor="ctr">
            <a:normAutofit/>
          </a:bodyPr>
          <a:lstStyle/>
          <a:p>
            <a:pPr>
              <a:spcAft>
                <a:spcPts val="600"/>
              </a:spcAft>
            </a:pPr>
            <a:fld id="{26D31FA6-A05C-A742-B6C3-5531699466D4}" type="slidenum">
              <a:rPr lang="en-US" smtClean="0"/>
              <a:pPr>
                <a:spcAft>
                  <a:spcPts val="600"/>
                </a:spcAft>
              </a:pPr>
              <a:t>56</a:t>
            </a:fld>
            <a:endParaRPr lang="en-US"/>
          </a:p>
        </p:txBody>
      </p:sp>
      <p:pic>
        <p:nvPicPr>
          <p:cNvPr id="29" name="Picture 28">
            <a:extLst>
              <a:ext uri="{FF2B5EF4-FFF2-40B4-BE49-F238E27FC236}">
                <a16:creationId xmlns:a16="http://schemas.microsoft.com/office/drawing/2014/main" id="{202B2B53-57A1-496C-A927-E09FA16FE1E3}"/>
              </a:ext>
            </a:extLst>
          </p:cNvPr>
          <p:cNvPicPr>
            <a:picLocks noChangeAspect="1"/>
          </p:cNvPicPr>
          <p:nvPr/>
        </p:nvPicPr>
        <p:blipFill>
          <a:blip r:embed="rId3"/>
          <a:stretch>
            <a:fillRect/>
          </a:stretch>
        </p:blipFill>
        <p:spPr>
          <a:xfrm>
            <a:off x="1907627" y="121298"/>
            <a:ext cx="5309039" cy="4352168"/>
          </a:xfrm>
          <a:prstGeom prst="rect">
            <a:avLst/>
          </a:prstGeom>
        </p:spPr>
      </p:pic>
    </p:spTree>
    <p:extLst>
      <p:ext uri="{BB962C8B-B14F-4D97-AF65-F5344CB8AC3E}">
        <p14:creationId xmlns:p14="http://schemas.microsoft.com/office/powerpoint/2010/main" val="551877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EB678-C885-4454-9DA2-4BB964C7BD9B}"/>
              </a:ext>
            </a:extLst>
          </p:cNvPr>
          <p:cNvSpPr>
            <a:spLocks noGrp="1"/>
          </p:cNvSpPr>
          <p:nvPr>
            <p:ph type="title"/>
          </p:nvPr>
        </p:nvSpPr>
        <p:spPr/>
        <p:txBody>
          <a:bodyPr/>
          <a:lstStyle/>
          <a:p>
            <a:r>
              <a:rPr lang="en-US" dirty="0"/>
              <a:t>Peer Support Time</a:t>
            </a:r>
          </a:p>
        </p:txBody>
      </p:sp>
      <p:pic>
        <p:nvPicPr>
          <p:cNvPr id="13" name="Picture 12" descr="A picture containing text, clipart&#10;&#10;Description automatically generated">
            <a:extLst>
              <a:ext uri="{FF2B5EF4-FFF2-40B4-BE49-F238E27FC236}">
                <a16:creationId xmlns:a16="http://schemas.microsoft.com/office/drawing/2014/main" id="{D9FCFCD1-80D6-4A5B-BCFA-3DF77FA8488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32204" y="1257921"/>
            <a:ext cx="6479592" cy="2885443"/>
          </a:xfrm>
          <a:prstGeom prst="rect">
            <a:avLst/>
          </a:prstGeom>
        </p:spPr>
      </p:pic>
    </p:spTree>
    <p:extLst>
      <p:ext uri="{BB962C8B-B14F-4D97-AF65-F5344CB8AC3E}">
        <p14:creationId xmlns:p14="http://schemas.microsoft.com/office/powerpoint/2010/main" val="27701767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11935D-C806-428D-A675-F515F3257E3A}"/>
              </a:ext>
            </a:extLst>
          </p:cNvPr>
          <p:cNvSpPr>
            <a:spLocks noGrp="1"/>
          </p:cNvSpPr>
          <p:nvPr>
            <p:ph type="title"/>
          </p:nvPr>
        </p:nvSpPr>
        <p:spPr/>
        <p:txBody>
          <a:bodyPr anchor="ctr">
            <a:normAutofit/>
          </a:bodyPr>
          <a:lstStyle/>
          <a:p>
            <a:r>
              <a:rPr lang="en-US" dirty="0"/>
              <a:t>Small Group Breakouts</a:t>
            </a:r>
          </a:p>
        </p:txBody>
      </p:sp>
      <p:graphicFrame>
        <p:nvGraphicFramePr>
          <p:cNvPr id="14" name="Content Placeholder 2">
            <a:extLst>
              <a:ext uri="{FF2B5EF4-FFF2-40B4-BE49-F238E27FC236}">
                <a16:creationId xmlns:a16="http://schemas.microsoft.com/office/drawing/2014/main" id="{EDA2468D-FDC2-4BB1-904B-CC206CBD4C67}"/>
              </a:ext>
            </a:extLst>
          </p:cNvPr>
          <p:cNvGraphicFramePr>
            <a:graphicFrameLocks noGrp="1"/>
          </p:cNvGraphicFramePr>
          <p:nvPr>
            <p:ph idx="1"/>
            <p:extLst>
              <p:ext uri="{D42A27DB-BD31-4B8C-83A1-F6EECF244321}">
                <p14:modId xmlns:p14="http://schemas.microsoft.com/office/powerpoint/2010/main" val="984862807"/>
              </p:ext>
            </p:extLst>
          </p:nvPr>
        </p:nvGraphicFramePr>
        <p:xfrm>
          <a:off x="628650" y="116900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B98165B7-7C4F-42E6-87A1-0B70093BBAFA}"/>
              </a:ext>
            </a:extLst>
          </p:cNvPr>
          <p:cNvSpPr>
            <a:spLocks noGrp="1"/>
          </p:cNvSpPr>
          <p:nvPr>
            <p:ph type="sldNum" sz="quarter" idx="4294967295"/>
          </p:nvPr>
        </p:nvSpPr>
        <p:spPr>
          <a:xfrm>
            <a:off x="8643938" y="4621213"/>
            <a:ext cx="500062" cy="496887"/>
          </a:xfrm>
        </p:spPr>
        <p:txBody>
          <a:bodyPr anchor="ctr">
            <a:normAutofit/>
          </a:bodyPr>
          <a:lstStyle/>
          <a:p>
            <a:pPr>
              <a:spcAft>
                <a:spcPts val="600"/>
              </a:spcAft>
            </a:pPr>
            <a:fld id="{26D31FA6-A05C-A742-B6C3-5531699466D4}" type="slidenum">
              <a:rPr lang="en-US" smtClean="0"/>
              <a:pPr>
                <a:spcAft>
                  <a:spcPts val="600"/>
                </a:spcAft>
              </a:pPr>
              <a:t>58</a:t>
            </a:fld>
            <a:endParaRPr lang="en-US"/>
          </a:p>
        </p:txBody>
      </p:sp>
    </p:spTree>
    <p:extLst>
      <p:ext uri="{BB962C8B-B14F-4D97-AF65-F5344CB8AC3E}">
        <p14:creationId xmlns:p14="http://schemas.microsoft.com/office/powerpoint/2010/main" val="200908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11935D-C806-428D-A675-F515F3257E3A}"/>
              </a:ext>
            </a:extLst>
          </p:cNvPr>
          <p:cNvSpPr>
            <a:spLocks noGrp="1"/>
          </p:cNvSpPr>
          <p:nvPr>
            <p:ph type="title"/>
          </p:nvPr>
        </p:nvSpPr>
        <p:spPr/>
        <p:txBody>
          <a:bodyPr>
            <a:normAutofit/>
          </a:bodyPr>
          <a:lstStyle/>
          <a:p>
            <a:r>
              <a:rPr lang="en-US" dirty="0"/>
              <a:t>Peer-to-Peer Support</a:t>
            </a:r>
          </a:p>
        </p:txBody>
      </p:sp>
      <p:sp>
        <p:nvSpPr>
          <p:cNvPr id="12" name="Content Placeholder 2">
            <a:extLst>
              <a:ext uri="{FF2B5EF4-FFF2-40B4-BE49-F238E27FC236}">
                <a16:creationId xmlns:a16="http://schemas.microsoft.com/office/drawing/2014/main" id="{772BC8D7-FA59-415D-AFC1-266642E008BD}"/>
              </a:ext>
            </a:extLst>
          </p:cNvPr>
          <p:cNvSpPr>
            <a:spLocks noGrp="1"/>
          </p:cNvSpPr>
          <p:nvPr>
            <p:ph idx="1"/>
          </p:nvPr>
        </p:nvSpPr>
        <p:spPr>
          <a:xfrm>
            <a:off x="628651" y="1541079"/>
            <a:ext cx="7886700" cy="3091644"/>
          </a:xfrm>
        </p:spPr>
        <p:txBody>
          <a:bodyPr anchor="ctr">
            <a:normAutofit fontScale="85000" lnSpcReduction="20000"/>
          </a:bodyPr>
          <a:lstStyle/>
          <a:p>
            <a:endParaRPr lang="en-US" sz="2000" dirty="0"/>
          </a:p>
          <a:p>
            <a:endParaRPr lang="en-US" sz="2000" dirty="0"/>
          </a:p>
          <a:p>
            <a:pPr marL="0" indent="0" algn="l">
              <a:buNone/>
            </a:pPr>
            <a:r>
              <a:rPr lang="en-US" sz="2200" b="0" i="0" dirty="0">
                <a:solidFill>
                  <a:srgbClr val="242424"/>
                </a:solidFill>
                <a:effectLst/>
                <a:latin typeface="Libre Baskerville" panose="02000000000000000000"/>
              </a:rPr>
              <a:t>Consider sharing:</a:t>
            </a:r>
            <a:br>
              <a:rPr lang="en-US" sz="2200" b="0" i="0" dirty="0">
                <a:solidFill>
                  <a:srgbClr val="242424"/>
                </a:solidFill>
                <a:effectLst/>
                <a:latin typeface="Libre Baskerville" panose="02000000000000000000"/>
              </a:rPr>
            </a:br>
            <a:endParaRPr lang="en-US" sz="2200" b="0" i="0" dirty="0">
              <a:solidFill>
                <a:srgbClr val="242424"/>
              </a:solidFill>
              <a:effectLst/>
              <a:latin typeface="Libre Baskerville" panose="02000000000000000000"/>
            </a:endParaRPr>
          </a:p>
          <a:p>
            <a:pPr algn="l">
              <a:buFont typeface="Arial" panose="020B0604020202020204" pitchFamily="34" charset="0"/>
              <a:buChar char="•"/>
            </a:pPr>
            <a:r>
              <a:rPr lang="en-US" sz="2200" b="0" i="0" dirty="0">
                <a:solidFill>
                  <a:srgbClr val="242424"/>
                </a:solidFill>
                <a:effectLst/>
                <a:latin typeface="Libre Baskerville" panose="02000000000000000000"/>
              </a:rPr>
              <a:t>What’s been your biggest Triple P challenge in the last 6-12 months?</a:t>
            </a:r>
          </a:p>
          <a:p>
            <a:pPr algn="l">
              <a:buFont typeface="Arial" panose="020B0604020202020204" pitchFamily="34" charset="0"/>
              <a:buChar char="•"/>
            </a:pPr>
            <a:r>
              <a:rPr lang="en-US" sz="2200" dirty="0">
                <a:solidFill>
                  <a:srgbClr val="242424"/>
                </a:solidFill>
                <a:latin typeface="Libre Baskerville" panose="02000000000000000000"/>
              </a:rPr>
              <a:t>What are you least clear about related to Triple P? </a:t>
            </a:r>
          </a:p>
          <a:p>
            <a:pPr algn="l">
              <a:buFont typeface="Arial" panose="020B0604020202020204" pitchFamily="34" charset="0"/>
              <a:buChar char="•"/>
            </a:pPr>
            <a:r>
              <a:rPr lang="en-US" sz="2200" dirty="0">
                <a:solidFill>
                  <a:srgbClr val="242424"/>
                </a:solidFill>
                <a:latin typeface="Libre Baskerville" panose="02000000000000000000"/>
              </a:rPr>
              <a:t>What is one small or big success that deserves a shout out.</a:t>
            </a:r>
          </a:p>
          <a:p>
            <a:pPr algn="l">
              <a:lnSpc>
                <a:spcPct val="120000"/>
              </a:lnSpc>
              <a:buFont typeface="Arial" panose="020B0604020202020204" pitchFamily="34" charset="0"/>
              <a:buChar char="•"/>
            </a:pPr>
            <a:r>
              <a:rPr lang="en-US" sz="2200" spc="20" dirty="0">
                <a:solidFill>
                  <a:srgbClr val="242424"/>
                </a:solidFill>
                <a:latin typeface="Libre Baskerville" panose="02000000000000000000"/>
              </a:rPr>
              <a:t>What is one small step you have taken towards taking on Triple P or improving Triple P delivery? </a:t>
            </a:r>
            <a:endParaRPr lang="en-US" sz="2200" b="0" i="0" spc="20" dirty="0">
              <a:solidFill>
                <a:srgbClr val="242424"/>
              </a:solidFill>
              <a:effectLst/>
              <a:latin typeface="Libre Baskerville" panose="02000000000000000000"/>
            </a:endParaRPr>
          </a:p>
          <a:p>
            <a:endParaRPr lang="en-US" sz="1800" dirty="0"/>
          </a:p>
          <a:p>
            <a:endParaRPr lang="en-US" sz="1800" dirty="0"/>
          </a:p>
          <a:p>
            <a:endParaRPr lang="en-US" sz="1800" dirty="0"/>
          </a:p>
          <a:p>
            <a:endParaRPr lang="en-US" sz="1800" dirty="0"/>
          </a:p>
        </p:txBody>
      </p:sp>
      <p:sp>
        <p:nvSpPr>
          <p:cNvPr id="5" name="Slide Number Placeholder 4">
            <a:extLst>
              <a:ext uri="{FF2B5EF4-FFF2-40B4-BE49-F238E27FC236}">
                <a16:creationId xmlns:a16="http://schemas.microsoft.com/office/drawing/2014/main" id="{B98165B7-7C4F-42E6-87A1-0B70093BBAFA}"/>
              </a:ext>
            </a:extLst>
          </p:cNvPr>
          <p:cNvSpPr>
            <a:spLocks noGrp="1"/>
          </p:cNvSpPr>
          <p:nvPr>
            <p:ph type="sldNum" sz="quarter" idx="4294967295"/>
          </p:nvPr>
        </p:nvSpPr>
        <p:spPr>
          <a:xfrm>
            <a:off x="8643938" y="4621213"/>
            <a:ext cx="500062" cy="496887"/>
          </a:xfrm>
        </p:spPr>
        <p:txBody>
          <a:bodyPr anchor="ctr">
            <a:normAutofit/>
          </a:bodyPr>
          <a:lstStyle/>
          <a:p>
            <a:pPr>
              <a:spcAft>
                <a:spcPts val="600"/>
              </a:spcAft>
            </a:pPr>
            <a:fld id="{26D31FA6-A05C-A742-B6C3-5531699466D4}" type="slidenum">
              <a:rPr lang="en-US" smtClean="0"/>
              <a:pPr>
                <a:spcAft>
                  <a:spcPts val="600"/>
                </a:spcAft>
              </a:pPr>
              <a:t>59</a:t>
            </a:fld>
            <a:endParaRPr lang="en-US"/>
          </a:p>
        </p:txBody>
      </p:sp>
    </p:spTree>
    <p:extLst>
      <p:ext uri="{BB962C8B-B14F-4D97-AF65-F5344CB8AC3E}">
        <p14:creationId xmlns:p14="http://schemas.microsoft.com/office/powerpoint/2010/main" val="343940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01FB08-1894-4001-9AE0-0054B20CD299}"/>
              </a:ext>
            </a:extLst>
          </p:cNvPr>
          <p:cNvSpPr>
            <a:spLocks noGrp="1"/>
          </p:cNvSpPr>
          <p:nvPr>
            <p:ph type="title"/>
          </p:nvPr>
        </p:nvSpPr>
        <p:spPr/>
        <p:txBody>
          <a:bodyPr/>
          <a:lstStyle/>
          <a:p>
            <a:r>
              <a:rPr lang="en-US" dirty="0"/>
              <a:t>Waterfall Chat</a:t>
            </a:r>
          </a:p>
        </p:txBody>
      </p:sp>
      <p:sp>
        <p:nvSpPr>
          <p:cNvPr id="6" name="Content Placeholder 5">
            <a:extLst>
              <a:ext uri="{FF2B5EF4-FFF2-40B4-BE49-F238E27FC236}">
                <a16:creationId xmlns:a16="http://schemas.microsoft.com/office/drawing/2014/main" id="{A98FBE34-9F90-4811-8472-542023387343}"/>
              </a:ext>
            </a:extLst>
          </p:cNvPr>
          <p:cNvSpPr>
            <a:spLocks noGrp="1"/>
          </p:cNvSpPr>
          <p:nvPr>
            <p:ph idx="1"/>
          </p:nvPr>
        </p:nvSpPr>
        <p:spPr/>
        <p:txBody>
          <a:bodyPr/>
          <a:lstStyle/>
          <a:p>
            <a:endParaRPr lang="en-US" dirty="0"/>
          </a:p>
          <a:p>
            <a:endParaRPr lang="en-US" dirty="0"/>
          </a:p>
          <a:p>
            <a:pPr marL="0" indent="0" algn="ctr">
              <a:buNone/>
            </a:pPr>
            <a:endParaRPr lang="en-US" sz="2800" dirty="0"/>
          </a:p>
          <a:p>
            <a:pPr marL="0" indent="0" algn="ctr">
              <a:buNone/>
            </a:pPr>
            <a:r>
              <a:rPr lang="en-US" sz="2800" dirty="0"/>
              <a:t>What wishes and aspirations do you have for today?</a:t>
            </a:r>
          </a:p>
        </p:txBody>
      </p:sp>
    </p:spTree>
    <p:extLst>
      <p:ext uri="{BB962C8B-B14F-4D97-AF65-F5344CB8AC3E}">
        <p14:creationId xmlns:p14="http://schemas.microsoft.com/office/powerpoint/2010/main" val="361671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17B38-158B-4E46-A90C-12423DE92872}"/>
              </a:ext>
            </a:extLst>
          </p:cNvPr>
          <p:cNvSpPr>
            <a:spLocks noGrp="1"/>
          </p:cNvSpPr>
          <p:nvPr>
            <p:ph type="title"/>
          </p:nvPr>
        </p:nvSpPr>
        <p:spPr/>
        <p:txBody>
          <a:bodyPr/>
          <a:lstStyle/>
          <a:p>
            <a:r>
              <a:rPr lang="en-US" dirty="0"/>
              <a:t>Group Report Out</a:t>
            </a:r>
          </a:p>
        </p:txBody>
      </p:sp>
      <p:sp>
        <p:nvSpPr>
          <p:cNvPr id="3" name="Content Placeholder 2">
            <a:extLst>
              <a:ext uri="{FF2B5EF4-FFF2-40B4-BE49-F238E27FC236}">
                <a16:creationId xmlns:a16="http://schemas.microsoft.com/office/drawing/2014/main" id="{CAC733C3-CCE9-4F74-B804-C0F00C841A8B}"/>
              </a:ext>
            </a:extLst>
          </p:cNvPr>
          <p:cNvSpPr>
            <a:spLocks noGrp="1"/>
          </p:cNvSpPr>
          <p:nvPr>
            <p:ph idx="1"/>
          </p:nvPr>
        </p:nvSpPr>
        <p:spPr/>
        <p:txBody>
          <a:bodyPr>
            <a:normAutofit/>
          </a:bodyPr>
          <a:lstStyle/>
          <a:p>
            <a:pPr marL="0" indent="0">
              <a:buNone/>
            </a:pPr>
            <a:r>
              <a:rPr lang="en-US" sz="1800" dirty="0"/>
              <a:t>Successes &amp; Strategies Shared:</a:t>
            </a:r>
          </a:p>
          <a:p>
            <a:endParaRPr lang="en-US" dirty="0"/>
          </a:p>
        </p:txBody>
      </p:sp>
    </p:spTree>
    <p:extLst>
      <p:ext uri="{BB962C8B-B14F-4D97-AF65-F5344CB8AC3E}">
        <p14:creationId xmlns:p14="http://schemas.microsoft.com/office/powerpoint/2010/main" val="179253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7354E-9DF9-4C7F-996C-06B5CAE0B570}"/>
              </a:ext>
            </a:extLst>
          </p:cNvPr>
          <p:cNvSpPr>
            <a:spLocks noGrp="1"/>
          </p:cNvSpPr>
          <p:nvPr>
            <p:ph type="title"/>
          </p:nvPr>
        </p:nvSpPr>
        <p:spPr>
          <a:xfrm>
            <a:off x="0" y="0"/>
            <a:ext cx="9144000" cy="908050"/>
          </a:xfrm>
        </p:spPr>
        <p:txBody>
          <a:bodyPr anchor="ctr">
            <a:normAutofit/>
          </a:bodyPr>
          <a:lstStyle/>
          <a:p>
            <a:r>
              <a:rPr lang="en-US" dirty="0"/>
              <a:t>Individualized Support Access</a:t>
            </a:r>
          </a:p>
        </p:txBody>
      </p:sp>
      <p:sp>
        <p:nvSpPr>
          <p:cNvPr id="5" name="Slide Number Placeholder 4">
            <a:extLst>
              <a:ext uri="{FF2B5EF4-FFF2-40B4-BE49-F238E27FC236}">
                <a16:creationId xmlns:a16="http://schemas.microsoft.com/office/drawing/2014/main" id="{2DEF49FB-E377-421E-B32A-6F060A1EC4DD}"/>
              </a:ext>
            </a:extLst>
          </p:cNvPr>
          <p:cNvSpPr>
            <a:spLocks noGrp="1"/>
          </p:cNvSpPr>
          <p:nvPr>
            <p:ph type="sldNum" sz="quarter" idx="12"/>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61</a:t>
            </a:fld>
            <a:endParaRPr lang="en-US"/>
          </a:p>
        </p:txBody>
      </p:sp>
      <p:graphicFrame>
        <p:nvGraphicFramePr>
          <p:cNvPr id="7" name="Content Placeholder 2">
            <a:extLst>
              <a:ext uri="{FF2B5EF4-FFF2-40B4-BE49-F238E27FC236}">
                <a16:creationId xmlns:a16="http://schemas.microsoft.com/office/drawing/2014/main" id="{47D832F6-81C7-4F85-9040-65E31E4C8112}"/>
              </a:ext>
            </a:extLst>
          </p:cNvPr>
          <p:cNvGraphicFramePr>
            <a:graphicFrameLocks noGrp="1"/>
          </p:cNvGraphicFramePr>
          <p:nvPr>
            <p:ph idx="1"/>
            <p:extLst>
              <p:ext uri="{D42A27DB-BD31-4B8C-83A1-F6EECF244321}">
                <p14:modId xmlns:p14="http://schemas.microsoft.com/office/powerpoint/2010/main" val="3891674080"/>
              </p:ext>
            </p:extLst>
          </p:nvPr>
        </p:nvGraphicFramePr>
        <p:xfrm>
          <a:off x="4455663" y="240424"/>
          <a:ext cx="4440030" cy="4810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50B31C6-7E5D-41BC-B0EB-69B78FD3D077}"/>
              </a:ext>
            </a:extLst>
          </p:cNvPr>
          <p:cNvSpPr txBox="1"/>
          <p:nvPr/>
        </p:nvSpPr>
        <p:spPr>
          <a:xfrm>
            <a:off x="480848" y="1716811"/>
            <a:ext cx="3419837" cy="1857368"/>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aim</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the Support System is to partner with local communities to gradually build sustainable resources, abilities, and performance that support the local use and scale up of Triple P. </a:t>
            </a:r>
          </a:p>
        </p:txBody>
      </p:sp>
    </p:spTree>
    <p:extLst>
      <p:ext uri="{BB962C8B-B14F-4D97-AF65-F5344CB8AC3E}">
        <p14:creationId xmlns:p14="http://schemas.microsoft.com/office/powerpoint/2010/main" val="29554525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2D588FD-AFE2-430B-8564-6AA38E1ABB53}"/>
              </a:ext>
            </a:extLst>
          </p:cNvPr>
          <p:cNvSpPr>
            <a:spLocks noGrp="1"/>
          </p:cNvSpPr>
          <p:nvPr>
            <p:ph type="title"/>
          </p:nvPr>
        </p:nvSpPr>
        <p:spPr>
          <a:xfrm>
            <a:off x="0" y="0"/>
            <a:ext cx="9144000" cy="908050"/>
          </a:xfrm>
        </p:spPr>
        <p:txBody>
          <a:bodyPr>
            <a:normAutofit/>
          </a:bodyPr>
          <a:lstStyle/>
          <a:p>
            <a:r>
              <a:rPr lang="en-US" dirty="0">
                <a:hlinkClick r:id="rId3"/>
              </a:rPr>
              <a:t>Resource Toolkit</a:t>
            </a:r>
            <a:r>
              <a:rPr lang="en-US" dirty="0"/>
              <a:t> </a:t>
            </a:r>
          </a:p>
        </p:txBody>
      </p:sp>
      <p:sp>
        <p:nvSpPr>
          <p:cNvPr id="12" name="Content Placeholder 2">
            <a:extLst>
              <a:ext uri="{FF2B5EF4-FFF2-40B4-BE49-F238E27FC236}">
                <a16:creationId xmlns:a16="http://schemas.microsoft.com/office/drawing/2014/main" id="{C881FEFC-38A1-4393-9CC2-3B1B5F589031}"/>
              </a:ext>
            </a:extLst>
          </p:cNvPr>
          <p:cNvSpPr>
            <a:spLocks noGrp="1"/>
          </p:cNvSpPr>
          <p:nvPr>
            <p:ph idx="1"/>
          </p:nvPr>
        </p:nvSpPr>
        <p:spPr>
          <a:xfrm>
            <a:off x="305391" y="967741"/>
            <a:ext cx="8533219" cy="3370872"/>
          </a:xfrm>
        </p:spPr>
        <p:txBody>
          <a:bodyPr>
            <a:normAutofit fontScale="92500" lnSpcReduction="10000"/>
          </a:bodyPr>
          <a:lstStyle/>
          <a:p>
            <a:r>
              <a:rPr lang="en-US" sz="2000" dirty="0"/>
              <a:t>Triple P 1-pagers</a:t>
            </a:r>
          </a:p>
          <a:p>
            <a:r>
              <a:rPr lang="en-US" sz="2000" dirty="0"/>
              <a:t>Triple P Level Descriptions</a:t>
            </a:r>
          </a:p>
          <a:p>
            <a:r>
              <a:rPr lang="en-US" sz="2000" dirty="0"/>
              <a:t>Archived Triple P Brief Newsletters</a:t>
            </a:r>
          </a:p>
          <a:p>
            <a:r>
              <a:rPr lang="en-US" sz="2000" dirty="0"/>
              <a:t>TPOL Info</a:t>
            </a:r>
          </a:p>
          <a:p>
            <a:r>
              <a:rPr lang="en-US" sz="2000" dirty="0"/>
              <a:t>Is Triple P Right for Us?: An Agency Assessment</a:t>
            </a:r>
          </a:p>
          <a:p>
            <a:r>
              <a:rPr lang="en-US" sz="2000" dirty="0"/>
              <a:t>LIA map</a:t>
            </a:r>
          </a:p>
          <a:p>
            <a:r>
              <a:rPr lang="en-US" sz="2000" dirty="0"/>
              <a:t>Presentation Materials</a:t>
            </a:r>
          </a:p>
          <a:p>
            <a:r>
              <a:rPr lang="en-US" sz="2000" dirty="0"/>
              <a:t>Collaborative Listserv</a:t>
            </a:r>
          </a:p>
          <a:p>
            <a:r>
              <a:rPr lang="en-US" sz="2000" dirty="0"/>
              <a:t>Individual Agency Technical Assistance</a:t>
            </a:r>
          </a:p>
          <a:p>
            <a:endParaRPr lang="en-US" dirty="0"/>
          </a:p>
        </p:txBody>
      </p:sp>
      <p:sp>
        <p:nvSpPr>
          <p:cNvPr id="3" name="Slide Number Placeholder 2"/>
          <p:cNvSpPr>
            <a:spLocks noGrp="1"/>
          </p:cNvSpPr>
          <p:nvPr>
            <p:ph type="sldNum" sz="quarter" idx="12"/>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62</a:t>
            </a:fld>
            <a:endParaRPr lang="en-US"/>
          </a:p>
        </p:txBody>
      </p:sp>
    </p:spTree>
    <p:extLst>
      <p:ext uri="{BB962C8B-B14F-4D97-AF65-F5344CB8AC3E}">
        <p14:creationId xmlns:p14="http://schemas.microsoft.com/office/powerpoint/2010/main" val="26998618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0AD83-C69D-4AD3-91E0-1880E611928A}"/>
              </a:ext>
            </a:extLst>
          </p:cNvPr>
          <p:cNvSpPr>
            <a:spLocks noGrp="1"/>
          </p:cNvSpPr>
          <p:nvPr>
            <p:ph type="title"/>
          </p:nvPr>
        </p:nvSpPr>
        <p:spPr/>
        <p:txBody>
          <a:bodyPr>
            <a:normAutofit/>
          </a:bodyPr>
          <a:lstStyle/>
          <a:p>
            <a:r>
              <a:rPr lang="en-US" dirty="0"/>
              <a:t>Waterfall Chat</a:t>
            </a:r>
          </a:p>
        </p:txBody>
      </p:sp>
      <p:sp>
        <p:nvSpPr>
          <p:cNvPr id="7" name="Content Placeholder 6">
            <a:extLst>
              <a:ext uri="{FF2B5EF4-FFF2-40B4-BE49-F238E27FC236}">
                <a16:creationId xmlns:a16="http://schemas.microsoft.com/office/drawing/2014/main" id="{961C6805-0F98-4F3D-9A86-661BB95F82A5}"/>
              </a:ext>
            </a:extLst>
          </p:cNvPr>
          <p:cNvSpPr>
            <a:spLocks noGrp="1"/>
          </p:cNvSpPr>
          <p:nvPr>
            <p:ph idx="1"/>
          </p:nvPr>
        </p:nvSpPr>
        <p:spPr/>
        <p:txBody>
          <a:bodyPr/>
          <a:lstStyle/>
          <a:p>
            <a:endParaRPr lang="en-US" dirty="0"/>
          </a:p>
          <a:p>
            <a:endParaRPr lang="en-US" dirty="0"/>
          </a:p>
          <a:p>
            <a:endParaRPr lang="en-US" dirty="0"/>
          </a:p>
          <a:p>
            <a:pPr marL="0" indent="0" algn="ctr">
              <a:buNone/>
            </a:pPr>
            <a:r>
              <a:rPr lang="en-US" sz="2800" dirty="0"/>
              <a:t>One idea I am leaving with or plan to try…</a:t>
            </a:r>
          </a:p>
        </p:txBody>
      </p:sp>
      <p:sp>
        <p:nvSpPr>
          <p:cNvPr id="5" name="Slide Number Placeholder 4">
            <a:extLst>
              <a:ext uri="{FF2B5EF4-FFF2-40B4-BE49-F238E27FC236}">
                <a16:creationId xmlns:a16="http://schemas.microsoft.com/office/drawing/2014/main" id="{1B9872B8-B5D8-4BB8-8AA3-A6E645FE30D5}"/>
              </a:ext>
            </a:extLst>
          </p:cNvPr>
          <p:cNvSpPr>
            <a:spLocks noGrp="1"/>
          </p:cNvSpPr>
          <p:nvPr>
            <p:ph type="sldNum" sz="quarter" idx="4294967295"/>
          </p:nvPr>
        </p:nvSpPr>
        <p:spPr>
          <a:xfrm>
            <a:off x="8643938" y="4621213"/>
            <a:ext cx="500062" cy="496887"/>
          </a:xfrm>
        </p:spPr>
        <p:txBody>
          <a:bodyPr/>
          <a:lstStyle/>
          <a:p>
            <a:fld id="{26D31FA6-A05C-A742-B6C3-5531699466D4}" type="slidenum">
              <a:rPr lang="en-US" smtClean="0"/>
              <a:t>63</a:t>
            </a:fld>
            <a:endParaRPr lang="en-US"/>
          </a:p>
        </p:txBody>
      </p:sp>
    </p:spTree>
    <p:extLst>
      <p:ext uri="{BB962C8B-B14F-4D97-AF65-F5344CB8AC3E}">
        <p14:creationId xmlns:p14="http://schemas.microsoft.com/office/powerpoint/2010/main" val="36640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4A403338-3C26-43F1-10B0-0B0C5C0B42D1}"/>
              </a:ext>
            </a:extLst>
          </p:cNvPr>
          <p:cNvSpPr>
            <a:spLocks noGrp="1"/>
          </p:cNvSpPr>
          <p:nvPr>
            <p:ph type="title"/>
          </p:nvPr>
        </p:nvSpPr>
        <p:spPr>
          <a:xfrm>
            <a:off x="628650" y="273844"/>
            <a:ext cx="7886700" cy="994172"/>
          </a:xfrm>
        </p:spPr>
        <p:txBody>
          <a:bodyPr/>
          <a:lstStyle/>
          <a:p>
            <a:r>
              <a:rPr lang="en-US" dirty="0"/>
              <a:t>Previous Peer-Support Takeaways</a:t>
            </a:r>
          </a:p>
        </p:txBody>
      </p:sp>
      <p:pic>
        <p:nvPicPr>
          <p:cNvPr id="9" name="Picture Placeholder 8" descr="A picture containing text&#10;&#10;Description automatically generated">
            <a:extLst>
              <a:ext uri="{FF2B5EF4-FFF2-40B4-BE49-F238E27FC236}">
                <a16:creationId xmlns:a16="http://schemas.microsoft.com/office/drawing/2014/main" id="{1A0F8572-6363-4C39-8015-02B5E0CE0A7B}"/>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tretch/>
        </p:blipFill>
        <p:spPr>
          <a:xfrm>
            <a:off x="3203262" y="1489841"/>
            <a:ext cx="2737478" cy="2881149"/>
          </a:xfrm>
          <a:noFill/>
        </p:spPr>
      </p:pic>
      <p:sp>
        <p:nvSpPr>
          <p:cNvPr id="15" name="Slide Number Placeholder 3" hidden="1">
            <a:extLst>
              <a:ext uri="{FF2B5EF4-FFF2-40B4-BE49-F238E27FC236}">
                <a16:creationId xmlns:a16="http://schemas.microsoft.com/office/drawing/2014/main" id="{587D3413-42A6-A917-EF50-D8965B32D373}"/>
              </a:ext>
            </a:extLst>
          </p:cNvPr>
          <p:cNvSpPr>
            <a:spLocks noGrp="1"/>
          </p:cNvSpPr>
          <p:nvPr>
            <p:ph type="sldNum" sz="quarter" idx="4294967295"/>
          </p:nvPr>
        </p:nvSpPr>
        <p:spPr>
          <a:xfrm>
            <a:off x="8575161" y="4620735"/>
            <a:ext cx="501131" cy="496836"/>
          </a:xfrm>
          <a:prstGeom prst="ellipse">
            <a:avLst/>
          </a:prstGeom>
        </p:spPr>
        <p:txBody>
          <a:bodyPr anchor="ctr">
            <a:normAutofit/>
          </a:bodyPr>
          <a:lstStyle/>
          <a:p>
            <a:pPr>
              <a:lnSpc>
                <a:spcPct val="90000"/>
              </a:lnSpc>
              <a:spcAft>
                <a:spcPts val="600"/>
              </a:spcAft>
            </a:pPr>
            <a:fld id="{26D31FA6-A05C-A742-B6C3-5531699466D4}" type="slidenum">
              <a:rPr lang="en-US" sz="300" smtClean="0"/>
              <a:pPr>
                <a:lnSpc>
                  <a:spcPct val="90000"/>
                </a:lnSpc>
                <a:spcAft>
                  <a:spcPts val="600"/>
                </a:spcAft>
              </a:pPr>
              <a:t>7</a:t>
            </a:fld>
            <a:endParaRPr lang="en-US" sz="300"/>
          </a:p>
        </p:txBody>
      </p:sp>
    </p:spTree>
    <p:extLst>
      <p:ext uri="{BB962C8B-B14F-4D97-AF65-F5344CB8AC3E}">
        <p14:creationId xmlns:p14="http://schemas.microsoft.com/office/powerpoint/2010/main" val="91248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0CA5A-1860-4C4A-A3C5-C7FF67D8F403}"/>
              </a:ext>
            </a:extLst>
          </p:cNvPr>
          <p:cNvPicPr>
            <a:picLocks noChangeAspect="1"/>
          </p:cNvPicPr>
          <p:nvPr/>
        </p:nvPicPr>
        <p:blipFill>
          <a:blip r:embed="rId3"/>
          <a:stretch>
            <a:fillRect/>
          </a:stretch>
        </p:blipFill>
        <p:spPr>
          <a:xfrm>
            <a:off x="-40769" y="22730"/>
            <a:ext cx="9184769" cy="5120770"/>
          </a:xfrm>
          <a:prstGeom prst="rect">
            <a:avLst/>
          </a:prstGeom>
        </p:spPr>
      </p:pic>
    </p:spTree>
    <p:extLst>
      <p:ext uri="{BB962C8B-B14F-4D97-AF65-F5344CB8AC3E}">
        <p14:creationId xmlns:p14="http://schemas.microsoft.com/office/powerpoint/2010/main" val="24713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7836E9-B3E9-408D-B939-5CDCD515238E}"/>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8CF23167-A84F-4D07-8855-9402C63E3468}"/>
              </a:ext>
            </a:extLst>
          </p:cNvPr>
          <p:cNvSpPr>
            <a:spLocks noGrp="1"/>
          </p:cNvSpPr>
          <p:nvPr>
            <p:ph type="body" sz="quarter" idx="10"/>
          </p:nvPr>
        </p:nvSpPr>
        <p:spPr/>
        <p:txBody>
          <a:bodyPr/>
          <a:lstStyle/>
          <a:p>
            <a:endParaRPr lang="en-US" dirty="0"/>
          </a:p>
        </p:txBody>
      </p:sp>
      <p:pic>
        <p:nvPicPr>
          <p:cNvPr id="5" name="Picture 4">
            <a:extLst>
              <a:ext uri="{FF2B5EF4-FFF2-40B4-BE49-F238E27FC236}">
                <a16:creationId xmlns:a16="http://schemas.microsoft.com/office/drawing/2014/main" id="{BDBCA61C-D481-41FC-BA98-A4D7D3250CBB}"/>
              </a:ext>
            </a:extLst>
          </p:cNvPr>
          <p:cNvPicPr>
            <a:picLocks noChangeAspect="1"/>
          </p:cNvPicPr>
          <p:nvPr/>
        </p:nvPicPr>
        <p:blipFill>
          <a:blip r:embed="rId3"/>
          <a:stretch>
            <a:fillRect/>
          </a:stretch>
        </p:blipFill>
        <p:spPr>
          <a:xfrm>
            <a:off x="42352" y="37407"/>
            <a:ext cx="8986173" cy="5106093"/>
          </a:xfrm>
          <a:prstGeom prst="rect">
            <a:avLst/>
          </a:prstGeom>
        </p:spPr>
      </p:pic>
    </p:spTree>
    <p:extLst>
      <p:ext uri="{BB962C8B-B14F-4D97-AF65-F5344CB8AC3E}">
        <p14:creationId xmlns:p14="http://schemas.microsoft.com/office/powerpoint/2010/main" val="23202064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9"/>
  <p:tag name="ARTICULATE_DESIGN_ID_OFFICE THEME" val="xCt0hUe0"/>
  <p:tag name="ARTICULATE_DESIGN_ID_CUSTOM DESIGN" val="MeypXa0W"/>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DVSHAPEID" val="SWtqJTpvqkTssYJ1nB09rO"/>
</p:tagLst>
</file>

<file path=ppt/tags/tag46.xml><?xml version="1.0" encoding="utf-8"?>
<p:tagLst xmlns:a="http://schemas.openxmlformats.org/drawingml/2006/main" xmlns:r="http://schemas.openxmlformats.org/officeDocument/2006/relationships" xmlns:p="http://schemas.openxmlformats.org/presentationml/2006/main">
  <p:tag name="DVSHAPEID" val="fAWLakOnsfIElHVeav9FcC"/>
</p:tagLst>
</file>

<file path=ppt/tags/tag47.xml><?xml version="1.0" encoding="utf-8"?>
<p:tagLst xmlns:a="http://schemas.openxmlformats.org/drawingml/2006/main" xmlns:r="http://schemas.openxmlformats.org/officeDocument/2006/relationships" xmlns:p="http://schemas.openxmlformats.org/presentationml/2006/main">
  <p:tag name="DVSHAPEID" val="LSeXv97xF2a309GorSqZpI"/>
</p:tagLst>
</file>

<file path=ppt/tags/tag48.xml><?xml version="1.0" encoding="utf-8"?>
<p:tagLst xmlns:a="http://schemas.openxmlformats.org/drawingml/2006/main" xmlns:r="http://schemas.openxmlformats.org/officeDocument/2006/relationships" xmlns:p="http://schemas.openxmlformats.org/presentationml/2006/main">
  <p:tag name="DVSHAPEID" val="VjKlsx5rUaaDIZiKBVYWOo"/>
</p:tagLst>
</file>

<file path=ppt/tags/tag49.xml><?xml version="1.0" encoding="utf-8"?>
<p:tagLst xmlns:a="http://schemas.openxmlformats.org/drawingml/2006/main" xmlns:r="http://schemas.openxmlformats.org/officeDocument/2006/relationships" xmlns:p="http://schemas.openxmlformats.org/presentationml/2006/main">
  <p:tag name="DVSHAPEID" val="iOfJJD05buZxxR6v1Vjnv7"/>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DVSHAPEID" val="tEZ83du5wPY2zpHLquxzRF"/>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0F26289-90E4-4CF1-8B64-E1DC95997EB8}" vid="{9CB9919E-9A4E-4933-BA64-87177961977A}"/>
    </a:ext>
  </a:extLst>
</a:theme>
</file>

<file path=ppt/theme/theme10.xml><?xml version="1.0" encoding="utf-8"?>
<a:theme xmlns:a="http://schemas.openxmlformats.org/drawingml/2006/main" name="2_Custom Design">
  <a:themeElements>
    <a:clrScheme name="Impact Center">
      <a:dk1>
        <a:sysClr val="windowText" lastClr="000000"/>
      </a:dk1>
      <a:lt1>
        <a:sysClr val="window" lastClr="FFFFFF"/>
      </a:lt1>
      <a:dk2>
        <a:srgbClr val="182E64"/>
      </a:dk2>
      <a:lt2>
        <a:srgbClr val="E7E6E6"/>
      </a:lt2>
      <a:accent1>
        <a:srgbClr val="2D9596"/>
      </a:accent1>
      <a:accent2>
        <a:srgbClr val="F26739"/>
      </a:accent2>
      <a:accent3>
        <a:srgbClr val="A5A5A5"/>
      </a:accent3>
      <a:accent4>
        <a:srgbClr val="F8B717"/>
      </a:accent4>
      <a:accent5>
        <a:srgbClr val="9F396B"/>
      </a:accent5>
      <a:accent6>
        <a:srgbClr val="9ECFA9"/>
      </a:accent6>
      <a:hlink>
        <a:srgbClr val="55C6D4"/>
      </a:hlink>
      <a:folHlink>
        <a:srgbClr val="0065B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Impact-Presentation" id="{BDE53703-7A26-2D40-BF01-4FE8CCE2F436}" vid="{DB06BC69-1AD6-DB4E-941E-83F64B9F96B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Impact Center">
      <a:dk1>
        <a:sysClr val="windowText" lastClr="000000"/>
      </a:dk1>
      <a:lt1>
        <a:sysClr val="window" lastClr="FFFFFF"/>
      </a:lt1>
      <a:dk2>
        <a:srgbClr val="182E64"/>
      </a:dk2>
      <a:lt2>
        <a:srgbClr val="E7E6E6"/>
      </a:lt2>
      <a:accent1>
        <a:srgbClr val="2D9596"/>
      </a:accent1>
      <a:accent2>
        <a:srgbClr val="F26739"/>
      </a:accent2>
      <a:accent3>
        <a:srgbClr val="A5A5A5"/>
      </a:accent3>
      <a:accent4>
        <a:srgbClr val="F8B717"/>
      </a:accent4>
      <a:accent5>
        <a:srgbClr val="9F396B"/>
      </a:accent5>
      <a:accent6>
        <a:srgbClr val="9ECFA9"/>
      </a:accent6>
      <a:hlink>
        <a:srgbClr val="55C6D4"/>
      </a:hlink>
      <a:folHlink>
        <a:srgbClr val="0065B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0F26289-90E4-4CF1-8B64-E1DC95997EB8}" vid="{E1E9697F-7F68-4A90-B52F-729356E20C06}"/>
    </a:ext>
  </a:extLst>
</a:theme>
</file>

<file path=ppt/theme/theme3.xml><?xml version="1.0" encoding="utf-8"?>
<a:theme xmlns:a="http://schemas.openxmlformats.org/drawingml/2006/main" name="1_Custom Design">
  <a:themeElements>
    <a:clrScheme name="Impact Center">
      <a:dk1>
        <a:sysClr val="windowText" lastClr="000000"/>
      </a:dk1>
      <a:lt1>
        <a:sysClr val="window" lastClr="FFFFFF"/>
      </a:lt1>
      <a:dk2>
        <a:srgbClr val="182E64"/>
      </a:dk2>
      <a:lt2>
        <a:srgbClr val="E7E6E6"/>
      </a:lt2>
      <a:accent1>
        <a:srgbClr val="2D9596"/>
      </a:accent1>
      <a:accent2>
        <a:srgbClr val="F26739"/>
      </a:accent2>
      <a:accent3>
        <a:srgbClr val="A5A5A5"/>
      </a:accent3>
      <a:accent4>
        <a:srgbClr val="F8B717"/>
      </a:accent4>
      <a:accent5>
        <a:srgbClr val="9F396B"/>
      </a:accent5>
      <a:accent6>
        <a:srgbClr val="9ECFA9"/>
      </a:accent6>
      <a:hlink>
        <a:srgbClr val="55C6D4"/>
      </a:hlink>
      <a:folHlink>
        <a:srgbClr val="0065B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0F26289-90E4-4CF1-8B64-E1DC95997EB8}" vid="{C44A580D-88EB-4367-B38C-BEC85B9025E1}"/>
    </a:ext>
  </a:extLst>
</a:theme>
</file>

<file path=ppt/theme/theme4.xml><?xml version="1.0" encoding="utf-8"?>
<a:theme xmlns:a="http://schemas.openxmlformats.org/drawingml/2006/main" name="Divid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pening">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Vega - Footer Only">
  <a:themeElements>
    <a:clrScheme name="Center for States">
      <a:dk1>
        <a:srgbClr val="013B82"/>
      </a:dk1>
      <a:lt1>
        <a:sysClr val="window" lastClr="FFFFFF"/>
      </a:lt1>
      <a:dk2>
        <a:srgbClr val="013B82"/>
      </a:dk2>
      <a:lt2>
        <a:srgbClr val="EEECE1"/>
      </a:lt2>
      <a:accent1>
        <a:srgbClr val="013B82"/>
      </a:accent1>
      <a:accent2>
        <a:srgbClr val="177B2F"/>
      </a:accent2>
      <a:accent3>
        <a:srgbClr val="F7941E"/>
      </a:accent3>
      <a:accent4>
        <a:srgbClr val="575050"/>
      </a:accent4>
      <a:accent5>
        <a:srgbClr val="80AC31"/>
      </a:accent5>
      <a:accent6>
        <a:srgbClr val="B3C4DA"/>
      </a:accent6>
      <a:hlink>
        <a:srgbClr val="00ACE2"/>
      </a:hlink>
      <a:folHlink>
        <a:srgbClr val="00ACE2"/>
      </a:folHlink>
    </a:clrScheme>
    <a:fontScheme name="Vega">
      <a:majorFont>
        <a:latin typeface="Route 159 UltraLight"/>
        <a:ea typeface="Spica Neue Light"/>
        <a:cs typeface=""/>
      </a:majorFont>
      <a:minorFont>
        <a:latin typeface="Open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9.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otalTime>218</TotalTime>
  <Words>4520</Words>
  <Application>Microsoft Office PowerPoint</Application>
  <PresentationFormat>On-screen Show (16:9)</PresentationFormat>
  <Paragraphs>652</Paragraphs>
  <Slides>63</Slides>
  <Notes>35</Notes>
  <HiddenSlides>0</HiddenSlides>
  <MMClips>0</MMClips>
  <ScaleCrop>false</ScaleCrop>
  <HeadingPairs>
    <vt:vector size="6" baseType="variant">
      <vt:variant>
        <vt:lpstr>Fonts Used</vt:lpstr>
      </vt:variant>
      <vt:variant>
        <vt:i4>17</vt:i4>
      </vt:variant>
      <vt:variant>
        <vt:lpstr>Theme</vt:lpstr>
      </vt:variant>
      <vt:variant>
        <vt:i4>12</vt:i4>
      </vt:variant>
      <vt:variant>
        <vt:lpstr>Slide Titles</vt:lpstr>
      </vt:variant>
      <vt:variant>
        <vt:i4>63</vt:i4>
      </vt:variant>
    </vt:vector>
  </HeadingPairs>
  <TitlesOfParts>
    <vt:vector size="92" baseType="lpstr">
      <vt:lpstr>arial</vt:lpstr>
      <vt:lpstr>arial</vt:lpstr>
      <vt:lpstr>Arial Narrow</vt:lpstr>
      <vt:lpstr>Cabin</vt:lpstr>
      <vt:lpstr>Calibri</vt:lpstr>
      <vt:lpstr>Calibri Light</vt:lpstr>
      <vt:lpstr>Corbel</vt:lpstr>
      <vt:lpstr>Helvetica</vt:lpstr>
      <vt:lpstr>Lato</vt:lpstr>
      <vt:lpstr>Libre Baskerville</vt:lpstr>
      <vt:lpstr>Open Sans</vt:lpstr>
      <vt:lpstr>Rockwell</vt:lpstr>
      <vt:lpstr>Route 159 UltraLight</vt:lpstr>
      <vt:lpstr>Times</vt:lpstr>
      <vt:lpstr>Times New Roman</vt:lpstr>
      <vt:lpstr>Trebuchet MS</vt:lpstr>
      <vt:lpstr>Wingdings 2</vt:lpstr>
      <vt:lpstr>Office Theme</vt:lpstr>
      <vt:lpstr>Custom Design</vt:lpstr>
      <vt:lpstr>1_Custom Design</vt:lpstr>
      <vt:lpstr>Dividing</vt:lpstr>
      <vt:lpstr>Content</vt:lpstr>
      <vt:lpstr>Opening</vt:lpstr>
      <vt:lpstr>Vega - Footer Only</vt:lpstr>
      <vt:lpstr>Frame</vt:lpstr>
      <vt:lpstr>Metropolitan</vt:lpstr>
      <vt:lpstr>2_Custom Design</vt:lpstr>
      <vt:lpstr>1_Office Theme</vt:lpstr>
      <vt:lpstr>2_Office Theme</vt:lpstr>
      <vt:lpstr>NC CHILD WELFARE  TRIPLE P LEARNING COLLABORATIVE</vt:lpstr>
      <vt:lpstr>RECORDING OF  JUNE 22, 2022  NC CHILD WELFARE  TRIPLE P LEARNING COLLABORATIVE</vt:lpstr>
      <vt:lpstr>Objectives</vt:lpstr>
      <vt:lpstr>What Are Our Goals?</vt:lpstr>
      <vt:lpstr>What We Are Trying to Accomplish</vt:lpstr>
      <vt:lpstr>Waterfall Chat</vt:lpstr>
      <vt:lpstr>Previous Peer-Support Takeaways</vt:lpstr>
      <vt:lpstr>PowerPoint Presentation</vt:lpstr>
      <vt:lpstr>PowerPoint Presentation</vt:lpstr>
      <vt:lpstr>Theme Discussions</vt:lpstr>
      <vt:lpstr>Triple P Positive Parenting Program</vt:lpstr>
      <vt:lpstr>Why do we do what we do?</vt:lpstr>
      <vt:lpstr>The Triple P System</vt:lpstr>
      <vt:lpstr>What is Triple P?</vt:lpstr>
      <vt:lpstr>What can Triple P do?</vt:lpstr>
      <vt:lpstr>What does a public health approach to parenting support look like?</vt:lpstr>
      <vt:lpstr>Not a one-size fits all model</vt:lpstr>
      <vt:lpstr>Triple P System</vt:lpstr>
      <vt:lpstr>Triple P is for Every Parent</vt:lpstr>
      <vt:lpstr>What outcomes  does Triple P achieve for families, parents, and children?</vt:lpstr>
      <vt:lpstr>PowerPoint Presentation</vt:lpstr>
      <vt:lpstr>Population Level Effects</vt:lpstr>
      <vt:lpstr>Triple P Evaluation</vt:lpstr>
      <vt:lpstr>Key Aspects</vt:lpstr>
      <vt:lpstr>Self-regulatory framework</vt:lpstr>
      <vt:lpstr>Principles of positive parenting</vt:lpstr>
      <vt:lpstr>Strategies</vt:lpstr>
      <vt:lpstr>North Carolina Triple P</vt:lpstr>
      <vt:lpstr>NC Triple P Infrastructure </vt:lpstr>
      <vt:lpstr>Triple P Infrastructure in NC</vt:lpstr>
      <vt:lpstr>NC Triple P State Level Teams</vt:lpstr>
      <vt:lpstr>PSG’s Role</vt:lpstr>
      <vt:lpstr>Lead Implementing Agencies</vt:lpstr>
      <vt:lpstr>PowerPoint Presentation</vt:lpstr>
      <vt:lpstr>Support System</vt:lpstr>
      <vt:lpstr>Triple P Support System  Roles</vt:lpstr>
      <vt:lpstr>What are the state goals for Triple P in NC?</vt:lpstr>
      <vt:lpstr>More details on the state goals for  Triple P</vt:lpstr>
      <vt:lpstr>PowerPoint Presentation</vt:lpstr>
      <vt:lpstr>Using Data to Understand &amp; Improve</vt:lpstr>
      <vt:lpstr>What is a decision-support data system?</vt:lpstr>
      <vt:lpstr>Why do we care about decision-support data systems?</vt:lpstr>
      <vt:lpstr>Support and improve the implementation of an innovation</vt:lpstr>
      <vt:lpstr>ICO4MCH Reporting Requirements</vt:lpstr>
      <vt:lpstr>Reporting Requirements Under ICO4MCH Agreement Addendum </vt:lpstr>
      <vt:lpstr>Why it is Important?</vt:lpstr>
      <vt:lpstr>DATA COLLECTION IN THE DURHAM REGION</vt:lpstr>
      <vt:lpstr>How we collect Data:</vt:lpstr>
      <vt:lpstr>PowerPoint Presentation</vt:lpstr>
      <vt:lpstr>PowerPoint Presentation</vt:lpstr>
      <vt:lpstr>PowerPoint Presentation</vt:lpstr>
      <vt:lpstr>Additional Data We Collect:</vt:lpstr>
      <vt:lpstr>How we use this data:</vt:lpstr>
      <vt:lpstr>Other ways we use this data:</vt:lpstr>
      <vt:lpstr>QUESTIONS?</vt:lpstr>
      <vt:lpstr>PowerPoint Presentation</vt:lpstr>
      <vt:lpstr>Peer Support Time</vt:lpstr>
      <vt:lpstr>Small Group Breakouts</vt:lpstr>
      <vt:lpstr>Peer-to-Peer Support</vt:lpstr>
      <vt:lpstr>Group Report Out</vt:lpstr>
      <vt:lpstr>Individualized Support Access</vt:lpstr>
      <vt:lpstr>Resource Toolkit </vt:lpstr>
      <vt:lpstr>Waterfall Chat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 CHILD WELFARE  TRIPLE P LEARNING COLLABORATIVE</dc:title>
  <dc:creator>Disalvo, Christina</dc:creator>
  <cp:lastModifiedBy>Holland, Lindsay</cp:lastModifiedBy>
  <cp:revision>183</cp:revision>
  <cp:lastPrinted>2022-04-06T20:43:10Z</cp:lastPrinted>
  <dcterms:created xsi:type="dcterms:W3CDTF">2021-02-08T17:54:21Z</dcterms:created>
  <dcterms:modified xsi:type="dcterms:W3CDTF">2024-05-16T19:59:40Z</dcterms:modified>
</cp:coreProperties>
</file>