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6" r:id="rId1"/>
    <p:sldMasterId id="2147484004" r:id="rId2"/>
    <p:sldMasterId id="2147484019" r:id="rId3"/>
  </p:sldMasterIdLst>
  <p:notesMasterIdLst>
    <p:notesMasterId r:id="rId23"/>
  </p:notesMasterIdLst>
  <p:handoutMasterIdLst>
    <p:handoutMasterId r:id="rId24"/>
  </p:handoutMasterIdLst>
  <p:sldIdLst>
    <p:sldId id="256" r:id="rId4"/>
    <p:sldId id="562" r:id="rId5"/>
    <p:sldId id="258" r:id="rId6"/>
    <p:sldId id="557" r:id="rId7"/>
    <p:sldId id="561" r:id="rId8"/>
    <p:sldId id="375" r:id="rId9"/>
    <p:sldId id="555" r:id="rId10"/>
    <p:sldId id="259" r:id="rId11"/>
    <p:sldId id="543" r:id="rId12"/>
    <p:sldId id="545" r:id="rId13"/>
    <p:sldId id="560" r:id="rId14"/>
    <p:sldId id="279" r:id="rId15"/>
    <p:sldId id="558" r:id="rId16"/>
    <p:sldId id="559" r:id="rId17"/>
    <p:sldId id="563" r:id="rId18"/>
    <p:sldId id="504" r:id="rId19"/>
    <p:sldId id="494" r:id="rId20"/>
    <p:sldId id="263" r:id="rId21"/>
    <p:sldId id="493" r:id="rId22"/>
  </p:sldIdLst>
  <p:sldSz cx="9144000" cy="5143500" type="screen16x9"/>
  <p:notesSz cx="7102475" cy="9388475"/>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2A3"/>
    <a:srgbClr val="11294B"/>
    <a:srgbClr val="268A79"/>
    <a:srgbClr val="35A9A1"/>
    <a:srgbClr val="1C67B9"/>
    <a:srgbClr val="659465"/>
    <a:srgbClr val="000000"/>
    <a:srgbClr val="FDFDFD"/>
    <a:srgbClr val="331A0E"/>
    <a:srgbClr val="FFCE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69496" autoAdjust="0"/>
  </p:normalViewPr>
  <p:slideViewPr>
    <p:cSldViewPr snapToGrid="0" snapToObjects="1">
      <p:cViewPr varScale="1">
        <p:scale>
          <a:sx n="50" d="100"/>
          <a:sy n="50" d="100"/>
        </p:scale>
        <p:origin x="1114" y="43"/>
      </p:cViewPr>
      <p:guideLst>
        <p:guide orient="horz" pos="1620"/>
        <p:guide pos="2880"/>
      </p:guideLst>
    </p:cSldViewPr>
  </p:slideViewPr>
  <p:outlineViewPr>
    <p:cViewPr>
      <p:scale>
        <a:sx n="33" d="100"/>
        <a:sy n="33" d="100"/>
      </p:scale>
      <p:origin x="24064"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EAD5C-76EC-475E-86ED-92754A76EB2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A047FEE-79C4-4A3F-8D41-C83BBE143EBE}">
      <dgm:prSet/>
      <dgm:spPr/>
      <dgm:t>
        <a:bodyPr/>
        <a:lstStyle/>
        <a:p>
          <a:pPr>
            <a:lnSpc>
              <a:spcPct val="100000"/>
            </a:lnSpc>
          </a:pPr>
          <a:r>
            <a:rPr lang="en-US"/>
            <a:t>Build awareness of NCDSS Triple P investments</a:t>
          </a:r>
        </a:p>
      </dgm:t>
    </dgm:pt>
    <dgm:pt modelId="{E70CD037-20F0-4301-9B5F-190C7A2820EA}" type="parTrans" cxnId="{E527D57A-B232-467F-818F-7861D378A5E5}">
      <dgm:prSet/>
      <dgm:spPr/>
      <dgm:t>
        <a:bodyPr/>
        <a:lstStyle/>
        <a:p>
          <a:endParaRPr lang="en-US"/>
        </a:p>
      </dgm:t>
    </dgm:pt>
    <dgm:pt modelId="{8FA033B9-7A82-44E5-A2A3-7CAC8551E8D6}" type="sibTrans" cxnId="{E527D57A-B232-467F-818F-7861D378A5E5}">
      <dgm:prSet/>
      <dgm:spPr/>
      <dgm:t>
        <a:bodyPr/>
        <a:lstStyle/>
        <a:p>
          <a:endParaRPr lang="en-US"/>
        </a:p>
      </dgm:t>
    </dgm:pt>
    <dgm:pt modelId="{F6F466E5-88F7-4C53-83A0-F46FD5E1410F}">
      <dgm:prSet/>
      <dgm:spPr/>
      <dgm:t>
        <a:bodyPr/>
        <a:lstStyle/>
        <a:p>
          <a:pPr>
            <a:lnSpc>
              <a:spcPct val="100000"/>
            </a:lnSpc>
          </a:pPr>
          <a:r>
            <a:rPr lang="en-US"/>
            <a:t>Learn how ongoing readiness activities can support Triple P implementation</a:t>
          </a:r>
        </a:p>
      </dgm:t>
    </dgm:pt>
    <dgm:pt modelId="{6CE3AFAE-7DF4-445A-8ADD-EB6B9FF7402E}" type="parTrans" cxnId="{EBF66AA1-AD91-4706-9E20-20A0789EF81A}">
      <dgm:prSet/>
      <dgm:spPr/>
      <dgm:t>
        <a:bodyPr/>
        <a:lstStyle/>
        <a:p>
          <a:endParaRPr lang="en-US"/>
        </a:p>
      </dgm:t>
    </dgm:pt>
    <dgm:pt modelId="{8AF4A258-D95E-4FB3-8776-9D3094C3F582}" type="sibTrans" cxnId="{EBF66AA1-AD91-4706-9E20-20A0789EF81A}">
      <dgm:prSet/>
      <dgm:spPr/>
      <dgm:t>
        <a:bodyPr/>
        <a:lstStyle/>
        <a:p>
          <a:endParaRPr lang="en-US"/>
        </a:p>
      </dgm:t>
    </dgm:pt>
    <dgm:pt modelId="{F0C5F6CB-C86E-41BD-89F3-A0192F5D5CA0}">
      <dgm:prSet/>
      <dgm:spPr/>
      <dgm:t>
        <a:bodyPr/>
        <a:lstStyle/>
        <a:p>
          <a:pPr>
            <a:lnSpc>
              <a:spcPct val="100000"/>
            </a:lnSpc>
          </a:pPr>
          <a:r>
            <a:rPr lang="en-US"/>
            <a:t>Review of available supports </a:t>
          </a:r>
        </a:p>
      </dgm:t>
    </dgm:pt>
    <dgm:pt modelId="{B04FB3B6-7F1D-4A7C-958A-B75752AF5E36}" type="parTrans" cxnId="{6B6C224B-A2EB-4B72-8D0D-8149341B5E6F}">
      <dgm:prSet/>
      <dgm:spPr/>
      <dgm:t>
        <a:bodyPr/>
        <a:lstStyle/>
        <a:p>
          <a:endParaRPr lang="en-US"/>
        </a:p>
      </dgm:t>
    </dgm:pt>
    <dgm:pt modelId="{82384340-2FD3-4BFF-BBAA-A17FA6D75A80}" type="sibTrans" cxnId="{6B6C224B-A2EB-4B72-8D0D-8149341B5E6F}">
      <dgm:prSet/>
      <dgm:spPr/>
      <dgm:t>
        <a:bodyPr/>
        <a:lstStyle/>
        <a:p>
          <a:endParaRPr lang="en-US"/>
        </a:p>
      </dgm:t>
    </dgm:pt>
    <dgm:pt modelId="{1AFF00A4-C030-4278-BC30-4DCE57A0B692}">
      <dgm:prSet/>
      <dgm:spPr/>
      <dgm:t>
        <a:bodyPr/>
        <a:lstStyle/>
        <a:p>
          <a:pPr>
            <a:lnSpc>
              <a:spcPct val="100000"/>
            </a:lnSpc>
          </a:pPr>
          <a:r>
            <a:rPr lang="en-US"/>
            <a:t>Discuss future collaborative topics of interest</a:t>
          </a:r>
        </a:p>
      </dgm:t>
    </dgm:pt>
    <dgm:pt modelId="{9C2632B2-9162-479F-BFEE-6E2469081AC5}" type="parTrans" cxnId="{9C34C533-9455-4F0A-9F9C-B0225692A51F}">
      <dgm:prSet/>
      <dgm:spPr/>
      <dgm:t>
        <a:bodyPr/>
        <a:lstStyle/>
        <a:p>
          <a:endParaRPr lang="en-US"/>
        </a:p>
      </dgm:t>
    </dgm:pt>
    <dgm:pt modelId="{A4AFD4C2-C41D-4DB7-ACCF-E527886703C1}" type="sibTrans" cxnId="{9C34C533-9455-4F0A-9F9C-B0225692A51F}">
      <dgm:prSet/>
      <dgm:spPr/>
      <dgm:t>
        <a:bodyPr/>
        <a:lstStyle/>
        <a:p>
          <a:endParaRPr lang="en-US"/>
        </a:p>
      </dgm:t>
    </dgm:pt>
    <dgm:pt modelId="{AB4AC414-0826-4AA6-BA28-F24DC2D3774D}" type="pres">
      <dgm:prSet presAssocID="{38EEAD5C-76EC-475E-86ED-92754A76EB22}" presName="root" presStyleCnt="0">
        <dgm:presLayoutVars>
          <dgm:dir/>
          <dgm:resizeHandles val="exact"/>
        </dgm:presLayoutVars>
      </dgm:prSet>
      <dgm:spPr/>
    </dgm:pt>
    <dgm:pt modelId="{4710F45C-DDE7-42D6-B146-E0115D1657CE}" type="pres">
      <dgm:prSet presAssocID="{3A047FEE-79C4-4A3F-8D41-C83BBE143EBE}" presName="compNode" presStyleCnt="0"/>
      <dgm:spPr/>
    </dgm:pt>
    <dgm:pt modelId="{C81D249A-53CA-45B4-9383-DA70F5DCB9E9}" type="pres">
      <dgm:prSet presAssocID="{3A047FEE-79C4-4A3F-8D41-C83BBE143EBE}" presName="bgRect" presStyleLbl="bgShp" presStyleIdx="0" presStyleCnt="4"/>
      <dgm:spPr/>
    </dgm:pt>
    <dgm:pt modelId="{C5CEDC17-20FE-44C9-8A8D-A916296B95C4}" type="pres">
      <dgm:prSet presAssocID="{3A047FEE-79C4-4A3F-8D41-C83BBE143E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FA5304F9-B333-44E1-9C92-46A28234E717}" type="pres">
      <dgm:prSet presAssocID="{3A047FEE-79C4-4A3F-8D41-C83BBE143EBE}" presName="spaceRect" presStyleCnt="0"/>
      <dgm:spPr/>
    </dgm:pt>
    <dgm:pt modelId="{0E758365-7C3B-42BB-A111-05C734929253}" type="pres">
      <dgm:prSet presAssocID="{3A047FEE-79C4-4A3F-8D41-C83BBE143EBE}" presName="parTx" presStyleLbl="revTx" presStyleIdx="0" presStyleCnt="4">
        <dgm:presLayoutVars>
          <dgm:chMax val="0"/>
          <dgm:chPref val="0"/>
        </dgm:presLayoutVars>
      </dgm:prSet>
      <dgm:spPr/>
    </dgm:pt>
    <dgm:pt modelId="{12670E9B-1880-4F3E-845F-346729E252B8}" type="pres">
      <dgm:prSet presAssocID="{8FA033B9-7A82-44E5-A2A3-7CAC8551E8D6}" presName="sibTrans" presStyleCnt="0"/>
      <dgm:spPr/>
    </dgm:pt>
    <dgm:pt modelId="{4DE7924F-F140-45A7-9B72-8C9F3D860016}" type="pres">
      <dgm:prSet presAssocID="{F6F466E5-88F7-4C53-83A0-F46FD5E1410F}" presName="compNode" presStyleCnt="0"/>
      <dgm:spPr/>
    </dgm:pt>
    <dgm:pt modelId="{ADEAD368-9C31-488A-B596-BA6934458E73}" type="pres">
      <dgm:prSet presAssocID="{F6F466E5-88F7-4C53-83A0-F46FD5E1410F}" presName="bgRect" presStyleLbl="bgShp" presStyleIdx="1" presStyleCnt="4"/>
      <dgm:spPr/>
    </dgm:pt>
    <dgm:pt modelId="{12DA4CA8-6C7B-4A26-B70C-35B2E39AD3E7}" type="pres">
      <dgm:prSet presAssocID="{F6F466E5-88F7-4C53-83A0-F46FD5E141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17FF0FEC-23D6-48DD-B817-5411B9BD5E23}" type="pres">
      <dgm:prSet presAssocID="{F6F466E5-88F7-4C53-83A0-F46FD5E1410F}" presName="spaceRect" presStyleCnt="0"/>
      <dgm:spPr/>
    </dgm:pt>
    <dgm:pt modelId="{0A81A419-D265-40F7-A083-2F5BD179B217}" type="pres">
      <dgm:prSet presAssocID="{F6F466E5-88F7-4C53-83A0-F46FD5E1410F}" presName="parTx" presStyleLbl="revTx" presStyleIdx="1" presStyleCnt="4">
        <dgm:presLayoutVars>
          <dgm:chMax val="0"/>
          <dgm:chPref val="0"/>
        </dgm:presLayoutVars>
      </dgm:prSet>
      <dgm:spPr/>
    </dgm:pt>
    <dgm:pt modelId="{2F117E0D-86C2-43C3-9757-5B0F9434A929}" type="pres">
      <dgm:prSet presAssocID="{8AF4A258-D95E-4FB3-8776-9D3094C3F582}" presName="sibTrans" presStyleCnt="0"/>
      <dgm:spPr/>
    </dgm:pt>
    <dgm:pt modelId="{5EFC300F-E345-462C-BA6B-198493C63A0F}" type="pres">
      <dgm:prSet presAssocID="{F0C5F6CB-C86E-41BD-89F3-A0192F5D5CA0}" presName="compNode" presStyleCnt="0"/>
      <dgm:spPr/>
    </dgm:pt>
    <dgm:pt modelId="{24F67627-AE56-4408-8A3E-14948065C5F0}" type="pres">
      <dgm:prSet presAssocID="{F0C5F6CB-C86E-41BD-89F3-A0192F5D5CA0}" presName="bgRect" presStyleLbl="bgShp" presStyleIdx="2" presStyleCnt="4"/>
      <dgm:spPr/>
    </dgm:pt>
    <dgm:pt modelId="{4280D951-FA4A-46ED-BC7C-B57BFE272413}" type="pres">
      <dgm:prSet presAssocID="{F0C5F6CB-C86E-41BD-89F3-A0192F5D5CA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AC19F07-6DF1-4D8C-8EC9-1FA89CEFDA1D}" type="pres">
      <dgm:prSet presAssocID="{F0C5F6CB-C86E-41BD-89F3-A0192F5D5CA0}" presName="spaceRect" presStyleCnt="0"/>
      <dgm:spPr/>
    </dgm:pt>
    <dgm:pt modelId="{C7763DE0-D293-41C5-A772-CA53618E16D7}" type="pres">
      <dgm:prSet presAssocID="{F0C5F6CB-C86E-41BD-89F3-A0192F5D5CA0}" presName="parTx" presStyleLbl="revTx" presStyleIdx="2" presStyleCnt="4">
        <dgm:presLayoutVars>
          <dgm:chMax val="0"/>
          <dgm:chPref val="0"/>
        </dgm:presLayoutVars>
      </dgm:prSet>
      <dgm:spPr/>
    </dgm:pt>
    <dgm:pt modelId="{DBA34631-6000-4B5D-BFEA-7DB6744EDA42}" type="pres">
      <dgm:prSet presAssocID="{82384340-2FD3-4BFF-BBAA-A17FA6D75A80}" presName="sibTrans" presStyleCnt="0"/>
      <dgm:spPr/>
    </dgm:pt>
    <dgm:pt modelId="{886626AA-F4BB-4F7B-8953-C3B389DA1BFD}" type="pres">
      <dgm:prSet presAssocID="{1AFF00A4-C030-4278-BC30-4DCE57A0B692}" presName="compNode" presStyleCnt="0"/>
      <dgm:spPr/>
    </dgm:pt>
    <dgm:pt modelId="{27455F04-6054-424A-A2C3-8BFED29028D1}" type="pres">
      <dgm:prSet presAssocID="{1AFF00A4-C030-4278-BC30-4DCE57A0B692}" presName="bgRect" presStyleLbl="bgShp" presStyleIdx="3" presStyleCnt="4"/>
      <dgm:spPr/>
    </dgm:pt>
    <dgm:pt modelId="{85BB260F-F9EE-4CA6-8B6C-0CEC3E0C785D}" type="pres">
      <dgm:prSet presAssocID="{1AFF00A4-C030-4278-BC30-4DCE57A0B6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D2699A32-E122-415F-A3DA-7D670DD691B0}" type="pres">
      <dgm:prSet presAssocID="{1AFF00A4-C030-4278-BC30-4DCE57A0B692}" presName="spaceRect" presStyleCnt="0"/>
      <dgm:spPr/>
    </dgm:pt>
    <dgm:pt modelId="{E1C6A305-EA8B-4787-9340-0ABDA3B603A3}" type="pres">
      <dgm:prSet presAssocID="{1AFF00A4-C030-4278-BC30-4DCE57A0B692}" presName="parTx" presStyleLbl="revTx" presStyleIdx="3" presStyleCnt="4">
        <dgm:presLayoutVars>
          <dgm:chMax val="0"/>
          <dgm:chPref val="0"/>
        </dgm:presLayoutVars>
      </dgm:prSet>
      <dgm:spPr/>
    </dgm:pt>
  </dgm:ptLst>
  <dgm:cxnLst>
    <dgm:cxn modelId="{E9F24F08-21A8-4758-B970-304593E3D1E8}" type="presOf" srcId="{1AFF00A4-C030-4278-BC30-4DCE57A0B692}" destId="{E1C6A305-EA8B-4787-9340-0ABDA3B603A3}" srcOrd="0" destOrd="0" presId="urn:microsoft.com/office/officeart/2018/2/layout/IconVerticalSolidList"/>
    <dgm:cxn modelId="{9C34C533-9455-4F0A-9F9C-B0225692A51F}" srcId="{38EEAD5C-76EC-475E-86ED-92754A76EB22}" destId="{1AFF00A4-C030-4278-BC30-4DCE57A0B692}" srcOrd="3" destOrd="0" parTransId="{9C2632B2-9162-479F-BFEE-6E2469081AC5}" sibTransId="{A4AFD4C2-C41D-4DB7-ACCF-E527886703C1}"/>
    <dgm:cxn modelId="{2B7D8D69-36D1-44AF-A165-AE60421388C5}" type="presOf" srcId="{3A047FEE-79C4-4A3F-8D41-C83BBE143EBE}" destId="{0E758365-7C3B-42BB-A111-05C734929253}" srcOrd="0" destOrd="0" presId="urn:microsoft.com/office/officeart/2018/2/layout/IconVerticalSolidList"/>
    <dgm:cxn modelId="{6B6C224B-A2EB-4B72-8D0D-8149341B5E6F}" srcId="{38EEAD5C-76EC-475E-86ED-92754A76EB22}" destId="{F0C5F6CB-C86E-41BD-89F3-A0192F5D5CA0}" srcOrd="2" destOrd="0" parTransId="{B04FB3B6-7F1D-4A7C-958A-B75752AF5E36}" sibTransId="{82384340-2FD3-4BFF-BBAA-A17FA6D75A80}"/>
    <dgm:cxn modelId="{05892753-FA7C-49F9-AF14-A389C6640C6E}" type="presOf" srcId="{38EEAD5C-76EC-475E-86ED-92754A76EB22}" destId="{AB4AC414-0826-4AA6-BA28-F24DC2D3774D}" srcOrd="0" destOrd="0" presId="urn:microsoft.com/office/officeart/2018/2/layout/IconVerticalSolidList"/>
    <dgm:cxn modelId="{E527D57A-B232-467F-818F-7861D378A5E5}" srcId="{38EEAD5C-76EC-475E-86ED-92754A76EB22}" destId="{3A047FEE-79C4-4A3F-8D41-C83BBE143EBE}" srcOrd="0" destOrd="0" parTransId="{E70CD037-20F0-4301-9B5F-190C7A2820EA}" sibTransId="{8FA033B9-7A82-44E5-A2A3-7CAC8551E8D6}"/>
    <dgm:cxn modelId="{E697527E-30E3-4D65-93EE-5EC0C8F29553}" type="presOf" srcId="{F6F466E5-88F7-4C53-83A0-F46FD5E1410F}" destId="{0A81A419-D265-40F7-A083-2F5BD179B217}" srcOrd="0" destOrd="0" presId="urn:microsoft.com/office/officeart/2018/2/layout/IconVerticalSolidList"/>
    <dgm:cxn modelId="{F503DF81-85F9-4FC8-85EA-8F93196DAD5A}" type="presOf" srcId="{F0C5F6CB-C86E-41BD-89F3-A0192F5D5CA0}" destId="{C7763DE0-D293-41C5-A772-CA53618E16D7}" srcOrd="0" destOrd="0" presId="urn:microsoft.com/office/officeart/2018/2/layout/IconVerticalSolidList"/>
    <dgm:cxn modelId="{EBF66AA1-AD91-4706-9E20-20A0789EF81A}" srcId="{38EEAD5C-76EC-475E-86ED-92754A76EB22}" destId="{F6F466E5-88F7-4C53-83A0-F46FD5E1410F}" srcOrd="1" destOrd="0" parTransId="{6CE3AFAE-7DF4-445A-8ADD-EB6B9FF7402E}" sibTransId="{8AF4A258-D95E-4FB3-8776-9D3094C3F582}"/>
    <dgm:cxn modelId="{998E2C60-94C0-4125-9CA9-FD28B47045EE}" type="presParOf" srcId="{AB4AC414-0826-4AA6-BA28-F24DC2D3774D}" destId="{4710F45C-DDE7-42D6-B146-E0115D1657CE}" srcOrd="0" destOrd="0" presId="urn:microsoft.com/office/officeart/2018/2/layout/IconVerticalSolidList"/>
    <dgm:cxn modelId="{88AB1800-6318-45FF-A3CD-4AF38772B68C}" type="presParOf" srcId="{4710F45C-DDE7-42D6-B146-E0115D1657CE}" destId="{C81D249A-53CA-45B4-9383-DA70F5DCB9E9}" srcOrd="0" destOrd="0" presId="urn:microsoft.com/office/officeart/2018/2/layout/IconVerticalSolidList"/>
    <dgm:cxn modelId="{24FDB424-922F-4F5C-A034-4196848C87B4}" type="presParOf" srcId="{4710F45C-DDE7-42D6-B146-E0115D1657CE}" destId="{C5CEDC17-20FE-44C9-8A8D-A916296B95C4}" srcOrd="1" destOrd="0" presId="urn:microsoft.com/office/officeart/2018/2/layout/IconVerticalSolidList"/>
    <dgm:cxn modelId="{359B8056-56C4-401B-A04A-BB5A918A10DC}" type="presParOf" srcId="{4710F45C-DDE7-42D6-B146-E0115D1657CE}" destId="{FA5304F9-B333-44E1-9C92-46A28234E717}" srcOrd="2" destOrd="0" presId="urn:microsoft.com/office/officeart/2018/2/layout/IconVerticalSolidList"/>
    <dgm:cxn modelId="{7E6B8F11-8E41-49EA-A30F-3886EB82266D}" type="presParOf" srcId="{4710F45C-DDE7-42D6-B146-E0115D1657CE}" destId="{0E758365-7C3B-42BB-A111-05C734929253}" srcOrd="3" destOrd="0" presId="urn:microsoft.com/office/officeart/2018/2/layout/IconVerticalSolidList"/>
    <dgm:cxn modelId="{578A7249-65DA-4A79-9EA7-1192BFBA3826}" type="presParOf" srcId="{AB4AC414-0826-4AA6-BA28-F24DC2D3774D}" destId="{12670E9B-1880-4F3E-845F-346729E252B8}" srcOrd="1" destOrd="0" presId="urn:microsoft.com/office/officeart/2018/2/layout/IconVerticalSolidList"/>
    <dgm:cxn modelId="{70250568-F226-4E75-9729-8772497CF93E}" type="presParOf" srcId="{AB4AC414-0826-4AA6-BA28-F24DC2D3774D}" destId="{4DE7924F-F140-45A7-9B72-8C9F3D860016}" srcOrd="2" destOrd="0" presId="urn:microsoft.com/office/officeart/2018/2/layout/IconVerticalSolidList"/>
    <dgm:cxn modelId="{1AD17D0C-BDDA-42DC-89AB-9FF6FAF2F05C}" type="presParOf" srcId="{4DE7924F-F140-45A7-9B72-8C9F3D860016}" destId="{ADEAD368-9C31-488A-B596-BA6934458E73}" srcOrd="0" destOrd="0" presId="urn:microsoft.com/office/officeart/2018/2/layout/IconVerticalSolidList"/>
    <dgm:cxn modelId="{D8C88E2F-812D-4C09-8883-44675638A70B}" type="presParOf" srcId="{4DE7924F-F140-45A7-9B72-8C9F3D860016}" destId="{12DA4CA8-6C7B-4A26-B70C-35B2E39AD3E7}" srcOrd="1" destOrd="0" presId="urn:microsoft.com/office/officeart/2018/2/layout/IconVerticalSolidList"/>
    <dgm:cxn modelId="{1BFB66DC-A0FD-42A2-9EB9-255D2689AF56}" type="presParOf" srcId="{4DE7924F-F140-45A7-9B72-8C9F3D860016}" destId="{17FF0FEC-23D6-48DD-B817-5411B9BD5E23}" srcOrd="2" destOrd="0" presId="urn:microsoft.com/office/officeart/2018/2/layout/IconVerticalSolidList"/>
    <dgm:cxn modelId="{512AAC8B-50A9-463B-BE24-03EEE7DD9472}" type="presParOf" srcId="{4DE7924F-F140-45A7-9B72-8C9F3D860016}" destId="{0A81A419-D265-40F7-A083-2F5BD179B217}" srcOrd="3" destOrd="0" presId="urn:microsoft.com/office/officeart/2018/2/layout/IconVerticalSolidList"/>
    <dgm:cxn modelId="{9FE940F5-0BE9-48C9-911F-8FB3148B066F}" type="presParOf" srcId="{AB4AC414-0826-4AA6-BA28-F24DC2D3774D}" destId="{2F117E0D-86C2-43C3-9757-5B0F9434A929}" srcOrd="3" destOrd="0" presId="urn:microsoft.com/office/officeart/2018/2/layout/IconVerticalSolidList"/>
    <dgm:cxn modelId="{1FF31B8A-C6D6-49DC-8ADB-20DD13C1EA29}" type="presParOf" srcId="{AB4AC414-0826-4AA6-BA28-F24DC2D3774D}" destId="{5EFC300F-E345-462C-BA6B-198493C63A0F}" srcOrd="4" destOrd="0" presId="urn:microsoft.com/office/officeart/2018/2/layout/IconVerticalSolidList"/>
    <dgm:cxn modelId="{078CBED0-9E5D-408E-A749-7917EFFAE935}" type="presParOf" srcId="{5EFC300F-E345-462C-BA6B-198493C63A0F}" destId="{24F67627-AE56-4408-8A3E-14948065C5F0}" srcOrd="0" destOrd="0" presId="urn:microsoft.com/office/officeart/2018/2/layout/IconVerticalSolidList"/>
    <dgm:cxn modelId="{34A0F748-46E4-4749-86D8-20BC8C5AA829}" type="presParOf" srcId="{5EFC300F-E345-462C-BA6B-198493C63A0F}" destId="{4280D951-FA4A-46ED-BC7C-B57BFE272413}" srcOrd="1" destOrd="0" presId="urn:microsoft.com/office/officeart/2018/2/layout/IconVerticalSolidList"/>
    <dgm:cxn modelId="{73512F05-CB7C-4924-9EDB-74A7F3731DD5}" type="presParOf" srcId="{5EFC300F-E345-462C-BA6B-198493C63A0F}" destId="{3AC19F07-6DF1-4D8C-8EC9-1FA89CEFDA1D}" srcOrd="2" destOrd="0" presId="urn:microsoft.com/office/officeart/2018/2/layout/IconVerticalSolidList"/>
    <dgm:cxn modelId="{ECBE47FD-47AB-4CDC-BEE9-5E7DB9B623CD}" type="presParOf" srcId="{5EFC300F-E345-462C-BA6B-198493C63A0F}" destId="{C7763DE0-D293-41C5-A772-CA53618E16D7}" srcOrd="3" destOrd="0" presId="urn:microsoft.com/office/officeart/2018/2/layout/IconVerticalSolidList"/>
    <dgm:cxn modelId="{03AFDC9C-5F50-4B9E-B932-CAEED1E5C48F}" type="presParOf" srcId="{AB4AC414-0826-4AA6-BA28-F24DC2D3774D}" destId="{DBA34631-6000-4B5D-BFEA-7DB6744EDA42}" srcOrd="5" destOrd="0" presId="urn:microsoft.com/office/officeart/2018/2/layout/IconVerticalSolidList"/>
    <dgm:cxn modelId="{48D8BB04-9728-4C5C-B9F5-155F61833E27}" type="presParOf" srcId="{AB4AC414-0826-4AA6-BA28-F24DC2D3774D}" destId="{886626AA-F4BB-4F7B-8953-C3B389DA1BFD}" srcOrd="6" destOrd="0" presId="urn:microsoft.com/office/officeart/2018/2/layout/IconVerticalSolidList"/>
    <dgm:cxn modelId="{4C9A0278-BF02-4DA7-872F-778DDDFDE40D}" type="presParOf" srcId="{886626AA-F4BB-4F7B-8953-C3B389DA1BFD}" destId="{27455F04-6054-424A-A2C3-8BFED29028D1}" srcOrd="0" destOrd="0" presId="urn:microsoft.com/office/officeart/2018/2/layout/IconVerticalSolidList"/>
    <dgm:cxn modelId="{AE78AE60-028C-4207-9790-2E3EBE6C9F6E}" type="presParOf" srcId="{886626AA-F4BB-4F7B-8953-C3B389DA1BFD}" destId="{85BB260F-F9EE-4CA6-8B6C-0CEC3E0C785D}" srcOrd="1" destOrd="0" presId="urn:microsoft.com/office/officeart/2018/2/layout/IconVerticalSolidList"/>
    <dgm:cxn modelId="{150DF8AE-A7D3-4878-B6F4-2EADD64553A9}" type="presParOf" srcId="{886626AA-F4BB-4F7B-8953-C3B389DA1BFD}" destId="{D2699A32-E122-415F-A3DA-7D670DD691B0}" srcOrd="2" destOrd="0" presId="urn:microsoft.com/office/officeart/2018/2/layout/IconVerticalSolidList"/>
    <dgm:cxn modelId="{BAAAA475-F1F5-4EEE-96F4-6693795233A0}" type="presParOf" srcId="{886626AA-F4BB-4F7B-8953-C3B389DA1BFD}" destId="{E1C6A305-EA8B-4787-9340-0ABDA3B603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F29D9-E33C-4418-A6DD-C69B594578AA}" type="doc">
      <dgm:prSet loTypeId="urn:microsoft.com/office/officeart/2005/8/layout/hProcess9" loCatId="process" qsTypeId="urn:microsoft.com/office/officeart/2005/8/quickstyle/simple1" qsCatId="simple" csTypeId="urn:microsoft.com/office/officeart/2005/8/colors/accent1_2" csCatId="accent1" phldr="1"/>
      <dgm:spPr/>
    </dgm:pt>
    <dgm:pt modelId="{69836530-9743-4FCD-A4E0-4F934B89D2D5}">
      <dgm:prSet phldrT="[Text]"/>
      <dgm:spPr/>
      <dgm:t>
        <a:bodyPr/>
        <a:lstStyle/>
        <a:p>
          <a:r>
            <a:rPr lang="en-US" dirty="0"/>
            <a:t>Increased awareness of Triple P and fit with child welfare needs. </a:t>
          </a:r>
        </a:p>
      </dgm:t>
    </dgm:pt>
    <dgm:pt modelId="{10DB041D-9060-4191-A0E7-759CCFF334F6}" type="parTrans" cxnId="{A732A574-60C7-41B7-A210-004F1C35DDEC}">
      <dgm:prSet/>
      <dgm:spPr/>
      <dgm:t>
        <a:bodyPr/>
        <a:lstStyle/>
        <a:p>
          <a:endParaRPr lang="en-US"/>
        </a:p>
      </dgm:t>
    </dgm:pt>
    <dgm:pt modelId="{72D4F678-84A8-4ADA-AD88-F5291BE5ED00}" type="sibTrans" cxnId="{A732A574-60C7-41B7-A210-004F1C35DDEC}">
      <dgm:prSet/>
      <dgm:spPr/>
      <dgm:t>
        <a:bodyPr/>
        <a:lstStyle/>
        <a:p>
          <a:endParaRPr lang="en-US"/>
        </a:p>
      </dgm:t>
    </dgm:pt>
    <dgm:pt modelId="{59E10EC2-832C-47C8-9356-8BB07D87C31A}">
      <dgm:prSet phldrT="[Text]"/>
      <dgm:spPr/>
      <dgm:t>
        <a:bodyPr/>
        <a:lstStyle/>
        <a:p>
          <a:r>
            <a:rPr lang="en-US" dirty="0"/>
            <a:t>Increased knowledge of practices and structures that support successful program delivery. </a:t>
          </a:r>
        </a:p>
      </dgm:t>
    </dgm:pt>
    <dgm:pt modelId="{CF328AB3-B274-4559-AE92-4CE8AAC4A69A}" type="parTrans" cxnId="{61AB32DE-CF61-4A95-8511-054CED1B32F8}">
      <dgm:prSet/>
      <dgm:spPr/>
      <dgm:t>
        <a:bodyPr/>
        <a:lstStyle/>
        <a:p>
          <a:endParaRPr lang="en-US"/>
        </a:p>
      </dgm:t>
    </dgm:pt>
    <dgm:pt modelId="{FC2B49A5-2577-45D6-857A-48A3CDA8FD2A}" type="sibTrans" cxnId="{61AB32DE-CF61-4A95-8511-054CED1B32F8}">
      <dgm:prSet/>
      <dgm:spPr/>
      <dgm:t>
        <a:bodyPr/>
        <a:lstStyle/>
        <a:p>
          <a:endParaRPr lang="en-US"/>
        </a:p>
      </dgm:t>
    </dgm:pt>
    <dgm:pt modelId="{E76A1850-69D4-4846-9DA7-38454B8866DD}">
      <dgm:prSet phldrT="[Text]"/>
      <dgm:spPr/>
      <dgm:t>
        <a:bodyPr/>
        <a:lstStyle/>
        <a:p>
          <a:r>
            <a:rPr lang="en-US" dirty="0"/>
            <a:t>Increased use of implementation tools, resources, and support.</a:t>
          </a:r>
        </a:p>
      </dgm:t>
    </dgm:pt>
    <dgm:pt modelId="{61330EAC-29BE-41B0-98C1-D2E19D7C92BF}" type="parTrans" cxnId="{5BA305F3-B86D-4E81-B835-B33D51ABC6B2}">
      <dgm:prSet/>
      <dgm:spPr/>
      <dgm:t>
        <a:bodyPr/>
        <a:lstStyle/>
        <a:p>
          <a:endParaRPr lang="en-US"/>
        </a:p>
      </dgm:t>
    </dgm:pt>
    <dgm:pt modelId="{812D58B8-106F-4A2F-A10B-2343F4382A52}" type="sibTrans" cxnId="{5BA305F3-B86D-4E81-B835-B33D51ABC6B2}">
      <dgm:prSet/>
      <dgm:spPr/>
      <dgm:t>
        <a:bodyPr/>
        <a:lstStyle/>
        <a:p>
          <a:endParaRPr lang="en-US"/>
        </a:p>
      </dgm:t>
    </dgm:pt>
    <dgm:pt modelId="{ADE3D9B2-3319-4686-BEA6-832A8B3D8C94}" type="pres">
      <dgm:prSet presAssocID="{5BBF29D9-E33C-4418-A6DD-C69B594578AA}" presName="CompostProcess" presStyleCnt="0">
        <dgm:presLayoutVars>
          <dgm:dir/>
          <dgm:resizeHandles val="exact"/>
        </dgm:presLayoutVars>
      </dgm:prSet>
      <dgm:spPr/>
    </dgm:pt>
    <dgm:pt modelId="{2809F8BE-9C43-4550-B827-3D07600A4DA6}" type="pres">
      <dgm:prSet presAssocID="{5BBF29D9-E33C-4418-A6DD-C69B594578AA}" presName="arrow" presStyleLbl="bgShp" presStyleIdx="0" presStyleCnt="1" custScaleX="117647" custLinFactNeighborX="797" custLinFactNeighborY="-2446"/>
      <dgm:spPr/>
    </dgm:pt>
    <dgm:pt modelId="{5E66C3F9-3D3A-4469-8E23-8E6409716F8A}" type="pres">
      <dgm:prSet presAssocID="{5BBF29D9-E33C-4418-A6DD-C69B594578AA}" presName="linearProcess" presStyleCnt="0"/>
      <dgm:spPr/>
    </dgm:pt>
    <dgm:pt modelId="{2E0B8B64-0A33-48E1-92F2-8413D7BB659A}" type="pres">
      <dgm:prSet presAssocID="{69836530-9743-4FCD-A4E0-4F934B89D2D5}" presName="textNode" presStyleLbl="node1" presStyleIdx="0" presStyleCnt="3">
        <dgm:presLayoutVars>
          <dgm:bulletEnabled val="1"/>
        </dgm:presLayoutVars>
      </dgm:prSet>
      <dgm:spPr/>
    </dgm:pt>
    <dgm:pt modelId="{7125BA68-4727-47AA-80B5-5897CBBDE095}" type="pres">
      <dgm:prSet presAssocID="{72D4F678-84A8-4ADA-AD88-F5291BE5ED00}" presName="sibTrans" presStyleCnt="0"/>
      <dgm:spPr/>
    </dgm:pt>
    <dgm:pt modelId="{517EC0C4-7C55-4FA4-922C-5543F7744283}" type="pres">
      <dgm:prSet presAssocID="{59E10EC2-832C-47C8-9356-8BB07D87C31A}" presName="textNode" presStyleLbl="node1" presStyleIdx="1" presStyleCnt="3">
        <dgm:presLayoutVars>
          <dgm:bulletEnabled val="1"/>
        </dgm:presLayoutVars>
      </dgm:prSet>
      <dgm:spPr/>
    </dgm:pt>
    <dgm:pt modelId="{9AC1B79F-E7EA-48E9-9440-8EF92DDEA801}" type="pres">
      <dgm:prSet presAssocID="{FC2B49A5-2577-45D6-857A-48A3CDA8FD2A}" presName="sibTrans" presStyleCnt="0"/>
      <dgm:spPr/>
    </dgm:pt>
    <dgm:pt modelId="{0254FD75-5A7E-437B-B550-DA894E07634D}" type="pres">
      <dgm:prSet presAssocID="{E76A1850-69D4-4846-9DA7-38454B8866DD}" presName="textNode" presStyleLbl="node1" presStyleIdx="2" presStyleCnt="3">
        <dgm:presLayoutVars>
          <dgm:bulletEnabled val="1"/>
        </dgm:presLayoutVars>
      </dgm:prSet>
      <dgm:spPr/>
    </dgm:pt>
  </dgm:ptLst>
  <dgm:cxnLst>
    <dgm:cxn modelId="{F4A49131-E13B-41D8-BA55-32BAD7EFC327}" type="presOf" srcId="{59E10EC2-832C-47C8-9356-8BB07D87C31A}" destId="{517EC0C4-7C55-4FA4-922C-5543F7744283}" srcOrd="0" destOrd="0" presId="urn:microsoft.com/office/officeart/2005/8/layout/hProcess9"/>
    <dgm:cxn modelId="{9B5C8B74-FC50-46EB-8183-B19A79D7F13F}" type="presOf" srcId="{69836530-9743-4FCD-A4E0-4F934B89D2D5}" destId="{2E0B8B64-0A33-48E1-92F2-8413D7BB659A}" srcOrd="0" destOrd="0" presId="urn:microsoft.com/office/officeart/2005/8/layout/hProcess9"/>
    <dgm:cxn modelId="{A732A574-60C7-41B7-A210-004F1C35DDEC}" srcId="{5BBF29D9-E33C-4418-A6DD-C69B594578AA}" destId="{69836530-9743-4FCD-A4E0-4F934B89D2D5}" srcOrd="0" destOrd="0" parTransId="{10DB041D-9060-4191-A0E7-759CCFF334F6}" sibTransId="{72D4F678-84A8-4ADA-AD88-F5291BE5ED00}"/>
    <dgm:cxn modelId="{29BB435A-44DB-4E4E-AAA3-DED5F29D1CCE}" type="presOf" srcId="{5BBF29D9-E33C-4418-A6DD-C69B594578AA}" destId="{ADE3D9B2-3319-4686-BEA6-832A8B3D8C94}" srcOrd="0" destOrd="0" presId="urn:microsoft.com/office/officeart/2005/8/layout/hProcess9"/>
    <dgm:cxn modelId="{61AB32DE-CF61-4A95-8511-054CED1B32F8}" srcId="{5BBF29D9-E33C-4418-A6DD-C69B594578AA}" destId="{59E10EC2-832C-47C8-9356-8BB07D87C31A}" srcOrd="1" destOrd="0" parTransId="{CF328AB3-B274-4559-AE92-4CE8AAC4A69A}" sibTransId="{FC2B49A5-2577-45D6-857A-48A3CDA8FD2A}"/>
    <dgm:cxn modelId="{D51B65E2-B695-4C1F-B02F-16285A2655C1}" type="presOf" srcId="{E76A1850-69D4-4846-9DA7-38454B8866DD}" destId="{0254FD75-5A7E-437B-B550-DA894E07634D}" srcOrd="0" destOrd="0" presId="urn:microsoft.com/office/officeart/2005/8/layout/hProcess9"/>
    <dgm:cxn modelId="{5BA305F3-B86D-4E81-B835-B33D51ABC6B2}" srcId="{5BBF29D9-E33C-4418-A6DD-C69B594578AA}" destId="{E76A1850-69D4-4846-9DA7-38454B8866DD}" srcOrd="2" destOrd="0" parTransId="{61330EAC-29BE-41B0-98C1-D2E19D7C92BF}" sibTransId="{812D58B8-106F-4A2F-A10B-2343F4382A52}"/>
    <dgm:cxn modelId="{EB7C0C8A-850A-4F33-A1CD-CEF5AD9D3650}" type="presParOf" srcId="{ADE3D9B2-3319-4686-BEA6-832A8B3D8C94}" destId="{2809F8BE-9C43-4550-B827-3D07600A4DA6}" srcOrd="0" destOrd="0" presId="urn:microsoft.com/office/officeart/2005/8/layout/hProcess9"/>
    <dgm:cxn modelId="{59270FA5-5FF0-4EED-8DAC-1768BE0946C6}" type="presParOf" srcId="{ADE3D9B2-3319-4686-BEA6-832A8B3D8C94}" destId="{5E66C3F9-3D3A-4469-8E23-8E6409716F8A}" srcOrd="1" destOrd="0" presId="urn:microsoft.com/office/officeart/2005/8/layout/hProcess9"/>
    <dgm:cxn modelId="{D4B7138C-56B7-452A-8E2A-ACC884504DAA}" type="presParOf" srcId="{5E66C3F9-3D3A-4469-8E23-8E6409716F8A}" destId="{2E0B8B64-0A33-48E1-92F2-8413D7BB659A}" srcOrd="0" destOrd="0" presId="urn:microsoft.com/office/officeart/2005/8/layout/hProcess9"/>
    <dgm:cxn modelId="{B677D717-9C99-48AD-A23E-8C7B55CD1EC5}" type="presParOf" srcId="{5E66C3F9-3D3A-4469-8E23-8E6409716F8A}" destId="{7125BA68-4727-47AA-80B5-5897CBBDE095}" srcOrd="1" destOrd="0" presId="urn:microsoft.com/office/officeart/2005/8/layout/hProcess9"/>
    <dgm:cxn modelId="{7C9DBC4D-ED63-4C53-861F-FAFB4B506F38}" type="presParOf" srcId="{5E66C3F9-3D3A-4469-8E23-8E6409716F8A}" destId="{517EC0C4-7C55-4FA4-922C-5543F7744283}" srcOrd="2" destOrd="0" presId="urn:microsoft.com/office/officeart/2005/8/layout/hProcess9"/>
    <dgm:cxn modelId="{9399A180-A2D9-48CD-836F-3C2224BD0EC6}" type="presParOf" srcId="{5E66C3F9-3D3A-4469-8E23-8E6409716F8A}" destId="{9AC1B79F-E7EA-48E9-9440-8EF92DDEA801}" srcOrd="3" destOrd="0" presId="urn:microsoft.com/office/officeart/2005/8/layout/hProcess9"/>
    <dgm:cxn modelId="{3EE7AC05-1473-4251-B0F5-BD593671CD3B}" type="presParOf" srcId="{5E66C3F9-3D3A-4469-8E23-8E6409716F8A}" destId="{0254FD75-5A7E-437B-B550-DA894E07634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0235EB-72F5-4766-9FC8-BBAE5C514362}" type="doc">
      <dgm:prSet loTypeId="urn:microsoft.com/office/officeart/2005/8/layout/list1" loCatId="list" qsTypeId="urn:microsoft.com/office/officeart/2005/8/quickstyle/simple5" qsCatId="simple" csTypeId="urn:microsoft.com/office/officeart/2005/8/colors/accent2_2" csCatId="accent2"/>
      <dgm:spPr/>
      <dgm:t>
        <a:bodyPr/>
        <a:lstStyle/>
        <a:p>
          <a:endParaRPr lang="en-US"/>
        </a:p>
      </dgm:t>
    </dgm:pt>
    <dgm:pt modelId="{030F67F9-0FA0-4662-AB17-41283AF094BC}">
      <dgm:prSet/>
      <dgm:spPr/>
      <dgm:t>
        <a:bodyPr/>
        <a:lstStyle/>
        <a:p>
          <a:r>
            <a:rPr lang="en-US" dirty="0"/>
            <a:t>Family First Prevention Services Act (FFPSA)</a:t>
          </a:r>
        </a:p>
      </dgm:t>
    </dgm:pt>
    <dgm:pt modelId="{94E80879-8065-4406-9E7D-862CD3F344FA}" type="parTrans" cxnId="{CFDF9BD5-D3A3-4733-864B-B342653A093C}">
      <dgm:prSet/>
      <dgm:spPr/>
      <dgm:t>
        <a:bodyPr/>
        <a:lstStyle/>
        <a:p>
          <a:endParaRPr lang="en-US"/>
        </a:p>
      </dgm:t>
    </dgm:pt>
    <dgm:pt modelId="{C11478F0-19DB-4250-BA6D-701048189B5F}" type="sibTrans" cxnId="{CFDF9BD5-D3A3-4733-864B-B342653A093C}">
      <dgm:prSet/>
      <dgm:spPr/>
      <dgm:t>
        <a:bodyPr/>
        <a:lstStyle/>
        <a:p>
          <a:endParaRPr lang="en-US"/>
        </a:p>
      </dgm:t>
    </dgm:pt>
    <dgm:pt modelId="{31CFB5B2-1CD3-4622-8D22-D5B7D8C3B873}">
      <dgm:prSet/>
      <dgm:spPr/>
      <dgm:t>
        <a:bodyPr/>
        <a:lstStyle/>
        <a:p>
          <a:r>
            <a:rPr lang="en-US"/>
            <a:t>Victims of Crime Act (VOCA)</a:t>
          </a:r>
        </a:p>
      </dgm:t>
    </dgm:pt>
    <dgm:pt modelId="{3E9A5C71-E9AE-41F9-971D-DE3AF0F87646}" type="parTrans" cxnId="{C4E001BE-0C27-4F65-BD8B-F82FF6C38322}">
      <dgm:prSet/>
      <dgm:spPr/>
      <dgm:t>
        <a:bodyPr/>
        <a:lstStyle/>
        <a:p>
          <a:endParaRPr lang="en-US"/>
        </a:p>
      </dgm:t>
    </dgm:pt>
    <dgm:pt modelId="{47FD5C36-8078-4820-A180-B8E90961EDE3}" type="sibTrans" cxnId="{C4E001BE-0C27-4F65-BD8B-F82FF6C38322}">
      <dgm:prSet/>
      <dgm:spPr/>
      <dgm:t>
        <a:bodyPr/>
        <a:lstStyle/>
        <a:p>
          <a:endParaRPr lang="en-US"/>
        </a:p>
      </dgm:t>
    </dgm:pt>
    <dgm:pt modelId="{A1BA6612-DF60-4CA5-A661-6AF552D6925B}">
      <dgm:prSet/>
      <dgm:spPr/>
      <dgm:t>
        <a:bodyPr/>
        <a:lstStyle/>
        <a:p>
          <a:r>
            <a:rPr lang="en-US"/>
            <a:t>Family Support Request for Applications</a:t>
          </a:r>
        </a:p>
      </dgm:t>
    </dgm:pt>
    <dgm:pt modelId="{9B665308-0080-49AC-AB86-570831321C00}" type="parTrans" cxnId="{0179CA14-6B89-456B-8005-F22946BADA8F}">
      <dgm:prSet/>
      <dgm:spPr/>
      <dgm:t>
        <a:bodyPr/>
        <a:lstStyle/>
        <a:p>
          <a:endParaRPr lang="en-US"/>
        </a:p>
      </dgm:t>
    </dgm:pt>
    <dgm:pt modelId="{910B83E4-FFDC-49EA-953A-B93CAD8298F1}" type="sibTrans" cxnId="{0179CA14-6B89-456B-8005-F22946BADA8F}">
      <dgm:prSet/>
      <dgm:spPr/>
      <dgm:t>
        <a:bodyPr/>
        <a:lstStyle/>
        <a:p>
          <a:endParaRPr lang="en-US"/>
        </a:p>
      </dgm:t>
    </dgm:pt>
    <dgm:pt modelId="{7B7C2590-6622-486D-AC28-F70DD81A7652}">
      <dgm:prSet/>
      <dgm:spPr/>
      <dgm:t>
        <a:bodyPr/>
        <a:lstStyle/>
        <a:p>
          <a:r>
            <a:rPr lang="en-US"/>
            <a:t>Implementation Support through UNC-CH  </a:t>
          </a:r>
        </a:p>
      </dgm:t>
    </dgm:pt>
    <dgm:pt modelId="{451C13C0-C6BF-4085-9334-422E83D6A97F}" type="parTrans" cxnId="{EAA051FE-F268-4CC8-B00E-D6C434F39A87}">
      <dgm:prSet/>
      <dgm:spPr/>
      <dgm:t>
        <a:bodyPr/>
        <a:lstStyle/>
        <a:p>
          <a:endParaRPr lang="en-US"/>
        </a:p>
      </dgm:t>
    </dgm:pt>
    <dgm:pt modelId="{C9BB33B1-0C05-4699-81F6-D6AE27642F38}" type="sibTrans" cxnId="{EAA051FE-F268-4CC8-B00E-D6C434F39A87}">
      <dgm:prSet/>
      <dgm:spPr/>
      <dgm:t>
        <a:bodyPr/>
        <a:lstStyle/>
        <a:p>
          <a:endParaRPr lang="en-US"/>
        </a:p>
      </dgm:t>
    </dgm:pt>
    <dgm:pt modelId="{43073A1D-42D4-45B1-BB5E-0B79C502B439}" type="pres">
      <dgm:prSet presAssocID="{C20235EB-72F5-4766-9FC8-BBAE5C514362}" presName="linear" presStyleCnt="0">
        <dgm:presLayoutVars>
          <dgm:dir/>
          <dgm:animLvl val="lvl"/>
          <dgm:resizeHandles val="exact"/>
        </dgm:presLayoutVars>
      </dgm:prSet>
      <dgm:spPr/>
    </dgm:pt>
    <dgm:pt modelId="{8368DC04-AB43-4F25-BED6-FB922B23DA46}" type="pres">
      <dgm:prSet presAssocID="{030F67F9-0FA0-4662-AB17-41283AF094BC}" presName="parentLin" presStyleCnt="0"/>
      <dgm:spPr/>
    </dgm:pt>
    <dgm:pt modelId="{BA83D6D8-8FA6-4E17-9D24-7991079D4BA7}" type="pres">
      <dgm:prSet presAssocID="{030F67F9-0FA0-4662-AB17-41283AF094BC}" presName="parentLeftMargin" presStyleLbl="node1" presStyleIdx="0" presStyleCnt="4"/>
      <dgm:spPr/>
    </dgm:pt>
    <dgm:pt modelId="{672D4B17-122A-4738-AAFC-0BC1654C7B06}" type="pres">
      <dgm:prSet presAssocID="{030F67F9-0FA0-4662-AB17-41283AF094BC}" presName="parentText" presStyleLbl="node1" presStyleIdx="0" presStyleCnt="4">
        <dgm:presLayoutVars>
          <dgm:chMax val="0"/>
          <dgm:bulletEnabled val="1"/>
        </dgm:presLayoutVars>
      </dgm:prSet>
      <dgm:spPr/>
    </dgm:pt>
    <dgm:pt modelId="{703F6573-5610-41F7-9FEC-C41E0CD5DC13}" type="pres">
      <dgm:prSet presAssocID="{030F67F9-0FA0-4662-AB17-41283AF094BC}" presName="negativeSpace" presStyleCnt="0"/>
      <dgm:spPr/>
    </dgm:pt>
    <dgm:pt modelId="{1D2A7195-A570-4537-AA82-A263259DF9E8}" type="pres">
      <dgm:prSet presAssocID="{030F67F9-0FA0-4662-AB17-41283AF094BC}" presName="childText" presStyleLbl="conFgAcc1" presStyleIdx="0" presStyleCnt="4">
        <dgm:presLayoutVars>
          <dgm:bulletEnabled val="1"/>
        </dgm:presLayoutVars>
      </dgm:prSet>
      <dgm:spPr/>
    </dgm:pt>
    <dgm:pt modelId="{43DEEF21-6B71-4B22-8C75-3A4A5524F75D}" type="pres">
      <dgm:prSet presAssocID="{C11478F0-19DB-4250-BA6D-701048189B5F}" presName="spaceBetweenRectangles" presStyleCnt="0"/>
      <dgm:spPr/>
    </dgm:pt>
    <dgm:pt modelId="{3CC487B8-CA0F-4719-A269-6BFC3B52983A}" type="pres">
      <dgm:prSet presAssocID="{31CFB5B2-1CD3-4622-8D22-D5B7D8C3B873}" presName="parentLin" presStyleCnt="0"/>
      <dgm:spPr/>
    </dgm:pt>
    <dgm:pt modelId="{AD0A05D5-8A33-4998-BF63-0489D68B0138}" type="pres">
      <dgm:prSet presAssocID="{31CFB5B2-1CD3-4622-8D22-D5B7D8C3B873}" presName="parentLeftMargin" presStyleLbl="node1" presStyleIdx="0" presStyleCnt="4"/>
      <dgm:spPr/>
    </dgm:pt>
    <dgm:pt modelId="{E8CE1311-2602-4187-8492-9CC80231C31F}" type="pres">
      <dgm:prSet presAssocID="{31CFB5B2-1CD3-4622-8D22-D5B7D8C3B873}" presName="parentText" presStyleLbl="node1" presStyleIdx="1" presStyleCnt="4">
        <dgm:presLayoutVars>
          <dgm:chMax val="0"/>
          <dgm:bulletEnabled val="1"/>
        </dgm:presLayoutVars>
      </dgm:prSet>
      <dgm:spPr/>
    </dgm:pt>
    <dgm:pt modelId="{A0ED4839-4BDD-41C3-B06B-45C36E775551}" type="pres">
      <dgm:prSet presAssocID="{31CFB5B2-1CD3-4622-8D22-D5B7D8C3B873}" presName="negativeSpace" presStyleCnt="0"/>
      <dgm:spPr/>
    </dgm:pt>
    <dgm:pt modelId="{4EB12FDC-1CBD-4F72-B146-E8C19754C2F3}" type="pres">
      <dgm:prSet presAssocID="{31CFB5B2-1CD3-4622-8D22-D5B7D8C3B873}" presName="childText" presStyleLbl="conFgAcc1" presStyleIdx="1" presStyleCnt="4">
        <dgm:presLayoutVars>
          <dgm:bulletEnabled val="1"/>
        </dgm:presLayoutVars>
      </dgm:prSet>
      <dgm:spPr/>
    </dgm:pt>
    <dgm:pt modelId="{87F3FB49-0C8C-4091-9E08-579D9756791F}" type="pres">
      <dgm:prSet presAssocID="{47FD5C36-8078-4820-A180-B8E90961EDE3}" presName="spaceBetweenRectangles" presStyleCnt="0"/>
      <dgm:spPr/>
    </dgm:pt>
    <dgm:pt modelId="{45AAEA92-B3B7-4084-9F29-744E886B9D69}" type="pres">
      <dgm:prSet presAssocID="{A1BA6612-DF60-4CA5-A661-6AF552D6925B}" presName="parentLin" presStyleCnt="0"/>
      <dgm:spPr/>
    </dgm:pt>
    <dgm:pt modelId="{8D0E850F-F584-428C-A78E-F40FC7905434}" type="pres">
      <dgm:prSet presAssocID="{A1BA6612-DF60-4CA5-A661-6AF552D6925B}" presName="parentLeftMargin" presStyleLbl="node1" presStyleIdx="1" presStyleCnt="4"/>
      <dgm:spPr/>
    </dgm:pt>
    <dgm:pt modelId="{3112A2AB-D764-4579-BCE7-4D8B8F859B6F}" type="pres">
      <dgm:prSet presAssocID="{A1BA6612-DF60-4CA5-A661-6AF552D6925B}" presName="parentText" presStyleLbl="node1" presStyleIdx="2" presStyleCnt="4">
        <dgm:presLayoutVars>
          <dgm:chMax val="0"/>
          <dgm:bulletEnabled val="1"/>
        </dgm:presLayoutVars>
      </dgm:prSet>
      <dgm:spPr/>
    </dgm:pt>
    <dgm:pt modelId="{D2D512C6-05EA-40AA-869A-34330AA271A3}" type="pres">
      <dgm:prSet presAssocID="{A1BA6612-DF60-4CA5-A661-6AF552D6925B}" presName="negativeSpace" presStyleCnt="0"/>
      <dgm:spPr/>
    </dgm:pt>
    <dgm:pt modelId="{1BE21784-C931-4805-A6D7-D807E95C5B7F}" type="pres">
      <dgm:prSet presAssocID="{A1BA6612-DF60-4CA5-A661-6AF552D6925B}" presName="childText" presStyleLbl="conFgAcc1" presStyleIdx="2" presStyleCnt="4">
        <dgm:presLayoutVars>
          <dgm:bulletEnabled val="1"/>
        </dgm:presLayoutVars>
      </dgm:prSet>
      <dgm:spPr/>
    </dgm:pt>
    <dgm:pt modelId="{49C5DEFC-BC77-4488-90BE-423B199BE045}" type="pres">
      <dgm:prSet presAssocID="{910B83E4-FFDC-49EA-953A-B93CAD8298F1}" presName="spaceBetweenRectangles" presStyleCnt="0"/>
      <dgm:spPr/>
    </dgm:pt>
    <dgm:pt modelId="{CE634751-093E-44AE-84C4-14E4DEC27814}" type="pres">
      <dgm:prSet presAssocID="{7B7C2590-6622-486D-AC28-F70DD81A7652}" presName="parentLin" presStyleCnt="0"/>
      <dgm:spPr/>
    </dgm:pt>
    <dgm:pt modelId="{AAED5E07-AB34-4E14-9430-323F011FAD97}" type="pres">
      <dgm:prSet presAssocID="{7B7C2590-6622-486D-AC28-F70DD81A7652}" presName="parentLeftMargin" presStyleLbl="node1" presStyleIdx="2" presStyleCnt="4"/>
      <dgm:spPr/>
    </dgm:pt>
    <dgm:pt modelId="{109FC70C-DB4C-4240-AC8D-C1EF9102FB0C}" type="pres">
      <dgm:prSet presAssocID="{7B7C2590-6622-486D-AC28-F70DD81A7652}" presName="parentText" presStyleLbl="node1" presStyleIdx="3" presStyleCnt="4">
        <dgm:presLayoutVars>
          <dgm:chMax val="0"/>
          <dgm:bulletEnabled val="1"/>
        </dgm:presLayoutVars>
      </dgm:prSet>
      <dgm:spPr/>
    </dgm:pt>
    <dgm:pt modelId="{30645433-DDFA-49EB-95DE-F635A7CC20A5}" type="pres">
      <dgm:prSet presAssocID="{7B7C2590-6622-486D-AC28-F70DD81A7652}" presName="negativeSpace" presStyleCnt="0"/>
      <dgm:spPr/>
    </dgm:pt>
    <dgm:pt modelId="{53F1673C-E128-4C6B-B149-3D718172516B}" type="pres">
      <dgm:prSet presAssocID="{7B7C2590-6622-486D-AC28-F70DD81A7652}" presName="childText" presStyleLbl="conFgAcc1" presStyleIdx="3" presStyleCnt="4">
        <dgm:presLayoutVars>
          <dgm:bulletEnabled val="1"/>
        </dgm:presLayoutVars>
      </dgm:prSet>
      <dgm:spPr/>
    </dgm:pt>
  </dgm:ptLst>
  <dgm:cxnLst>
    <dgm:cxn modelId="{0179CA14-6B89-456B-8005-F22946BADA8F}" srcId="{C20235EB-72F5-4766-9FC8-BBAE5C514362}" destId="{A1BA6612-DF60-4CA5-A661-6AF552D6925B}" srcOrd="2" destOrd="0" parTransId="{9B665308-0080-49AC-AB86-570831321C00}" sibTransId="{910B83E4-FFDC-49EA-953A-B93CAD8298F1}"/>
    <dgm:cxn modelId="{0CC4413E-F5F5-498E-B494-90F894C34B4F}" type="presOf" srcId="{030F67F9-0FA0-4662-AB17-41283AF094BC}" destId="{BA83D6D8-8FA6-4E17-9D24-7991079D4BA7}" srcOrd="0" destOrd="0" presId="urn:microsoft.com/office/officeart/2005/8/layout/list1"/>
    <dgm:cxn modelId="{05BC423F-D53F-4A55-9D45-E7919BF6DB48}" type="presOf" srcId="{A1BA6612-DF60-4CA5-A661-6AF552D6925B}" destId="{8D0E850F-F584-428C-A78E-F40FC7905434}" srcOrd="0" destOrd="0" presId="urn:microsoft.com/office/officeart/2005/8/layout/list1"/>
    <dgm:cxn modelId="{53F7AF4B-D18B-4F39-A650-34295F0A5E5C}" type="presOf" srcId="{C20235EB-72F5-4766-9FC8-BBAE5C514362}" destId="{43073A1D-42D4-45B1-BB5E-0B79C502B439}" srcOrd="0" destOrd="0" presId="urn:microsoft.com/office/officeart/2005/8/layout/list1"/>
    <dgm:cxn modelId="{853CFE6B-B18C-4177-93BF-83F6A47DFCAA}" type="presOf" srcId="{7B7C2590-6622-486D-AC28-F70DD81A7652}" destId="{AAED5E07-AB34-4E14-9430-323F011FAD97}" srcOrd="0" destOrd="0" presId="urn:microsoft.com/office/officeart/2005/8/layout/list1"/>
    <dgm:cxn modelId="{CA85B77F-19A0-4B98-83F7-D4D9B43805CE}" type="presOf" srcId="{31CFB5B2-1CD3-4622-8D22-D5B7D8C3B873}" destId="{E8CE1311-2602-4187-8492-9CC80231C31F}" srcOrd="1" destOrd="0" presId="urn:microsoft.com/office/officeart/2005/8/layout/list1"/>
    <dgm:cxn modelId="{CA210383-DB00-4163-A231-5BD9675B1F16}" type="presOf" srcId="{7B7C2590-6622-486D-AC28-F70DD81A7652}" destId="{109FC70C-DB4C-4240-AC8D-C1EF9102FB0C}" srcOrd="1" destOrd="0" presId="urn:microsoft.com/office/officeart/2005/8/layout/list1"/>
    <dgm:cxn modelId="{CA2A1FAC-5C0E-4AA7-B863-8694CA128320}" type="presOf" srcId="{030F67F9-0FA0-4662-AB17-41283AF094BC}" destId="{672D4B17-122A-4738-AAFC-0BC1654C7B06}" srcOrd="1" destOrd="0" presId="urn:microsoft.com/office/officeart/2005/8/layout/list1"/>
    <dgm:cxn modelId="{C4E001BE-0C27-4F65-BD8B-F82FF6C38322}" srcId="{C20235EB-72F5-4766-9FC8-BBAE5C514362}" destId="{31CFB5B2-1CD3-4622-8D22-D5B7D8C3B873}" srcOrd="1" destOrd="0" parTransId="{3E9A5C71-E9AE-41F9-971D-DE3AF0F87646}" sibTransId="{47FD5C36-8078-4820-A180-B8E90961EDE3}"/>
    <dgm:cxn modelId="{F91A2BC5-FDFF-4795-B8BD-3D7C4458DF93}" type="presOf" srcId="{31CFB5B2-1CD3-4622-8D22-D5B7D8C3B873}" destId="{AD0A05D5-8A33-4998-BF63-0489D68B0138}" srcOrd="0" destOrd="0" presId="urn:microsoft.com/office/officeart/2005/8/layout/list1"/>
    <dgm:cxn modelId="{CFDF9BD5-D3A3-4733-864B-B342653A093C}" srcId="{C20235EB-72F5-4766-9FC8-BBAE5C514362}" destId="{030F67F9-0FA0-4662-AB17-41283AF094BC}" srcOrd="0" destOrd="0" parTransId="{94E80879-8065-4406-9E7D-862CD3F344FA}" sibTransId="{C11478F0-19DB-4250-BA6D-701048189B5F}"/>
    <dgm:cxn modelId="{CB6A05D6-F657-4BAC-8B20-80D140502544}" type="presOf" srcId="{A1BA6612-DF60-4CA5-A661-6AF552D6925B}" destId="{3112A2AB-D764-4579-BCE7-4D8B8F859B6F}" srcOrd="1" destOrd="0" presId="urn:microsoft.com/office/officeart/2005/8/layout/list1"/>
    <dgm:cxn modelId="{EAA051FE-F268-4CC8-B00E-D6C434F39A87}" srcId="{C20235EB-72F5-4766-9FC8-BBAE5C514362}" destId="{7B7C2590-6622-486D-AC28-F70DD81A7652}" srcOrd="3" destOrd="0" parTransId="{451C13C0-C6BF-4085-9334-422E83D6A97F}" sibTransId="{C9BB33B1-0C05-4699-81F6-D6AE27642F38}"/>
    <dgm:cxn modelId="{8C30E77E-9372-4A6C-B02F-327F4A16FB1D}" type="presParOf" srcId="{43073A1D-42D4-45B1-BB5E-0B79C502B439}" destId="{8368DC04-AB43-4F25-BED6-FB922B23DA46}" srcOrd="0" destOrd="0" presId="urn:microsoft.com/office/officeart/2005/8/layout/list1"/>
    <dgm:cxn modelId="{8C3C236D-A4E8-435C-8A07-9B1E50F37026}" type="presParOf" srcId="{8368DC04-AB43-4F25-BED6-FB922B23DA46}" destId="{BA83D6D8-8FA6-4E17-9D24-7991079D4BA7}" srcOrd="0" destOrd="0" presId="urn:microsoft.com/office/officeart/2005/8/layout/list1"/>
    <dgm:cxn modelId="{F035B19D-1427-4AB8-96C1-E33DE2C32DE2}" type="presParOf" srcId="{8368DC04-AB43-4F25-BED6-FB922B23DA46}" destId="{672D4B17-122A-4738-AAFC-0BC1654C7B06}" srcOrd="1" destOrd="0" presId="urn:microsoft.com/office/officeart/2005/8/layout/list1"/>
    <dgm:cxn modelId="{7DBBE33D-A9D4-4D69-A205-6B7B793B26E3}" type="presParOf" srcId="{43073A1D-42D4-45B1-BB5E-0B79C502B439}" destId="{703F6573-5610-41F7-9FEC-C41E0CD5DC13}" srcOrd="1" destOrd="0" presId="urn:microsoft.com/office/officeart/2005/8/layout/list1"/>
    <dgm:cxn modelId="{E0DDB802-DCEB-493C-BAC0-E9CC7353193B}" type="presParOf" srcId="{43073A1D-42D4-45B1-BB5E-0B79C502B439}" destId="{1D2A7195-A570-4537-AA82-A263259DF9E8}" srcOrd="2" destOrd="0" presId="urn:microsoft.com/office/officeart/2005/8/layout/list1"/>
    <dgm:cxn modelId="{B7B9AB7F-5A7F-483E-B5EF-02D1EEAE46EC}" type="presParOf" srcId="{43073A1D-42D4-45B1-BB5E-0B79C502B439}" destId="{43DEEF21-6B71-4B22-8C75-3A4A5524F75D}" srcOrd="3" destOrd="0" presId="urn:microsoft.com/office/officeart/2005/8/layout/list1"/>
    <dgm:cxn modelId="{074A2332-9446-4369-8009-11A58C2E7A44}" type="presParOf" srcId="{43073A1D-42D4-45B1-BB5E-0B79C502B439}" destId="{3CC487B8-CA0F-4719-A269-6BFC3B52983A}" srcOrd="4" destOrd="0" presId="urn:microsoft.com/office/officeart/2005/8/layout/list1"/>
    <dgm:cxn modelId="{CC0C30F2-BC1F-474C-9212-997562624AFD}" type="presParOf" srcId="{3CC487B8-CA0F-4719-A269-6BFC3B52983A}" destId="{AD0A05D5-8A33-4998-BF63-0489D68B0138}" srcOrd="0" destOrd="0" presId="urn:microsoft.com/office/officeart/2005/8/layout/list1"/>
    <dgm:cxn modelId="{621ADCD8-88BA-43D3-99CF-2978C641B9E9}" type="presParOf" srcId="{3CC487B8-CA0F-4719-A269-6BFC3B52983A}" destId="{E8CE1311-2602-4187-8492-9CC80231C31F}" srcOrd="1" destOrd="0" presId="urn:microsoft.com/office/officeart/2005/8/layout/list1"/>
    <dgm:cxn modelId="{FA6E57FB-3022-45A4-9A14-0D1D1223A568}" type="presParOf" srcId="{43073A1D-42D4-45B1-BB5E-0B79C502B439}" destId="{A0ED4839-4BDD-41C3-B06B-45C36E775551}" srcOrd="5" destOrd="0" presId="urn:microsoft.com/office/officeart/2005/8/layout/list1"/>
    <dgm:cxn modelId="{EDC8CF3D-EEB9-4233-A23C-42538F2D08FB}" type="presParOf" srcId="{43073A1D-42D4-45B1-BB5E-0B79C502B439}" destId="{4EB12FDC-1CBD-4F72-B146-E8C19754C2F3}" srcOrd="6" destOrd="0" presId="urn:microsoft.com/office/officeart/2005/8/layout/list1"/>
    <dgm:cxn modelId="{65D42C5F-D642-4817-B584-21ADE68A6551}" type="presParOf" srcId="{43073A1D-42D4-45B1-BB5E-0B79C502B439}" destId="{87F3FB49-0C8C-4091-9E08-579D9756791F}" srcOrd="7" destOrd="0" presId="urn:microsoft.com/office/officeart/2005/8/layout/list1"/>
    <dgm:cxn modelId="{DA458662-722C-42DD-BE3B-24575771E76F}" type="presParOf" srcId="{43073A1D-42D4-45B1-BB5E-0B79C502B439}" destId="{45AAEA92-B3B7-4084-9F29-744E886B9D69}" srcOrd="8" destOrd="0" presId="urn:microsoft.com/office/officeart/2005/8/layout/list1"/>
    <dgm:cxn modelId="{BC84B31C-9C24-461F-8C3F-DA889D2DDE79}" type="presParOf" srcId="{45AAEA92-B3B7-4084-9F29-744E886B9D69}" destId="{8D0E850F-F584-428C-A78E-F40FC7905434}" srcOrd="0" destOrd="0" presId="urn:microsoft.com/office/officeart/2005/8/layout/list1"/>
    <dgm:cxn modelId="{47F2CB40-620D-4455-8335-E3EAADC6E6EE}" type="presParOf" srcId="{45AAEA92-B3B7-4084-9F29-744E886B9D69}" destId="{3112A2AB-D764-4579-BCE7-4D8B8F859B6F}" srcOrd="1" destOrd="0" presId="urn:microsoft.com/office/officeart/2005/8/layout/list1"/>
    <dgm:cxn modelId="{B25B4B91-A819-4736-81FD-D6E0DFF8A309}" type="presParOf" srcId="{43073A1D-42D4-45B1-BB5E-0B79C502B439}" destId="{D2D512C6-05EA-40AA-869A-34330AA271A3}" srcOrd="9" destOrd="0" presId="urn:microsoft.com/office/officeart/2005/8/layout/list1"/>
    <dgm:cxn modelId="{837DF99C-E3EC-4F93-9F30-4A421C8BA4D9}" type="presParOf" srcId="{43073A1D-42D4-45B1-BB5E-0B79C502B439}" destId="{1BE21784-C931-4805-A6D7-D807E95C5B7F}" srcOrd="10" destOrd="0" presId="urn:microsoft.com/office/officeart/2005/8/layout/list1"/>
    <dgm:cxn modelId="{D36C1042-D9CF-465C-8268-657FCF36452E}" type="presParOf" srcId="{43073A1D-42D4-45B1-BB5E-0B79C502B439}" destId="{49C5DEFC-BC77-4488-90BE-423B199BE045}" srcOrd="11" destOrd="0" presId="urn:microsoft.com/office/officeart/2005/8/layout/list1"/>
    <dgm:cxn modelId="{1CADBE43-3761-4858-8EAD-F52BDD77E874}" type="presParOf" srcId="{43073A1D-42D4-45B1-BB5E-0B79C502B439}" destId="{CE634751-093E-44AE-84C4-14E4DEC27814}" srcOrd="12" destOrd="0" presId="urn:microsoft.com/office/officeart/2005/8/layout/list1"/>
    <dgm:cxn modelId="{63663986-E64F-487D-83FB-9599E5126CA1}" type="presParOf" srcId="{CE634751-093E-44AE-84C4-14E4DEC27814}" destId="{AAED5E07-AB34-4E14-9430-323F011FAD97}" srcOrd="0" destOrd="0" presId="urn:microsoft.com/office/officeart/2005/8/layout/list1"/>
    <dgm:cxn modelId="{ACD271EA-A7C3-4987-B623-F2D1DD3D9566}" type="presParOf" srcId="{CE634751-093E-44AE-84C4-14E4DEC27814}" destId="{109FC70C-DB4C-4240-AC8D-C1EF9102FB0C}" srcOrd="1" destOrd="0" presId="urn:microsoft.com/office/officeart/2005/8/layout/list1"/>
    <dgm:cxn modelId="{2F0DD1B1-221D-4527-BDF9-7442A7382FB4}" type="presParOf" srcId="{43073A1D-42D4-45B1-BB5E-0B79C502B439}" destId="{30645433-DDFA-49EB-95DE-F635A7CC20A5}" srcOrd="13" destOrd="0" presId="urn:microsoft.com/office/officeart/2005/8/layout/list1"/>
    <dgm:cxn modelId="{3FFCDB79-F528-4DCD-A341-87799FE3EBA4}" type="presParOf" srcId="{43073A1D-42D4-45B1-BB5E-0B79C502B439}" destId="{53F1673C-E128-4C6B-B149-3D718172516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B83D8-4B81-4210-8DE0-48D4096E68A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8E1993EC-08D0-4E38-BE17-B80B54405757}">
      <dgm:prSet/>
      <dgm:spPr/>
      <dgm:t>
        <a:bodyPr/>
        <a:lstStyle/>
        <a:p>
          <a:r>
            <a:rPr lang="en-US" dirty="0"/>
            <a:t>COMMUNICATION FOR ENGAGEMENT!</a:t>
          </a:r>
        </a:p>
      </dgm:t>
    </dgm:pt>
    <dgm:pt modelId="{A802F562-5E80-442D-87AD-12DA8FCBEEEB}" type="parTrans" cxnId="{97581530-3C7E-4553-8154-A2FF9EE25C8C}">
      <dgm:prSet/>
      <dgm:spPr/>
      <dgm:t>
        <a:bodyPr/>
        <a:lstStyle/>
        <a:p>
          <a:endParaRPr lang="en-US"/>
        </a:p>
      </dgm:t>
    </dgm:pt>
    <dgm:pt modelId="{278FD598-42B9-4A80-BE06-F6D907A7B8BE}" type="sibTrans" cxnId="{97581530-3C7E-4553-8154-A2FF9EE25C8C}">
      <dgm:prSet/>
      <dgm:spPr/>
      <dgm:t>
        <a:bodyPr/>
        <a:lstStyle/>
        <a:p>
          <a:endParaRPr lang="en-US"/>
        </a:p>
      </dgm:t>
    </dgm:pt>
    <dgm:pt modelId="{74B491FC-57A5-4C94-851C-2DFFDF98BB7B}">
      <dgm:prSet/>
      <dgm:spPr/>
      <dgm:t>
        <a:bodyPr/>
        <a:lstStyle/>
        <a:p>
          <a:r>
            <a:rPr lang="en-US" dirty="0"/>
            <a:t>Actively ensuring that people see how Triple P fits.</a:t>
          </a:r>
        </a:p>
      </dgm:t>
    </dgm:pt>
    <dgm:pt modelId="{422FE3D4-36E0-48F8-A16B-A35B15F18D36}" type="parTrans" cxnId="{7EFA0F60-F679-4DF4-9BB1-9C141B12D605}">
      <dgm:prSet/>
      <dgm:spPr/>
      <dgm:t>
        <a:bodyPr/>
        <a:lstStyle/>
        <a:p>
          <a:endParaRPr lang="en-US"/>
        </a:p>
      </dgm:t>
    </dgm:pt>
    <dgm:pt modelId="{7172D7CF-87F4-4E02-8216-A7F5CAE26012}" type="sibTrans" cxnId="{7EFA0F60-F679-4DF4-9BB1-9C141B12D605}">
      <dgm:prSet/>
      <dgm:spPr/>
      <dgm:t>
        <a:bodyPr/>
        <a:lstStyle/>
        <a:p>
          <a:endParaRPr lang="en-US"/>
        </a:p>
      </dgm:t>
    </dgm:pt>
    <dgm:pt modelId="{F824CB4D-3224-47AE-A152-34A9BDF0B9E5}">
      <dgm:prSet/>
      <dgm:spPr/>
      <dgm:t>
        <a:bodyPr/>
        <a:lstStyle/>
        <a:p>
          <a:r>
            <a:rPr lang="en-US"/>
            <a:t>CLIMATE FOR “CHANGE” IN THE ORGANIZATION IS SET!</a:t>
          </a:r>
        </a:p>
      </dgm:t>
    </dgm:pt>
    <dgm:pt modelId="{BC368695-E1D2-49FD-97FB-1DA309B26709}" type="parTrans" cxnId="{616C9424-3AAF-413E-8DDE-C76922AD5596}">
      <dgm:prSet/>
      <dgm:spPr/>
      <dgm:t>
        <a:bodyPr/>
        <a:lstStyle/>
        <a:p>
          <a:endParaRPr lang="en-US"/>
        </a:p>
      </dgm:t>
    </dgm:pt>
    <dgm:pt modelId="{18FCA0C0-6024-42B9-9457-FC5061972B76}" type="sibTrans" cxnId="{616C9424-3AAF-413E-8DDE-C76922AD5596}">
      <dgm:prSet/>
      <dgm:spPr/>
      <dgm:t>
        <a:bodyPr/>
        <a:lstStyle/>
        <a:p>
          <a:endParaRPr lang="en-US"/>
        </a:p>
      </dgm:t>
    </dgm:pt>
    <dgm:pt modelId="{3189B785-05A7-43B2-8D50-8919407A79F0}">
      <dgm:prSet/>
      <dgm:spPr/>
      <dgm:t>
        <a:bodyPr/>
        <a:lstStyle/>
        <a:p>
          <a:r>
            <a:rPr lang="en-US" dirty="0"/>
            <a:t>People get to learn together, try together, and share examples of early practice together.</a:t>
          </a:r>
        </a:p>
      </dgm:t>
    </dgm:pt>
    <dgm:pt modelId="{AC8F83BF-9D25-497E-B676-BE28831829D6}" type="parTrans" cxnId="{482614BC-120C-4EFF-86BD-054F84A1A446}">
      <dgm:prSet/>
      <dgm:spPr/>
      <dgm:t>
        <a:bodyPr/>
        <a:lstStyle/>
        <a:p>
          <a:endParaRPr lang="en-US"/>
        </a:p>
      </dgm:t>
    </dgm:pt>
    <dgm:pt modelId="{ADFEC40E-E54C-4AA7-88DF-0DB013E12F3D}" type="sibTrans" cxnId="{482614BC-120C-4EFF-86BD-054F84A1A446}">
      <dgm:prSet/>
      <dgm:spPr/>
      <dgm:t>
        <a:bodyPr/>
        <a:lstStyle/>
        <a:p>
          <a:endParaRPr lang="en-US"/>
        </a:p>
      </dgm:t>
    </dgm:pt>
    <dgm:pt modelId="{E2D9EE72-FC16-4056-8ED7-D2CDAFCF3520}">
      <dgm:prSet/>
      <dgm:spPr/>
      <dgm:t>
        <a:bodyPr/>
        <a:lstStyle/>
        <a:p>
          <a:r>
            <a:rPr lang="en-US" dirty="0"/>
            <a:t>Leaders are demonstrating their role in supporting Triple P - </a:t>
          </a:r>
          <a:r>
            <a:rPr lang="en-US" i="1" dirty="0"/>
            <a:t>Visible commitment!</a:t>
          </a:r>
        </a:p>
      </dgm:t>
    </dgm:pt>
    <dgm:pt modelId="{34FDC453-C6E9-4286-BDEB-975F17313EE3}" type="parTrans" cxnId="{5F1AB14D-1815-434F-974C-DAACE4D3DA3D}">
      <dgm:prSet/>
      <dgm:spPr/>
      <dgm:t>
        <a:bodyPr/>
        <a:lstStyle/>
        <a:p>
          <a:endParaRPr lang="en-US"/>
        </a:p>
      </dgm:t>
    </dgm:pt>
    <dgm:pt modelId="{1259F6E9-C2D9-41F2-B7AB-DCC4E6440E05}" type="sibTrans" cxnId="{5F1AB14D-1815-434F-974C-DAACE4D3DA3D}">
      <dgm:prSet/>
      <dgm:spPr/>
      <dgm:t>
        <a:bodyPr/>
        <a:lstStyle/>
        <a:p>
          <a:endParaRPr lang="en-US"/>
        </a:p>
      </dgm:t>
    </dgm:pt>
    <dgm:pt modelId="{7533AEBF-75E8-461D-95BA-BC673CDFE6AF}">
      <dgm:prSet/>
      <dgm:spPr/>
      <dgm:t>
        <a:bodyPr/>
        <a:lstStyle/>
        <a:p>
          <a:r>
            <a:rPr lang="en-US" dirty="0"/>
            <a:t>Gathering feedback to figure out how to document data to track progress and improvement.</a:t>
          </a:r>
        </a:p>
      </dgm:t>
    </dgm:pt>
    <dgm:pt modelId="{5F34F54F-2DD5-4F4F-8E77-1E39FBD0B118}" type="parTrans" cxnId="{F0FC7E4C-1750-4075-ADB0-99057E5189E0}">
      <dgm:prSet/>
      <dgm:spPr/>
      <dgm:t>
        <a:bodyPr/>
        <a:lstStyle/>
        <a:p>
          <a:endParaRPr lang="en-US"/>
        </a:p>
      </dgm:t>
    </dgm:pt>
    <dgm:pt modelId="{45D3A195-96A1-4DB9-841A-959F4470B054}" type="sibTrans" cxnId="{F0FC7E4C-1750-4075-ADB0-99057E5189E0}">
      <dgm:prSet/>
      <dgm:spPr/>
      <dgm:t>
        <a:bodyPr/>
        <a:lstStyle/>
        <a:p>
          <a:endParaRPr lang="en-US"/>
        </a:p>
      </dgm:t>
    </dgm:pt>
    <dgm:pt modelId="{44EF72D5-5E9F-410E-9ED3-407565AB6DA3}">
      <dgm:prSet/>
      <dgm:spPr/>
      <dgm:t>
        <a:bodyPr/>
        <a:lstStyle/>
        <a:p>
          <a:r>
            <a:rPr lang="en-US" dirty="0"/>
            <a:t>Engaging people to help them really see Triple P as it applies to them.</a:t>
          </a:r>
        </a:p>
      </dgm:t>
    </dgm:pt>
    <dgm:pt modelId="{E3F88136-4F92-4AD8-8C60-1CC662E565FA}" type="parTrans" cxnId="{625BF9D3-44E7-4D8C-9757-F9AF99956590}">
      <dgm:prSet/>
      <dgm:spPr/>
      <dgm:t>
        <a:bodyPr/>
        <a:lstStyle/>
        <a:p>
          <a:endParaRPr lang="en-US"/>
        </a:p>
      </dgm:t>
    </dgm:pt>
    <dgm:pt modelId="{3813E79B-9598-45A1-8840-CDFBD950801F}" type="sibTrans" cxnId="{625BF9D3-44E7-4D8C-9757-F9AF99956590}">
      <dgm:prSet/>
      <dgm:spPr/>
      <dgm:t>
        <a:bodyPr/>
        <a:lstStyle/>
        <a:p>
          <a:endParaRPr lang="en-US"/>
        </a:p>
      </dgm:t>
    </dgm:pt>
    <dgm:pt modelId="{383EB6AA-0E47-4DE8-A7F2-DAC8A05E55B5}">
      <dgm:prSet/>
      <dgm:spPr/>
      <dgm:t>
        <a:bodyPr/>
        <a:lstStyle/>
        <a:p>
          <a:r>
            <a:rPr lang="en-US" dirty="0"/>
            <a:t>People are asked what resources and supports they need to get and stay ready. </a:t>
          </a:r>
          <a:endParaRPr lang="en-US" i="1" dirty="0"/>
        </a:p>
      </dgm:t>
    </dgm:pt>
    <dgm:pt modelId="{A4DEA633-AB1F-49ED-A0E8-3277FFFD168F}" type="parTrans" cxnId="{C8C64B01-3747-4E58-B970-C419FCE1B4D9}">
      <dgm:prSet/>
      <dgm:spPr/>
    </dgm:pt>
    <dgm:pt modelId="{91E5703B-5059-45CF-82FA-C7CA97CE1062}" type="sibTrans" cxnId="{C8C64B01-3747-4E58-B970-C419FCE1B4D9}">
      <dgm:prSet/>
      <dgm:spPr/>
    </dgm:pt>
    <dgm:pt modelId="{D1E329D2-E20B-424B-91E8-07F320502D78}" type="pres">
      <dgm:prSet presAssocID="{488B83D8-4B81-4210-8DE0-48D4096E68AA}" presName="linear" presStyleCnt="0">
        <dgm:presLayoutVars>
          <dgm:dir/>
          <dgm:animLvl val="lvl"/>
          <dgm:resizeHandles val="exact"/>
        </dgm:presLayoutVars>
      </dgm:prSet>
      <dgm:spPr/>
    </dgm:pt>
    <dgm:pt modelId="{5BDC6A93-E629-4C45-861E-5CFBFF116E03}" type="pres">
      <dgm:prSet presAssocID="{8E1993EC-08D0-4E38-BE17-B80B54405757}" presName="parentLin" presStyleCnt="0"/>
      <dgm:spPr/>
    </dgm:pt>
    <dgm:pt modelId="{6FAD3317-33AC-46B4-889B-9773C9CE9332}" type="pres">
      <dgm:prSet presAssocID="{8E1993EC-08D0-4E38-BE17-B80B54405757}" presName="parentLeftMargin" presStyleLbl="node1" presStyleIdx="0" presStyleCnt="2"/>
      <dgm:spPr/>
    </dgm:pt>
    <dgm:pt modelId="{BBA48FC1-0F68-4FE9-B891-217A7212CF95}" type="pres">
      <dgm:prSet presAssocID="{8E1993EC-08D0-4E38-BE17-B80B54405757}" presName="parentText" presStyleLbl="node1" presStyleIdx="0" presStyleCnt="2">
        <dgm:presLayoutVars>
          <dgm:chMax val="0"/>
          <dgm:bulletEnabled val="1"/>
        </dgm:presLayoutVars>
      </dgm:prSet>
      <dgm:spPr/>
    </dgm:pt>
    <dgm:pt modelId="{8851CA82-7D32-440F-B315-24C2CE1D24D4}" type="pres">
      <dgm:prSet presAssocID="{8E1993EC-08D0-4E38-BE17-B80B54405757}" presName="negativeSpace" presStyleCnt="0"/>
      <dgm:spPr/>
    </dgm:pt>
    <dgm:pt modelId="{D8F63FA1-4C24-45D5-8BAC-E563DA836A8C}" type="pres">
      <dgm:prSet presAssocID="{8E1993EC-08D0-4E38-BE17-B80B54405757}" presName="childText" presStyleLbl="conFgAcc1" presStyleIdx="0" presStyleCnt="2">
        <dgm:presLayoutVars>
          <dgm:bulletEnabled val="1"/>
        </dgm:presLayoutVars>
      </dgm:prSet>
      <dgm:spPr/>
    </dgm:pt>
    <dgm:pt modelId="{EDBBC268-9C5C-4774-937A-A448AB5FE9A8}" type="pres">
      <dgm:prSet presAssocID="{278FD598-42B9-4A80-BE06-F6D907A7B8BE}" presName="spaceBetweenRectangles" presStyleCnt="0"/>
      <dgm:spPr/>
    </dgm:pt>
    <dgm:pt modelId="{E251F3AA-A4D8-4E4D-80A4-B841855C43D3}" type="pres">
      <dgm:prSet presAssocID="{F824CB4D-3224-47AE-A152-34A9BDF0B9E5}" presName="parentLin" presStyleCnt="0"/>
      <dgm:spPr/>
    </dgm:pt>
    <dgm:pt modelId="{8CE4F8C2-8CBB-4EF7-AC97-0D927CE94EEC}" type="pres">
      <dgm:prSet presAssocID="{F824CB4D-3224-47AE-A152-34A9BDF0B9E5}" presName="parentLeftMargin" presStyleLbl="node1" presStyleIdx="0" presStyleCnt="2"/>
      <dgm:spPr/>
    </dgm:pt>
    <dgm:pt modelId="{48758A7C-6326-4E4E-A230-BD63086439DD}" type="pres">
      <dgm:prSet presAssocID="{F824CB4D-3224-47AE-A152-34A9BDF0B9E5}" presName="parentText" presStyleLbl="node1" presStyleIdx="1" presStyleCnt="2">
        <dgm:presLayoutVars>
          <dgm:chMax val="0"/>
          <dgm:bulletEnabled val="1"/>
        </dgm:presLayoutVars>
      </dgm:prSet>
      <dgm:spPr/>
    </dgm:pt>
    <dgm:pt modelId="{21186508-83B8-4EC4-8C61-3B59DFCB0331}" type="pres">
      <dgm:prSet presAssocID="{F824CB4D-3224-47AE-A152-34A9BDF0B9E5}" presName="negativeSpace" presStyleCnt="0"/>
      <dgm:spPr/>
    </dgm:pt>
    <dgm:pt modelId="{996A1550-C752-408A-BC3C-56DA285D302A}" type="pres">
      <dgm:prSet presAssocID="{F824CB4D-3224-47AE-A152-34A9BDF0B9E5}" presName="childText" presStyleLbl="conFgAcc1" presStyleIdx="1" presStyleCnt="2">
        <dgm:presLayoutVars>
          <dgm:bulletEnabled val="1"/>
        </dgm:presLayoutVars>
      </dgm:prSet>
      <dgm:spPr/>
    </dgm:pt>
  </dgm:ptLst>
  <dgm:cxnLst>
    <dgm:cxn modelId="{C8C64B01-3747-4E58-B970-C419FCE1B4D9}" srcId="{F824CB4D-3224-47AE-A152-34A9BDF0B9E5}" destId="{383EB6AA-0E47-4DE8-A7F2-DAC8A05E55B5}" srcOrd="2" destOrd="0" parTransId="{A4DEA633-AB1F-49ED-A0E8-3277FFFD168F}" sibTransId="{91E5703B-5059-45CF-82FA-C7CA97CE1062}"/>
    <dgm:cxn modelId="{616C9424-3AAF-413E-8DDE-C76922AD5596}" srcId="{488B83D8-4B81-4210-8DE0-48D4096E68AA}" destId="{F824CB4D-3224-47AE-A152-34A9BDF0B9E5}" srcOrd="1" destOrd="0" parTransId="{BC368695-E1D2-49FD-97FB-1DA309B26709}" sibTransId="{18FCA0C0-6024-42B9-9457-FC5061972B76}"/>
    <dgm:cxn modelId="{78311F25-8F4E-4C23-AABB-1596C0E7F62C}" type="presOf" srcId="{383EB6AA-0E47-4DE8-A7F2-DAC8A05E55B5}" destId="{996A1550-C752-408A-BC3C-56DA285D302A}" srcOrd="0" destOrd="2" presId="urn:microsoft.com/office/officeart/2005/8/layout/list1"/>
    <dgm:cxn modelId="{6A11602B-99D3-4D98-9BA9-E23F35DE258D}" type="presOf" srcId="{7533AEBF-75E8-461D-95BA-BC673CDFE6AF}" destId="{D8F63FA1-4C24-45D5-8BAC-E563DA836A8C}" srcOrd="0" destOrd="2" presId="urn:microsoft.com/office/officeart/2005/8/layout/list1"/>
    <dgm:cxn modelId="{97581530-3C7E-4553-8154-A2FF9EE25C8C}" srcId="{488B83D8-4B81-4210-8DE0-48D4096E68AA}" destId="{8E1993EC-08D0-4E38-BE17-B80B54405757}" srcOrd="0" destOrd="0" parTransId="{A802F562-5E80-442D-87AD-12DA8FCBEEEB}" sibTransId="{278FD598-42B9-4A80-BE06-F6D907A7B8BE}"/>
    <dgm:cxn modelId="{D2106E40-0FDE-427D-BD43-E914117AB276}" type="presOf" srcId="{8E1993EC-08D0-4E38-BE17-B80B54405757}" destId="{BBA48FC1-0F68-4FE9-B891-217A7212CF95}" srcOrd="1" destOrd="0" presId="urn:microsoft.com/office/officeart/2005/8/layout/list1"/>
    <dgm:cxn modelId="{7EFA0F60-F679-4DF4-9BB1-9C141B12D605}" srcId="{8E1993EC-08D0-4E38-BE17-B80B54405757}" destId="{74B491FC-57A5-4C94-851C-2DFFDF98BB7B}" srcOrd="0" destOrd="0" parTransId="{422FE3D4-36E0-48F8-A16B-A35B15F18D36}" sibTransId="{7172D7CF-87F4-4E02-8216-A7F5CAE26012}"/>
    <dgm:cxn modelId="{3EF9B941-26EC-45D6-ACD0-266E8D1840D2}" type="presOf" srcId="{E2D9EE72-FC16-4056-8ED7-D2CDAFCF3520}" destId="{996A1550-C752-408A-BC3C-56DA285D302A}" srcOrd="0" destOrd="1" presId="urn:microsoft.com/office/officeart/2005/8/layout/list1"/>
    <dgm:cxn modelId="{1166E04B-098C-420A-A3C0-A39DB168FE63}" type="presOf" srcId="{3189B785-05A7-43B2-8D50-8919407A79F0}" destId="{996A1550-C752-408A-BC3C-56DA285D302A}" srcOrd="0" destOrd="0" presId="urn:microsoft.com/office/officeart/2005/8/layout/list1"/>
    <dgm:cxn modelId="{F0FC7E4C-1750-4075-ADB0-99057E5189E0}" srcId="{8E1993EC-08D0-4E38-BE17-B80B54405757}" destId="{7533AEBF-75E8-461D-95BA-BC673CDFE6AF}" srcOrd="2" destOrd="0" parTransId="{5F34F54F-2DD5-4F4F-8E77-1E39FBD0B118}" sibTransId="{45D3A195-96A1-4DB9-841A-959F4470B054}"/>
    <dgm:cxn modelId="{5F1AB14D-1815-434F-974C-DAACE4D3DA3D}" srcId="{F824CB4D-3224-47AE-A152-34A9BDF0B9E5}" destId="{E2D9EE72-FC16-4056-8ED7-D2CDAFCF3520}" srcOrd="1" destOrd="0" parTransId="{34FDC453-C6E9-4286-BDEB-975F17313EE3}" sibTransId="{1259F6E9-C2D9-41F2-B7AB-DCC4E6440E05}"/>
    <dgm:cxn modelId="{8029116F-81A4-4967-87A8-916C7A301F1D}" type="presOf" srcId="{F824CB4D-3224-47AE-A152-34A9BDF0B9E5}" destId="{8CE4F8C2-8CBB-4EF7-AC97-0D927CE94EEC}" srcOrd="0" destOrd="0" presId="urn:microsoft.com/office/officeart/2005/8/layout/list1"/>
    <dgm:cxn modelId="{7FCF3551-BFC5-4828-A01D-396D13621DE5}" type="presOf" srcId="{74B491FC-57A5-4C94-851C-2DFFDF98BB7B}" destId="{D8F63FA1-4C24-45D5-8BAC-E563DA836A8C}" srcOrd="0" destOrd="0" presId="urn:microsoft.com/office/officeart/2005/8/layout/list1"/>
    <dgm:cxn modelId="{CB49CA82-D027-4F67-8335-3016CDE8C9AA}" type="presOf" srcId="{F824CB4D-3224-47AE-A152-34A9BDF0B9E5}" destId="{48758A7C-6326-4E4E-A230-BD63086439DD}" srcOrd="1" destOrd="0" presId="urn:microsoft.com/office/officeart/2005/8/layout/list1"/>
    <dgm:cxn modelId="{9DD97A8E-F292-4135-A556-797E9C543045}" type="presOf" srcId="{8E1993EC-08D0-4E38-BE17-B80B54405757}" destId="{6FAD3317-33AC-46B4-889B-9773C9CE9332}" srcOrd="0" destOrd="0" presId="urn:microsoft.com/office/officeart/2005/8/layout/list1"/>
    <dgm:cxn modelId="{52CD4F97-A9D2-4125-B0E2-BCE1CE870080}" type="presOf" srcId="{488B83D8-4B81-4210-8DE0-48D4096E68AA}" destId="{D1E329D2-E20B-424B-91E8-07F320502D78}" srcOrd="0" destOrd="0" presId="urn:microsoft.com/office/officeart/2005/8/layout/list1"/>
    <dgm:cxn modelId="{482614BC-120C-4EFF-86BD-054F84A1A446}" srcId="{F824CB4D-3224-47AE-A152-34A9BDF0B9E5}" destId="{3189B785-05A7-43B2-8D50-8919407A79F0}" srcOrd="0" destOrd="0" parTransId="{AC8F83BF-9D25-497E-B676-BE28831829D6}" sibTransId="{ADFEC40E-E54C-4AA7-88DF-0DB013E12F3D}"/>
    <dgm:cxn modelId="{625BF9D3-44E7-4D8C-9757-F9AF99956590}" srcId="{8E1993EC-08D0-4E38-BE17-B80B54405757}" destId="{44EF72D5-5E9F-410E-9ED3-407565AB6DA3}" srcOrd="1" destOrd="0" parTransId="{E3F88136-4F92-4AD8-8C60-1CC662E565FA}" sibTransId="{3813E79B-9598-45A1-8840-CDFBD950801F}"/>
    <dgm:cxn modelId="{D44E3CDC-6FFD-416F-A154-0C81D969905B}" type="presOf" srcId="{44EF72D5-5E9F-410E-9ED3-407565AB6DA3}" destId="{D8F63FA1-4C24-45D5-8BAC-E563DA836A8C}" srcOrd="0" destOrd="1" presId="urn:microsoft.com/office/officeart/2005/8/layout/list1"/>
    <dgm:cxn modelId="{B615067F-FF23-4DD9-8C07-03C18DFECAF8}" type="presParOf" srcId="{D1E329D2-E20B-424B-91E8-07F320502D78}" destId="{5BDC6A93-E629-4C45-861E-5CFBFF116E03}" srcOrd="0" destOrd="0" presId="urn:microsoft.com/office/officeart/2005/8/layout/list1"/>
    <dgm:cxn modelId="{68A59CE9-68E0-4E1A-B18E-1C4FECC2860C}" type="presParOf" srcId="{5BDC6A93-E629-4C45-861E-5CFBFF116E03}" destId="{6FAD3317-33AC-46B4-889B-9773C9CE9332}" srcOrd="0" destOrd="0" presId="urn:microsoft.com/office/officeart/2005/8/layout/list1"/>
    <dgm:cxn modelId="{4A864100-5571-4D85-B417-0D6633D0D040}" type="presParOf" srcId="{5BDC6A93-E629-4C45-861E-5CFBFF116E03}" destId="{BBA48FC1-0F68-4FE9-B891-217A7212CF95}" srcOrd="1" destOrd="0" presId="urn:microsoft.com/office/officeart/2005/8/layout/list1"/>
    <dgm:cxn modelId="{BAB36EA6-3D44-4543-B4D5-341CAD87FE44}" type="presParOf" srcId="{D1E329D2-E20B-424B-91E8-07F320502D78}" destId="{8851CA82-7D32-440F-B315-24C2CE1D24D4}" srcOrd="1" destOrd="0" presId="urn:microsoft.com/office/officeart/2005/8/layout/list1"/>
    <dgm:cxn modelId="{A3ECDC4A-1B0A-4DD5-B763-46C3927DBDC9}" type="presParOf" srcId="{D1E329D2-E20B-424B-91E8-07F320502D78}" destId="{D8F63FA1-4C24-45D5-8BAC-E563DA836A8C}" srcOrd="2" destOrd="0" presId="urn:microsoft.com/office/officeart/2005/8/layout/list1"/>
    <dgm:cxn modelId="{3F646DFD-F4C4-424F-AE02-DF43D75342DB}" type="presParOf" srcId="{D1E329D2-E20B-424B-91E8-07F320502D78}" destId="{EDBBC268-9C5C-4774-937A-A448AB5FE9A8}" srcOrd="3" destOrd="0" presId="urn:microsoft.com/office/officeart/2005/8/layout/list1"/>
    <dgm:cxn modelId="{7F3A0FB3-23B1-4D02-9782-C0064519A76B}" type="presParOf" srcId="{D1E329D2-E20B-424B-91E8-07F320502D78}" destId="{E251F3AA-A4D8-4E4D-80A4-B841855C43D3}" srcOrd="4" destOrd="0" presId="urn:microsoft.com/office/officeart/2005/8/layout/list1"/>
    <dgm:cxn modelId="{C2F46BEA-094A-4D9E-9A34-ECC75B54BCA2}" type="presParOf" srcId="{E251F3AA-A4D8-4E4D-80A4-B841855C43D3}" destId="{8CE4F8C2-8CBB-4EF7-AC97-0D927CE94EEC}" srcOrd="0" destOrd="0" presId="urn:microsoft.com/office/officeart/2005/8/layout/list1"/>
    <dgm:cxn modelId="{3C4EE8DB-D58D-4AC8-90BF-258C6AF64DBB}" type="presParOf" srcId="{E251F3AA-A4D8-4E4D-80A4-B841855C43D3}" destId="{48758A7C-6326-4E4E-A230-BD63086439DD}" srcOrd="1" destOrd="0" presId="urn:microsoft.com/office/officeart/2005/8/layout/list1"/>
    <dgm:cxn modelId="{79AEBDD9-0F65-43B0-B461-3BCF66E2BD8A}" type="presParOf" srcId="{D1E329D2-E20B-424B-91E8-07F320502D78}" destId="{21186508-83B8-4EC4-8C61-3B59DFCB0331}" srcOrd="5" destOrd="0" presId="urn:microsoft.com/office/officeart/2005/8/layout/list1"/>
    <dgm:cxn modelId="{203F10EB-8FB2-4AFB-B1EB-4B8B814CFEE3}" type="presParOf" srcId="{D1E329D2-E20B-424B-91E8-07F320502D78}" destId="{996A1550-C752-408A-BC3C-56DA285D302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B83D8-4B81-4210-8DE0-48D4096E68AA}"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8E1993EC-08D0-4E38-BE17-B80B54405757}">
      <dgm:prSet custT="1"/>
      <dgm:spPr/>
      <dgm:t>
        <a:bodyPr/>
        <a:lstStyle/>
        <a:p>
          <a:r>
            <a:rPr lang="en-US" sz="1500" dirty="0"/>
            <a:t>PEOPLE UNDERSTAND WHAT THEY NEED TO DO &amp; FEEL SUPPORTED</a:t>
          </a:r>
        </a:p>
      </dgm:t>
    </dgm:pt>
    <dgm:pt modelId="{A802F562-5E80-442D-87AD-12DA8FCBEEEB}" type="parTrans" cxnId="{97581530-3C7E-4553-8154-A2FF9EE25C8C}">
      <dgm:prSet/>
      <dgm:spPr/>
      <dgm:t>
        <a:bodyPr/>
        <a:lstStyle/>
        <a:p>
          <a:endParaRPr lang="en-US"/>
        </a:p>
      </dgm:t>
    </dgm:pt>
    <dgm:pt modelId="{278FD598-42B9-4A80-BE06-F6D907A7B8BE}" type="sibTrans" cxnId="{97581530-3C7E-4553-8154-A2FF9EE25C8C}">
      <dgm:prSet/>
      <dgm:spPr/>
      <dgm:t>
        <a:bodyPr/>
        <a:lstStyle/>
        <a:p>
          <a:endParaRPr lang="en-US"/>
        </a:p>
      </dgm:t>
    </dgm:pt>
    <dgm:pt modelId="{74B491FC-57A5-4C94-851C-2DFFDF98BB7B}">
      <dgm:prSet custT="1"/>
      <dgm:spPr/>
      <dgm:t>
        <a:bodyPr/>
        <a:lstStyle/>
        <a:p>
          <a:r>
            <a:rPr lang="en-US" sz="1500" dirty="0"/>
            <a:t>The organization sets up ways to pay attention to &amp; help staff deliver Triple P in day-to-day work.</a:t>
          </a:r>
        </a:p>
      </dgm:t>
    </dgm:pt>
    <dgm:pt modelId="{422FE3D4-36E0-48F8-A16B-A35B15F18D36}" type="parTrans" cxnId="{7EFA0F60-F679-4DF4-9BB1-9C141B12D605}">
      <dgm:prSet/>
      <dgm:spPr/>
      <dgm:t>
        <a:bodyPr/>
        <a:lstStyle/>
        <a:p>
          <a:endParaRPr lang="en-US"/>
        </a:p>
      </dgm:t>
    </dgm:pt>
    <dgm:pt modelId="{7172D7CF-87F4-4E02-8216-A7F5CAE26012}" type="sibTrans" cxnId="{7EFA0F60-F679-4DF4-9BB1-9C141B12D605}">
      <dgm:prSet/>
      <dgm:spPr/>
      <dgm:t>
        <a:bodyPr/>
        <a:lstStyle/>
        <a:p>
          <a:endParaRPr lang="en-US"/>
        </a:p>
      </dgm:t>
    </dgm:pt>
    <dgm:pt modelId="{F824CB4D-3224-47AE-A152-34A9BDF0B9E5}">
      <dgm:prSet custT="1"/>
      <dgm:spPr/>
      <dgm:t>
        <a:bodyPr/>
        <a:lstStyle/>
        <a:p>
          <a:r>
            <a:rPr lang="en-US" sz="1500" dirty="0"/>
            <a:t>TEAMS HAVE CLEAR, DEDICATED, RESOURCED ROLES FOR IMPLEMENTATION</a:t>
          </a:r>
        </a:p>
      </dgm:t>
    </dgm:pt>
    <dgm:pt modelId="{BC368695-E1D2-49FD-97FB-1DA309B26709}" type="parTrans" cxnId="{616C9424-3AAF-413E-8DDE-C76922AD5596}">
      <dgm:prSet/>
      <dgm:spPr/>
      <dgm:t>
        <a:bodyPr/>
        <a:lstStyle/>
        <a:p>
          <a:endParaRPr lang="en-US"/>
        </a:p>
      </dgm:t>
    </dgm:pt>
    <dgm:pt modelId="{18FCA0C0-6024-42B9-9457-FC5061972B76}" type="sibTrans" cxnId="{616C9424-3AAF-413E-8DDE-C76922AD5596}">
      <dgm:prSet/>
      <dgm:spPr/>
      <dgm:t>
        <a:bodyPr/>
        <a:lstStyle/>
        <a:p>
          <a:endParaRPr lang="en-US"/>
        </a:p>
      </dgm:t>
    </dgm:pt>
    <dgm:pt modelId="{3189B785-05A7-43B2-8D50-8919407A79F0}">
      <dgm:prSet custT="1"/>
      <dgm:spPr/>
      <dgm:t>
        <a:bodyPr/>
        <a:lstStyle/>
        <a:p>
          <a:r>
            <a:rPr lang="en-US" sz="1500" dirty="0"/>
            <a:t>There are people with specific roles to facilitate day-to-day coordination &amp; management of implementing Triple P. </a:t>
          </a:r>
        </a:p>
      </dgm:t>
    </dgm:pt>
    <dgm:pt modelId="{AC8F83BF-9D25-497E-B676-BE28831829D6}" type="parTrans" cxnId="{482614BC-120C-4EFF-86BD-054F84A1A446}">
      <dgm:prSet/>
      <dgm:spPr/>
      <dgm:t>
        <a:bodyPr/>
        <a:lstStyle/>
        <a:p>
          <a:endParaRPr lang="en-US"/>
        </a:p>
      </dgm:t>
    </dgm:pt>
    <dgm:pt modelId="{ADFEC40E-E54C-4AA7-88DF-0DB013E12F3D}" type="sibTrans" cxnId="{482614BC-120C-4EFF-86BD-054F84A1A446}">
      <dgm:prSet/>
      <dgm:spPr/>
      <dgm:t>
        <a:bodyPr/>
        <a:lstStyle/>
        <a:p>
          <a:endParaRPr lang="en-US"/>
        </a:p>
      </dgm:t>
    </dgm:pt>
    <dgm:pt modelId="{C5E5B9B6-2599-4018-A87D-0193955B8B85}">
      <dgm:prSet custT="1"/>
      <dgm:spPr/>
      <dgm:t>
        <a:bodyPr/>
        <a:lstStyle/>
        <a:p>
          <a:r>
            <a:rPr lang="en-US" sz="1500" dirty="0"/>
            <a:t>The organization is thinking about what to watch for and how to learn from what they see to get better.</a:t>
          </a:r>
        </a:p>
      </dgm:t>
    </dgm:pt>
    <dgm:pt modelId="{99E010BF-CF84-4FD3-A0DB-2C9A088147F4}" type="parTrans" cxnId="{DF741A92-66E0-441F-B67F-07C5B391F951}">
      <dgm:prSet/>
      <dgm:spPr/>
      <dgm:t>
        <a:bodyPr/>
        <a:lstStyle/>
        <a:p>
          <a:endParaRPr lang="en-US"/>
        </a:p>
      </dgm:t>
    </dgm:pt>
    <dgm:pt modelId="{0816373C-0F2D-4DCE-9CB2-8A208D08F55A}" type="sibTrans" cxnId="{DF741A92-66E0-441F-B67F-07C5B391F951}">
      <dgm:prSet/>
      <dgm:spPr/>
      <dgm:t>
        <a:bodyPr/>
        <a:lstStyle/>
        <a:p>
          <a:endParaRPr lang="en-US"/>
        </a:p>
      </dgm:t>
    </dgm:pt>
    <dgm:pt modelId="{C9B5A23A-F864-4E5B-984C-EF72A5ABBB7E}">
      <dgm:prSet custT="1"/>
      <dgm:spPr/>
      <dgm:t>
        <a:bodyPr/>
        <a:lstStyle/>
        <a:p>
          <a:r>
            <a:rPr lang="en-US" sz="1500" dirty="0"/>
            <a:t>People perceive they have the resources they need to feel confident and competent. </a:t>
          </a:r>
        </a:p>
      </dgm:t>
    </dgm:pt>
    <dgm:pt modelId="{2AB3AF81-8762-4586-8AB2-6B2D4C638341}" type="parTrans" cxnId="{8424DBE8-708E-4E58-B8DD-CCC4D0E6BBCD}">
      <dgm:prSet/>
      <dgm:spPr/>
      <dgm:t>
        <a:bodyPr/>
        <a:lstStyle/>
        <a:p>
          <a:endParaRPr lang="en-US"/>
        </a:p>
      </dgm:t>
    </dgm:pt>
    <dgm:pt modelId="{27467CAD-4ECD-4D04-8BB3-7EC3BC504489}" type="sibTrans" cxnId="{8424DBE8-708E-4E58-B8DD-CCC4D0E6BBCD}">
      <dgm:prSet/>
      <dgm:spPr/>
      <dgm:t>
        <a:bodyPr/>
        <a:lstStyle/>
        <a:p>
          <a:endParaRPr lang="en-US"/>
        </a:p>
      </dgm:t>
    </dgm:pt>
    <dgm:pt modelId="{6C159CB9-1A08-4AA1-968D-973EAD4B3E5D}">
      <dgm:prSet custT="1"/>
      <dgm:spPr/>
      <dgm:t>
        <a:bodyPr/>
        <a:lstStyle/>
        <a:p>
          <a:r>
            <a:rPr lang="en-US" sz="1500" dirty="0"/>
            <a:t>Teams understand their specific purpose and how they connect to the work of other teams.</a:t>
          </a:r>
        </a:p>
      </dgm:t>
    </dgm:pt>
    <dgm:pt modelId="{466E5F7B-4BD7-49B1-8393-2E78B7469D9B}" type="parTrans" cxnId="{9399C639-C44C-4F38-9749-66D028E0A877}">
      <dgm:prSet/>
      <dgm:spPr/>
      <dgm:t>
        <a:bodyPr/>
        <a:lstStyle/>
        <a:p>
          <a:endParaRPr lang="en-US"/>
        </a:p>
      </dgm:t>
    </dgm:pt>
    <dgm:pt modelId="{22872E06-8D6F-4F83-BE1E-736367A1388E}" type="sibTrans" cxnId="{9399C639-C44C-4F38-9749-66D028E0A877}">
      <dgm:prSet/>
      <dgm:spPr/>
      <dgm:t>
        <a:bodyPr/>
        <a:lstStyle/>
        <a:p>
          <a:endParaRPr lang="en-US"/>
        </a:p>
      </dgm:t>
    </dgm:pt>
    <dgm:pt modelId="{EB40851B-3B58-472D-B43C-5660479674A0}">
      <dgm:prSet custT="1"/>
      <dgm:spPr/>
      <dgm:t>
        <a:bodyPr/>
        <a:lstStyle/>
        <a:p>
          <a:r>
            <a:rPr lang="en-US" sz="1500" dirty="0"/>
            <a:t>Teams are linked to each other, leadership, staff, and partners in ways that fit local context.</a:t>
          </a:r>
        </a:p>
      </dgm:t>
    </dgm:pt>
    <dgm:pt modelId="{469A476A-C5DE-479F-BC7B-AAB34B94C3CD}" type="parTrans" cxnId="{96E507BC-8FEE-4788-9245-A87A2F4DA6D5}">
      <dgm:prSet/>
      <dgm:spPr/>
      <dgm:t>
        <a:bodyPr/>
        <a:lstStyle/>
        <a:p>
          <a:endParaRPr lang="en-US"/>
        </a:p>
      </dgm:t>
    </dgm:pt>
    <dgm:pt modelId="{2486E7BE-5628-42BC-AAB3-DB0C42BBA17F}" type="sibTrans" cxnId="{96E507BC-8FEE-4788-9245-A87A2F4DA6D5}">
      <dgm:prSet/>
      <dgm:spPr/>
      <dgm:t>
        <a:bodyPr/>
        <a:lstStyle/>
        <a:p>
          <a:endParaRPr lang="en-US"/>
        </a:p>
      </dgm:t>
    </dgm:pt>
    <dgm:pt modelId="{D1E329D2-E20B-424B-91E8-07F320502D78}" type="pres">
      <dgm:prSet presAssocID="{488B83D8-4B81-4210-8DE0-48D4096E68AA}" presName="linear" presStyleCnt="0">
        <dgm:presLayoutVars>
          <dgm:dir/>
          <dgm:animLvl val="lvl"/>
          <dgm:resizeHandles val="exact"/>
        </dgm:presLayoutVars>
      </dgm:prSet>
      <dgm:spPr/>
    </dgm:pt>
    <dgm:pt modelId="{5BDC6A93-E629-4C45-861E-5CFBFF116E03}" type="pres">
      <dgm:prSet presAssocID="{8E1993EC-08D0-4E38-BE17-B80B54405757}" presName="parentLin" presStyleCnt="0"/>
      <dgm:spPr/>
    </dgm:pt>
    <dgm:pt modelId="{6FAD3317-33AC-46B4-889B-9773C9CE9332}" type="pres">
      <dgm:prSet presAssocID="{8E1993EC-08D0-4E38-BE17-B80B54405757}" presName="parentLeftMargin" presStyleLbl="node1" presStyleIdx="0" presStyleCnt="2"/>
      <dgm:spPr/>
    </dgm:pt>
    <dgm:pt modelId="{BBA48FC1-0F68-4FE9-B891-217A7212CF95}" type="pres">
      <dgm:prSet presAssocID="{8E1993EC-08D0-4E38-BE17-B80B54405757}" presName="parentText" presStyleLbl="node1" presStyleIdx="0" presStyleCnt="2" custLinFactNeighborX="-6273" custLinFactNeighborY="5037">
        <dgm:presLayoutVars>
          <dgm:chMax val="0"/>
          <dgm:bulletEnabled val="1"/>
        </dgm:presLayoutVars>
      </dgm:prSet>
      <dgm:spPr/>
    </dgm:pt>
    <dgm:pt modelId="{8851CA82-7D32-440F-B315-24C2CE1D24D4}" type="pres">
      <dgm:prSet presAssocID="{8E1993EC-08D0-4E38-BE17-B80B54405757}" presName="negativeSpace" presStyleCnt="0"/>
      <dgm:spPr/>
    </dgm:pt>
    <dgm:pt modelId="{D8F63FA1-4C24-45D5-8BAC-E563DA836A8C}" type="pres">
      <dgm:prSet presAssocID="{8E1993EC-08D0-4E38-BE17-B80B54405757}" presName="childText" presStyleLbl="conFgAcc1" presStyleIdx="0" presStyleCnt="2" custScaleY="95710">
        <dgm:presLayoutVars>
          <dgm:bulletEnabled val="1"/>
        </dgm:presLayoutVars>
      </dgm:prSet>
      <dgm:spPr/>
    </dgm:pt>
    <dgm:pt modelId="{EDBBC268-9C5C-4774-937A-A448AB5FE9A8}" type="pres">
      <dgm:prSet presAssocID="{278FD598-42B9-4A80-BE06-F6D907A7B8BE}" presName="spaceBetweenRectangles" presStyleCnt="0"/>
      <dgm:spPr/>
    </dgm:pt>
    <dgm:pt modelId="{E251F3AA-A4D8-4E4D-80A4-B841855C43D3}" type="pres">
      <dgm:prSet presAssocID="{F824CB4D-3224-47AE-A152-34A9BDF0B9E5}" presName="parentLin" presStyleCnt="0"/>
      <dgm:spPr/>
    </dgm:pt>
    <dgm:pt modelId="{8CE4F8C2-8CBB-4EF7-AC97-0D927CE94EEC}" type="pres">
      <dgm:prSet presAssocID="{F824CB4D-3224-47AE-A152-34A9BDF0B9E5}" presName="parentLeftMargin" presStyleLbl="node1" presStyleIdx="0" presStyleCnt="2"/>
      <dgm:spPr/>
    </dgm:pt>
    <dgm:pt modelId="{48758A7C-6326-4E4E-A230-BD63086439DD}" type="pres">
      <dgm:prSet presAssocID="{F824CB4D-3224-47AE-A152-34A9BDF0B9E5}" presName="parentText" presStyleLbl="node1" presStyleIdx="1" presStyleCnt="2" custScaleX="116090">
        <dgm:presLayoutVars>
          <dgm:chMax val="0"/>
          <dgm:bulletEnabled val="1"/>
        </dgm:presLayoutVars>
      </dgm:prSet>
      <dgm:spPr/>
    </dgm:pt>
    <dgm:pt modelId="{21186508-83B8-4EC4-8C61-3B59DFCB0331}" type="pres">
      <dgm:prSet presAssocID="{F824CB4D-3224-47AE-A152-34A9BDF0B9E5}" presName="negativeSpace" presStyleCnt="0"/>
      <dgm:spPr/>
    </dgm:pt>
    <dgm:pt modelId="{996A1550-C752-408A-BC3C-56DA285D302A}" type="pres">
      <dgm:prSet presAssocID="{F824CB4D-3224-47AE-A152-34A9BDF0B9E5}" presName="childText" presStyleLbl="conFgAcc1" presStyleIdx="1" presStyleCnt="2" custScaleY="102913">
        <dgm:presLayoutVars>
          <dgm:bulletEnabled val="1"/>
        </dgm:presLayoutVars>
      </dgm:prSet>
      <dgm:spPr/>
    </dgm:pt>
  </dgm:ptLst>
  <dgm:cxnLst>
    <dgm:cxn modelId="{B9DC520A-3E1D-439B-8569-0872F88B4A57}" type="presOf" srcId="{C5E5B9B6-2599-4018-A87D-0193955B8B85}" destId="{D8F63FA1-4C24-45D5-8BAC-E563DA836A8C}" srcOrd="0" destOrd="1" presId="urn:microsoft.com/office/officeart/2005/8/layout/list1"/>
    <dgm:cxn modelId="{616C9424-3AAF-413E-8DDE-C76922AD5596}" srcId="{488B83D8-4B81-4210-8DE0-48D4096E68AA}" destId="{F824CB4D-3224-47AE-A152-34A9BDF0B9E5}" srcOrd="1" destOrd="0" parTransId="{BC368695-E1D2-49FD-97FB-1DA309B26709}" sibTransId="{18FCA0C0-6024-42B9-9457-FC5061972B76}"/>
    <dgm:cxn modelId="{E4EBD428-4494-46E7-814F-55437DC3A544}" type="presOf" srcId="{6C159CB9-1A08-4AA1-968D-973EAD4B3E5D}" destId="{996A1550-C752-408A-BC3C-56DA285D302A}" srcOrd="0" destOrd="1" presId="urn:microsoft.com/office/officeart/2005/8/layout/list1"/>
    <dgm:cxn modelId="{97581530-3C7E-4553-8154-A2FF9EE25C8C}" srcId="{488B83D8-4B81-4210-8DE0-48D4096E68AA}" destId="{8E1993EC-08D0-4E38-BE17-B80B54405757}" srcOrd="0" destOrd="0" parTransId="{A802F562-5E80-442D-87AD-12DA8FCBEEEB}" sibTransId="{278FD598-42B9-4A80-BE06-F6D907A7B8BE}"/>
    <dgm:cxn modelId="{9399C639-C44C-4F38-9749-66D028E0A877}" srcId="{F824CB4D-3224-47AE-A152-34A9BDF0B9E5}" destId="{6C159CB9-1A08-4AA1-968D-973EAD4B3E5D}" srcOrd="1" destOrd="0" parTransId="{466E5F7B-4BD7-49B1-8393-2E78B7469D9B}" sibTransId="{22872E06-8D6F-4F83-BE1E-736367A1388E}"/>
    <dgm:cxn modelId="{D2106E40-0FDE-427D-BD43-E914117AB276}" type="presOf" srcId="{8E1993EC-08D0-4E38-BE17-B80B54405757}" destId="{BBA48FC1-0F68-4FE9-B891-217A7212CF95}" srcOrd="1" destOrd="0" presId="urn:microsoft.com/office/officeart/2005/8/layout/list1"/>
    <dgm:cxn modelId="{7EFA0F60-F679-4DF4-9BB1-9C141B12D605}" srcId="{8E1993EC-08D0-4E38-BE17-B80B54405757}" destId="{74B491FC-57A5-4C94-851C-2DFFDF98BB7B}" srcOrd="0" destOrd="0" parTransId="{422FE3D4-36E0-48F8-A16B-A35B15F18D36}" sibTransId="{7172D7CF-87F4-4E02-8216-A7F5CAE26012}"/>
    <dgm:cxn modelId="{1166E04B-098C-420A-A3C0-A39DB168FE63}" type="presOf" srcId="{3189B785-05A7-43B2-8D50-8919407A79F0}" destId="{996A1550-C752-408A-BC3C-56DA285D302A}" srcOrd="0" destOrd="0" presId="urn:microsoft.com/office/officeart/2005/8/layout/list1"/>
    <dgm:cxn modelId="{8029116F-81A4-4967-87A8-916C7A301F1D}" type="presOf" srcId="{F824CB4D-3224-47AE-A152-34A9BDF0B9E5}" destId="{8CE4F8C2-8CBB-4EF7-AC97-0D927CE94EEC}" srcOrd="0" destOrd="0" presId="urn:microsoft.com/office/officeart/2005/8/layout/list1"/>
    <dgm:cxn modelId="{7FCF3551-BFC5-4828-A01D-396D13621DE5}" type="presOf" srcId="{74B491FC-57A5-4C94-851C-2DFFDF98BB7B}" destId="{D8F63FA1-4C24-45D5-8BAC-E563DA836A8C}" srcOrd="0" destOrd="0" presId="urn:microsoft.com/office/officeart/2005/8/layout/list1"/>
    <dgm:cxn modelId="{CB49CA82-D027-4F67-8335-3016CDE8C9AA}" type="presOf" srcId="{F824CB4D-3224-47AE-A152-34A9BDF0B9E5}" destId="{48758A7C-6326-4E4E-A230-BD63086439DD}" srcOrd="1" destOrd="0" presId="urn:microsoft.com/office/officeart/2005/8/layout/list1"/>
    <dgm:cxn modelId="{9DD97A8E-F292-4135-A556-797E9C543045}" type="presOf" srcId="{8E1993EC-08D0-4E38-BE17-B80B54405757}" destId="{6FAD3317-33AC-46B4-889B-9773C9CE9332}" srcOrd="0" destOrd="0" presId="urn:microsoft.com/office/officeart/2005/8/layout/list1"/>
    <dgm:cxn modelId="{DF741A92-66E0-441F-B67F-07C5B391F951}" srcId="{8E1993EC-08D0-4E38-BE17-B80B54405757}" destId="{C5E5B9B6-2599-4018-A87D-0193955B8B85}" srcOrd="1" destOrd="0" parTransId="{99E010BF-CF84-4FD3-A0DB-2C9A088147F4}" sibTransId="{0816373C-0F2D-4DCE-9CB2-8A208D08F55A}"/>
    <dgm:cxn modelId="{52CD4F97-A9D2-4125-B0E2-BCE1CE870080}" type="presOf" srcId="{488B83D8-4B81-4210-8DE0-48D4096E68AA}" destId="{D1E329D2-E20B-424B-91E8-07F320502D78}" srcOrd="0" destOrd="0" presId="urn:microsoft.com/office/officeart/2005/8/layout/list1"/>
    <dgm:cxn modelId="{96E507BC-8FEE-4788-9245-A87A2F4DA6D5}" srcId="{F824CB4D-3224-47AE-A152-34A9BDF0B9E5}" destId="{EB40851B-3B58-472D-B43C-5660479674A0}" srcOrd="2" destOrd="0" parTransId="{469A476A-C5DE-479F-BC7B-AAB34B94C3CD}" sibTransId="{2486E7BE-5628-42BC-AAB3-DB0C42BBA17F}"/>
    <dgm:cxn modelId="{482614BC-120C-4EFF-86BD-054F84A1A446}" srcId="{F824CB4D-3224-47AE-A152-34A9BDF0B9E5}" destId="{3189B785-05A7-43B2-8D50-8919407A79F0}" srcOrd="0" destOrd="0" parTransId="{AC8F83BF-9D25-497E-B676-BE28831829D6}" sibTransId="{ADFEC40E-E54C-4AA7-88DF-0DB013E12F3D}"/>
    <dgm:cxn modelId="{3EF5E6D8-173B-4831-866D-4C1E6CA42E1D}" type="presOf" srcId="{C9B5A23A-F864-4E5B-984C-EF72A5ABBB7E}" destId="{D8F63FA1-4C24-45D5-8BAC-E563DA836A8C}" srcOrd="0" destOrd="2" presId="urn:microsoft.com/office/officeart/2005/8/layout/list1"/>
    <dgm:cxn modelId="{8424DBE8-708E-4E58-B8DD-CCC4D0E6BBCD}" srcId="{8E1993EC-08D0-4E38-BE17-B80B54405757}" destId="{C9B5A23A-F864-4E5B-984C-EF72A5ABBB7E}" srcOrd="2" destOrd="0" parTransId="{2AB3AF81-8762-4586-8AB2-6B2D4C638341}" sibTransId="{27467CAD-4ECD-4D04-8BB3-7EC3BC504489}"/>
    <dgm:cxn modelId="{0F42BDFC-5F3E-4FFF-BB1A-13DF72CF4158}" type="presOf" srcId="{EB40851B-3B58-472D-B43C-5660479674A0}" destId="{996A1550-C752-408A-BC3C-56DA285D302A}" srcOrd="0" destOrd="2" presId="urn:microsoft.com/office/officeart/2005/8/layout/list1"/>
    <dgm:cxn modelId="{B615067F-FF23-4DD9-8C07-03C18DFECAF8}" type="presParOf" srcId="{D1E329D2-E20B-424B-91E8-07F320502D78}" destId="{5BDC6A93-E629-4C45-861E-5CFBFF116E03}" srcOrd="0" destOrd="0" presId="urn:microsoft.com/office/officeart/2005/8/layout/list1"/>
    <dgm:cxn modelId="{68A59CE9-68E0-4E1A-B18E-1C4FECC2860C}" type="presParOf" srcId="{5BDC6A93-E629-4C45-861E-5CFBFF116E03}" destId="{6FAD3317-33AC-46B4-889B-9773C9CE9332}" srcOrd="0" destOrd="0" presId="urn:microsoft.com/office/officeart/2005/8/layout/list1"/>
    <dgm:cxn modelId="{4A864100-5571-4D85-B417-0D6633D0D040}" type="presParOf" srcId="{5BDC6A93-E629-4C45-861E-5CFBFF116E03}" destId="{BBA48FC1-0F68-4FE9-B891-217A7212CF95}" srcOrd="1" destOrd="0" presId="urn:microsoft.com/office/officeart/2005/8/layout/list1"/>
    <dgm:cxn modelId="{BAB36EA6-3D44-4543-B4D5-341CAD87FE44}" type="presParOf" srcId="{D1E329D2-E20B-424B-91E8-07F320502D78}" destId="{8851CA82-7D32-440F-B315-24C2CE1D24D4}" srcOrd="1" destOrd="0" presId="urn:microsoft.com/office/officeart/2005/8/layout/list1"/>
    <dgm:cxn modelId="{A3ECDC4A-1B0A-4DD5-B763-46C3927DBDC9}" type="presParOf" srcId="{D1E329D2-E20B-424B-91E8-07F320502D78}" destId="{D8F63FA1-4C24-45D5-8BAC-E563DA836A8C}" srcOrd="2" destOrd="0" presId="urn:microsoft.com/office/officeart/2005/8/layout/list1"/>
    <dgm:cxn modelId="{3F646DFD-F4C4-424F-AE02-DF43D75342DB}" type="presParOf" srcId="{D1E329D2-E20B-424B-91E8-07F320502D78}" destId="{EDBBC268-9C5C-4774-937A-A448AB5FE9A8}" srcOrd="3" destOrd="0" presId="urn:microsoft.com/office/officeart/2005/8/layout/list1"/>
    <dgm:cxn modelId="{7F3A0FB3-23B1-4D02-9782-C0064519A76B}" type="presParOf" srcId="{D1E329D2-E20B-424B-91E8-07F320502D78}" destId="{E251F3AA-A4D8-4E4D-80A4-B841855C43D3}" srcOrd="4" destOrd="0" presId="urn:microsoft.com/office/officeart/2005/8/layout/list1"/>
    <dgm:cxn modelId="{C2F46BEA-094A-4D9E-9A34-ECC75B54BCA2}" type="presParOf" srcId="{E251F3AA-A4D8-4E4D-80A4-B841855C43D3}" destId="{8CE4F8C2-8CBB-4EF7-AC97-0D927CE94EEC}" srcOrd="0" destOrd="0" presId="urn:microsoft.com/office/officeart/2005/8/layout/list1"/>
    <dgm:cxn modelId="{3C4EE8DB-D58D-4AC8-90BF-258C6AF64DBB}" type="presParOf" srcId="{E251F3AA-A4D8-4E4D-80A4-B841855C43D3}" destId="{48758A7C-6326-4E4E-A230-BD63086439DD}" srcOrd="1" destOrd="0" presId="urn:microsoft.com/office/officeart/2005/8/layout/list1"/>
    <dgm:cxn modelId="{79AEBDD9-0F65-43B0-B461-3BCF66E2BD8A}" type="presParOf" srcId="{D1E329D2-E20B-424B-91E8-07F320502D78}" destId="{21186508-83B8-4EC4-8C61-3B59DFCB0331}" srcOrd="5" destOrd="0" presId="urn:microsoft.com/office/officeart/2005/8/layout/list1"/>
    <dgm:cxn modelId="{203F10EB-8FB2-4AFB-B1EB-4B8B814CFEE3}" type="presParOf" srcId="{D1E329D2-E20B-424B-91E8-07F320502D78}" destId="{996A1550-C752-408A-BC3C-56DA285D302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7F13BA-3BBC-4EBA-9C86-C29641571FC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FD5D057-2FE2-41DA-B4CC-BF4D63B44BA9}">
      <dgm:prSet/>
      <dgm:spPr/>
      <dgm:t>
        <a:bodyPr/>
        <a:lstStyle/>
        <a:p>
          <a:r>
            <a:rPr lang="en-US" b="1" dirty="0"/>
            <a:t>Jennifer Evans</a:t>
          </a:r>
          <a:r>
            <a:rPr lang="en-US" dirty="0"/>
            <a:t>           </a:t>
          </a:r>
        </a:p>
        <a:p>
          <a:r>
            <a:rPr lang="en-US" dirty="0"/>
            <a:t>Supervisor-Placement &amp; Behavioral Health </a:t>
          </a:r>
        </a:p>
        <a:p>
          <a:r>
            <a:rPr lang="en-US" dirty="0"/>
            <a:t>Wake County Human Services</a:t>
          </a:r>
        </a:p>
      </dgm:t>
    </dgm:pt>
    <dgm:pt modelId="{7B4F692C-5A63-4F6D-8907-FF2C18B5F5BF}" type="parTrans" cxnId="{F892940F-8714-40EB-AF5D-507054BFD91B}">
      <dgm:prSet/>
      <dgm:spPr/>
      <dgm:t>
        <a:bodyPr/>
        <a:lstStyle/>
        <a:p>
          <a:endParaRPr lang="en-US"/>
        </a:p>
      </dgm:t>
    </dgm:pt>
    <dgm:pt modelId="{5A304C82-AF0E-41E8-B40D-F45B7356EFC7}" type="sibTrans" cxnId="{F892940F-8714-40EB-AF5D-507054BFD91B}">
      <dgm:prSet/>
      <dgm:spPr/>
      <dgm:t>
        <a:bodyPr/>
        <a:lstStyle/>
        <a:p>
          <a:endParaRPr lang="en-US"/>
        </a:p>
      </dgm:t>
    </dgm:pt>
    <dgm:pt modelId="{C928BD27-C10B-4473-8E88-0D70E4FC6898}">
      <dgm:prSet/>
      <dgm:spPr/>
      <dgm:t>
        <a:bodyPr/>
        <a:lstStyle/>
        <a:p>
          <a:r>
            <a:rPr lang="en-US" b="1" dirty="0"/>
            <a:t>Jason Mahoney  </a:t>
          </a:r>
          <a:r>
            <a:rPr lang="en-US" dirty="0"/>
            <a:t>      </a:t>
          </a:r>
        </a:p>
        <a:p>
          <a:r>
            <a:rPr lang="en-US" dirty="0"/>
            <a:t>Child Welfare Program Manager</a:t>
          </a:r>
        </a:p>
        <a:p>
          <a:r>
            <a:rPr lang="en-US" dirty="0"/>
            <a:t>Wake County Human Services</a:t>
          </a:r>
        </a:p>
      </dgm:t>
    </dgm:pt>
    <dgm:pt modelId="{90FD0C53-5738-4CD5-BA22-4FE52118E7AA}" type="parTrans" cxnId="{70D5BA2E-8744-4BC4-9119-A90D1BE2E010}">
      <dgm:prSet/>
      <dgm:spPr/>
      <dgm:t>
        <a:bodyPr/>
        <a:lstStyle/>
        <a:p>
          <a:endParaRPr lang="en-US"/>
        </a:p>
      </dgm:t>
    </dgm:pt>
    <dgm:pt modelId="{5F156A74-0EA7-444E-A6A0-8221B816CB78}" type="sibTrans" cxnId="{70D5BA2E-8744-4BC4-9119-A90D1BE2E010}">
      <dgm:prSet/>
      <dgm:spPr/>
      <dgm:t>
        <a:bodyPr/>
        <a:lstStyle/>
        <a:p>
          <a:endParaRPr lang="en-US"/>
        </a:p>
      </dgm:t>
    </dgm:pt>
    <dgm:pt modelId="{B9150105-93D1-450B-8FF7-B263404EA87D}">
      <dgm:prSet/>
      <dgm:spPr/>
      <dgm:t>
        <a:bodyPr/>
        <a:lstStyle/>
        <a:p>
          <a:r>
            <a:rPr lang="en-US" b="1" dirty="0"/>
            <a:t>Tondrea Leach  </a:t>
          </a:r>
          <a:r>
            <a:rPr lang="en-US" dirty="0"/>
            <a:t>       </a:t>
          </a:r>
        </a:p>
        <a:p>
          <a:r>
            <a:rPr lang="en-US" dirty="0"/>
            <a:t> Executive Director</a:t>
          </a:r>
        </a:p>
        <a:p>
          <a:r>
            <a:rPr lang="en-US" dirty="0"/>
            <a:t>Onslow County PEERS Family      Development Center </a:t>
          </a:r>
        </a:p>
      </dgm:t>
    </dgm:pt>
    <dgm:pt modelId="{1E313344-5943-4CEC-AEAE-B51F6DD7D8BA}" type="parTrans" cxnId="{4292D4D7-73E1-4C47-8059-33063781374D}">
      <dgm:prSet/>
      <dgm:spPr/>
      <dgm:t>
        <a:bodyPr/>
        <a:lstStyle/>
        <a:p>
          <a:endParaRPr lang="en-US"/>
        </a:p>
      </dgm:t>
    </dgm:pt>
    <dgm:pt modelId="{CD2EC8DF-00D3-4828-A2C7-8364FCB9000B}" type="sibTrans" cxnId="{4292D4D7-73E1-4C47-8059-33063781374D}">
      <dgm:prSet/>
      <dgm:spPr/>
      <dgm:t>
        <a:bodyPr/>
        <a:lstStyle/>
        <a:p>
          <a:endParaRPr lang="en-US"/>
        </a:p>
      </dgm:t>
    </dgm:pt>
    <dgm:pt modelId="{F2B2CCA6-5E0D-44BE-BA5B-C7223F4FE5B7}">
      <dgm:prSet/>
      <dgm:spPr/>
      <dgm:t>
        <a:bodyPr/>
        <a:lstStyle/>
        <a:p>
          <a:pPr algn="ctr"/>
          <a:r>
            <a:rPr lang="en-US" b="1" dirty="0"/>
            <a:t>    Linda Collins  </a:t>
          </a:r>
          <a:r>
            <a:rPr lang="en-US" dirty="0"/>
            <a:t> 	         </a:t>
          </a:r>
        </a:p>
        <a:p>
          <a:pPr algn="ctr"/>
          <a:r>
            <a:rPr lang="en-US" dirty="0"/>
            <a:t>Child and Family Team Facilitator &amp; LINKS Coordinator 			         Richmond County Department of Social Services</a:t>
          </a:r>
        </a:p>
      </dgm:t>
    </dgm:pt>
    <dgm:pt modelId="{A8B1AC9A-7AC9-43C4-8C3A-B832B6E2796E}" type="parTrans" cxnId="{70C314F6-3353-429C-A6BE-8D3E141D1D04}">
      <dgm:prSet/>
      <dgm:spPr/>
      <dgm:t>
        <a:bodyPr/>
        <a:lstStyle/>
        <a:p>
          <a:endParaRPr lang="en-US"/>
        </a:p>
      </dgm:t>
    </dgm:pt>
    <dgm:pt modelId="{A71452EC-CF9C-4361-AC5A-C526D1A88D99}" type="sibTrans" cxnId="{70C314F6-3353-429C-A6BE-8D3E141D1D04}">
      <dgm:prSet/>
      <dgm:spPr/>
      <dgm:t>
        <a:bodyPr/>
        <a:lstStyle/>
        <a:p>
          <a:endParaRPr lang="en-US"/>
        </a:p>
      </dgm:t>
    </dgm:pt>
    <dgm:pt modelId="{0C8E65C3-3575-4BA8-8DA2-3A912D743A4E}">
      <dgm:prSet/>
      <dgm:spPr/>
      <dgm:t>
        <a:bodyPr/>
        <a:lstStyle/>
        <a:p>
          <a:r>
            <a:rPr lang="en-US" b="1" dirty="0"/>
            <a:t>Sara van Driel</a:t>
          </a:r>
        </a:p>
        <a:p>
          <a:r>
            <a:rPr lang="en-US" dirty="0"/>
            <a:t> Implementation Consultant</a:t>
          </a:r>
        </a:p>
        <a:p>
          <a:r>
            <a:rPr lang="en-US" dirty="0"/>
            <a:t> Triple P America</a:t>
          </a:r>
        </a:p>
      </dgm:t>
    </dgm:pt>
    <dgm:pt modelId="{64619382-72AE-4964-BAA6-25401F090B34}" type="parTrans" cxnId="{11B1EF9C-0BA3-460D-9347-94ADAD3119C2}">
      <dgm:prSet/>
      <dgm:spPr/>
      <dgm:t>
        <a:bodyPr/>
        <a:lstStyle/>
        <a:p>
          <a:endParaRPr lang="en-US"/>
        </a:p>
      </dgm:t>
    </dgm:pt>
    <dgm:pt modelId="{EAE9B073-E16F-47B8-86AF-5054E7A99EAF}" type="sibTrans" cxnId="{11B1EF9C-0BA3-460D-9347-94ADAD3119C2}">
      <dgm:prSet/>
      <dgm:spPr/>
      <dgm:t>
        <a:bodyPr/>
        <a:lstStyle/>
        <a:p>
          <a:endParaRPr lang="en-US"/>
        </a:p>
      </dgm:t>
    </dgm:pt>
    <dgm:pt modelId="{5EDE4EBD-A5F2-4BCF-AE96-4AD808DA76BC}" type="pres">
      <dgm:prSet presAssocID="{567F13BA-3BBC-4EBA-9C86-C29641571FC4}" presName="diagram" presStyleCnt="0">
        <dgm:presLayoutVars>
          <dgm:dir/>
          <dgm:resizeHandles val="exact"/>
        </dgm:presLayoutVars>
      </dgm:prSet>
      <dgm:spPr/>
    </dgm:pt>
    <dgm:pt modelId="{2FF6969B-07A6-45AB-A4B9-E3122C855D4E}" type="pres">
      <dgm:prSet presAssocID="{DFD5D057-2FE2-41DA-B4CC-BF4D63B44BA9}" presName="node" presStyleLbl="node1" presStyleIdx="0" presStyleCnt="5">
        <dgm:presLayoutVars>
          <dgm:bulletEnabled val="1"/>
        </dgm:presLayoutVars>
      </dgm:prSet>
      <dgm:spPr/>
    </dgm:pt>
    <dgm:pt modelId="{00C2B1CF-36AB-4601-AA99-E6B9A3209CBE}" type="pres">
      <dgm:prSet presAssocID="{5A304C82-AF0E-41E8-B40D-F45B7356EFC7}" presName="sibTrans" presStyleCnt="0"/>
      <dgm:spPr/>
    </dgm:pt>
    <dgm:pt modelId="{B7565552-DA94-4B25-B5FB-BA70DC8E4685}" type="pres">
      <dgm:prSet presAssocID="{C928BD27-C10B-4473-8E88-0D70E4FC6898}" presName="node" presStyleLbl="node1" presStyleIdx="1" presStyleCnt="5">
        <dgm:presLayoutVars>
          <dgm:bulletEnabled val="1"/>
        </dgm:presLayoutVars>
      </dgm:prSet>
      <dgm:spPr/>
    </dgm:pt>
    <dgm:pt modelId="{5A2C4A26-8E17-47C3-BB50-62556B3BA088}" type="pres">
      <dgm:prSet presAssocID="{5F156A74-0EA7-444E-A6A0-8221B816CB78}" presName="sibTrans" presStyleCnt="0"/>
      <dgm:spPr/>
    </dgm:pt>
    <dgm:pt modelId="{F60A2F55-48DC-4E98-9B66-D92CB6A78BA1}" type="pres">
      <dgm:prSet presAssocID="{B9150105-93D1-450B-8FF7-B263404EA87D}" presName="node" presStyleLbl="node1" presStyleIdx="2" presStyleCnt="5">
        <dgm:presLayoutVars>
          <dgm:bulletEnabled val="1"/>
        </dgm:presLayoutVars>
      </dgm:prSet>
      <dgm:spPr/>
    </dgm:pt>
    <dgm:pt modelId="{6F787AB4-19B0-42E8-939E-C68EAD79DE8B}" type="pres">
      <dgm:prSet presAssocID="{CD2EC8DF-00D3-4828-A2C7-8364FCB9000B}" presName="sibTrans" presStyleCnt="0"/>
      <dgm:spPr/>
    </dgm:pt>
    <dgm:pt modelId="{A53CC135-57DB-4C30-894F-AC4216B6CCC3}" type="pres">
      <dgm:prSet presAssocID="{F2B2CCA6-5E0D-44BE-BA5B-C7223F4FE5B7}" presName="node" presStyleLbl="node1" presStyleIdx="3" presStyleCnt="5">
        <dgm:presLayoutVars>
          <dgm:bulletEnabled val="1"/>
        </dgm:presLayoutVars>
      </dgm:prSet>
      <dgm:spPr/>
    </dgm:pt>
    <dgm:pt modelId="{3EFDA4AC-B5FB-4F0D-A2A0-19DA6C0E902E}" type="pres">
      <dgm:prSet presAssocID="{A71452EC-CF9C-4361-AC5A-C526D1A88D99}" presName="sibTrans" presStyleCnt="0"/>
      <dgm:spPr/>
    </dgm:pt>
    <dgm:pt modelId="{E2A5F994-1DDA-48F3-9654-65963FEB75CF}" type="pres">
      <dgm:prSet presAssocID="{0C8E65C3-3575-4BA8-8DA2-3A912D743A4E}" presName="node" presStyleLbl="node1" presStyleIdx="4" presStyleCnt="5">
        <dgm:presLayoutVars>
          <dgm:bulletEnabled val="1"/>
        </dgm:presLayoutVars>
      </dgm:prSet>
      <dgm:spPr/>
    </dgm:pt>
  </dgm:ptLst>
  <dgm:cxnLst>
    <dgm:cxn modelId="{F892940F-8714-40EB-AF5D-507054BFD91B}" srcId="{567F13BA-3BBC-4EBA-9C86-C29641571FC4}" destId="{DFD5D057-2FE2-41DA-B4CC-BF4D63B44BA9}" srcOrd="0" destOrd="0" parTransId="{7B4F692C-5A63-4F6D-8907-FF2C18B5F5BF}" sibTransId="{5A304C82-AF0E-41E8-B40D-F45B7356EFC7}"/>
    <dgm:cxn modelId="{68ECF212-43F3-47F1-814E-188EB8A8D5B1}" type="presOf" srcId="{F2B2CCA6-5E0D-44BE-BA5B-C7223F4FE5B7}" destId="{A53CC135-57DB-4C30-894F-AC4216B6CCC3}" srcOrd="0" destOrd="0" presId="urn:microsoft.com/office/officeart/2005/8/layout/default"/>
    <dgm:cxn modelId="{75DA8A24-F0E3-4B28-BB75-465F77060939}" type="presOf" srcId="{C928BD27-C10B-4473-8E88-0D70E4FC6898}" destId="{B7565552-DA94-4B25-B5FB-BA70DC8E4685}" srcOrd="0" destOrd="0" presId="urn:microsoft.com/office/officeart/2005/8/layout/default"/>
    <dgm:cxn modelId="{70D5BA2E-8744-4BC4-9119-A90D1BE2E010}" srcId="{567F13BA-3BBC-4EBA-9C86-C29641571FC4}" destId="{C928BD27-C10B-4473-8E88-0D70E4FC6898}" srcOrd="1" destOrd="0" parTransId="{90FD0C53-5738-4CD5-BA22-4FE52118E7AA}" sibTransId="{5F156A74-0EA7-444E-A6A0-8221B816CB78}"/>
    <dgm:cxn modelId="{938F8567-0B7E-48AA-9E37-1D24EE57C2DD}" type="presOf" srcId="{B9150105-93D1-450B-8FF7-B263404EA87D}" destId="{F60A2F55-48DC-4E98-9B66-D92CB6A78BA1}" srcOrd="0" destOrd="0" presId="urn:microsoft.com/office/officeart/2005/8/layout/default"/>
    <dgm:cxn modelId="{0A489B75-B42B-4BD1-9575-6F51CBCFFF21}" type="presOf" srcId="{0C8E65C3-3575-4BA8-8DA2-3A912D743A4E}" destId="{E2A5F994-1DDA-48F3-9654-65963FEB75CF}" srcOrd="0" destOrd="0" presId="urn:microsoft.com/office/officeart/2005/8/layout/default"/>
    <dgm:cxn modelId="{C26AB355-BAB0-4CE5-B0D1-587BEACE9FC9}" type="presOf" srcId="{DFD5D057-2FE2-41DA-B4CC-BF4D63B44BA9}" destId="{2FF6969B-07A6-45AB-A4B9-E3122C855D4E}" srcOrd="0" destOrd="0" presId="urn:microsoft.com/office/officeart/2005/8/layout/default"/>
    <dgm:cxn modelId="{11B1EF9C-0BA3-460D-9347-94ADAD3119C2}" srcId="{567F13BA-3BBC-4EBA-9C86-C29641571FC4}" destId="{0C8E65C3-3575-4BA8-8DA2-3A912D743A4E}" srcOrd="4" destOrd="0" parTransId="{64619382-72AE-4964-BAA6-25401F090B34}" sibTransId="{EAE9B073-E16F-47B8-86AF-5054E7A99EAF}"/>
    <dgm:cxn modelId="{6891F5C5-C0EE-44F9-A0E9-FAD1A34A40DD}" type="presOf" srcId="{567F13BA-3BBC-4EBA-9C86-C29641571FC4}" destId="{5EDE4EBD-A5F2-4BCF-AE96-4AD808DA76BC}" srcOrd="0" destOrd="0" presId="urn:microsoft.com/office/officeart/2005/8/layout/default"/>
    <dgm:cxn modelId="{4292D4D7-73E1-4C47-8059-33063781374D}" srcId="{567F13BA-3BBC-4EBA-9C86-C29641571FC4}" destId="{B9150105-93D1-450B-8FF7-B263404EA87D}" srcOrd="2" destOrd="0" parTransId="{1E313344-5943-4CEC-AEAE-B51F6DD7D8BA}" sibTransId="{CD2EC8DF-00D3-4828-A2C7-8364FCB9000B}"/>
    <dgm:cxn modelId="{70C314F6-3353-429C-A6BE-8D3E141D1D04}" srcId="{567F13BA-3BBC-4EBA-9C86-C29641571FC4}" destId="{F2B2CCA6-5E0D-44BE-BA5B-C7223F4FE5B7}" srcOrd="3" destOrd="0" parTransId="{A8B1AC9A-7AC9-43C4-8C3A-B832B6E2796E}" sibTransId="{A71452EC-CF9C-4361-AC5A-C526D1A88D99}"/>
    <dgm:cxn modelId="{E97C504F-2CEB-4A8F-9A43-EC37D7C7C01F}" type="presParOf" srcId="{5EDE4EBD-A5F2-4BCF-AE96-4AD808DA76BC}" destId="{2FF6969B-07A6-45AB-A4B9-E3122C855D4E}" srcOrd="0" destOrd="0" presId="urn:microsoft.com/office/officeart/2005/8/layout/default"/>
    <dgm:cxn modelId="{655FBB1F-B3CE-47B4-BA71-78E99BEA8517}" type="presParOf" srcId="{5EDE4EBD-A5F2-4BCF-AE96-4AD808DA76BC}" destId="{00C2B1CF-36AB-4601-AA99-E6B9A3209CBE}" srcOrd="1" destOrd="0" presId="urn:microsoft.com/office/officeart/2005/8/layout/default"/>
    <dgm:cxn modelId="{792E5CDA-FA29-4302-BC13-CDCAA5AECA39}" type="presParOf" srcId="{5EDE4EBD-A5F2-4BCF-AE96-4AD808DA76BC}" destId="{B7565552-DA94-4B25-B5FB-BA70DC8E4685}" srcOrd="2" destOrd="0" presId="urn:microsoft.com/office/officeart/2005/8/layout/default"/>
    <dgm:cxn modelId="{65BB284E-9A1B-4C20-97EF-036F27971CF6}" type="presParOf" srcId="{5EDE4EBD-A5F2-4BCF-AE96-4AD808DA76BC}" destId="{5A2C4A26-8E17-47C3-BB50-62556B3BA088}" srcOrd="3" destOrd="0" presId="urn:microsoft.com/office/officeart/2005/8/layout/default"/>
    <dgm:cxn modelId="{3A8B4754-5563-460C-A5F0-F59A615167AA}" type="presParOf" srcId="{5EDE4EBD-A5F2-4BCF-AE96-4AD808DA76BC}" destId="{F60A2F55-48DC-4E98-9B66-D92CB6A78BA1}" srcOrd="4" destOrd="0" presId="urn:microsoft.com/office/officeart/2005/8/layout/default"/>
    <dgm:cxn modelId="{82445E1D-2D5E-4DD8-92D8-E9124B033EA1}" type="presParOf" srcId="{5EDE4EBD-A5F2-4BCF-AE96-4AD808DA76BC}" destId="{6F787AB4-19B0-42E8-939E-C68EAD79DE8B}" srcOrd="5" destOrd="0" presId="urn:microsoft.com/office/officeart/2005/8/layout/default"/>
    <dgm:cxn modelId="{CB601236-14C5-4B34-961D-6255A2225613}" type="presParOf" srcId="{5EDE4EBD-A5F2-4BCF-AE96-4AD808DA76BC}" destId="{A53CC135-57DB-4C30-894F-AC4216B6CCC3}" srcOrd="6" destOrd="0" presId="urn:microsoft.com/office/officeart/2005/8/layout/default"/>
    <dgm:cxn modelId="{B8B81740-FF1C-4D5F-AE7A-CB83A568300D}" type="presParOf" srcId="{5EDE4EBD-A5F2-4BCF-AE96-4AD808DA76BC}" destId="{3EFDA4AC-B5FB-4F0D-A2A0-19DA6C0E902E}" srcOrd="7" destOrd="0" presId="urn:microsoft.com/office/officeart/2005/8/layout/default"/>
    <dgm:cxn modelId="{AE845ADB-2661-473E-A0E6-47C18C93D38E}" type="presParOf" srcId="{5EDE4EBD-A5F2-4BCF-AE96-4AD808DA76BC}" destId="{E2A5F994-1DDA-48F3-9654-65963FEB75C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B3836D-71D6-46BA-BC9B-09CCAA6A98E9}" type="doc">
      <dgm:prSet loTypeId="urn:microsoft.com/office/officeart/2005/8/layout/lProcess2" loCatId="list" qsTypeId="urn:microsoft.com/office/officeart/2005/8/quickstyle/simple2" qsCatId="simple" csTypeId="urn:microsoft.com/office/officeart/2005/8/colors/accent1_1" csCatId="accent1" phldr="1"/>
      <dgm:spPr/>
      <dgm:t>
        <a:bodyPr/>
        <a:lstStyle/>
        <a:p>
          <a:endParaRPr lang="en-US"/>
        </a:p>
      </dgm:t>
    </dgm:pt>
    <dgm:pt modelId="{FD6FBB0C-F22C-4DD6-B9AD-4523C92EB17A}">
      <dgm:prSet/>
      <dgm:spPr/>
      <dgm:t>
        <a:bodyPr/>
        <a:lstStyle/>
        <a:p>
          <a:endParaRPr lang="en-US" dirty="0"/>
        </a:p>
      </dgm:t>
    </dgm:pt>
    <dgm:pt modelId="{46B0C7EB-D5BF-4482-B741-20FAA17485CF}" type="parTrans" cxnId="{8A9546D3-C71A-415D-A775-362C355811A2}">
      <dgm:prSet/>
      <dgm:spPr/>
      <dgm:t>
        <a:bodyPr/>
        <a:lstStyle/>
        <a:p>
          <a:endParaRPr lang="en-US"/>
        </a:p>
      </dgm:t>
    </dgm:pt>
    <dgm:pt modelId="{A91490A2-149A-4668-A6B5-2D23B11A51B2}" type="sibTrans" cxnId="{8A9546D3-C71A-415D-A775-362C355811A2}">
      <dgm:prSet/>
      <dgm:spPr/>
      <dgm:t>
        <a:bodyPr/>
        <a:lstStyle/>
        <a:p>
          <a:endParaRPr lang="en-US"/>
        </a:p>
      </dgm:t>
    </dgm:pt>
    <dgm:pt modelId="{8E8C83CE-8150-4DC2-B9FF-5A2E262FB5FE}">
      <dgm:prSet/>
      <dgm:spPr/>
      <dgm:t>
        <a:bodyPr/>
        <a:lstStyle/>
        <a:p>
          <a:r>
            <a:rPr lang="en-US" dirty="0"/>
            <a:t>Readiness 1-Pager</a:t>
          </a:r>
        </a:p>
      </dgm:t>
    </dgm:pt>
    <dgm:pt modelId="{ED725EB9-3DAE-4A79-B88C-AF5C39BE2793}" type="parTrans" cxnId="{1774A712-9B6E-4A1B-B275-D4029AE961F4}">
      <dgm:prSet/>
      <dgm:spPr/>
      <dgm:t>
        <a:bodyPr/>
        <a:lstStyle/>
        <a:p>
          <a:endParaRPr lang="en-US"/>
        </a:p>
      </dgm:t>
    </dgm:pt>
    <dgm:pt modelId="{DB71C947-B33A-4C27-9398-0E61C41A5B1D}" type="sibTrans" cxnId="{1774A712-9B6E-4A1B-B275-D4029AE961F4}">
      <dgm:prSet/>
      <dgm:spPr/>
      <dgm:t>
        <a:bodyPr/>
        <a:lstStyle/>
        <a:p>
          <a:endParaRPr lang="en-US"/>
        </a:p>
      </dgm:t>
    </dgm:pt>
    <dgm:pt modelId="{5A9CFA30-570E-4048-9910-6F6E4D88F068}">
      <dgm:prSet/>
      <dgm:spPr/>
      <dgm:t>
        <a:bodyPr/>
        <a:lstStyle/>
        <a:p>
          <a:r>
            <a:rPr lang="en-US" dirty="0"/>
            <a:t>Learning Collaborative Recordings</a:t>
          </a:r>
        </a:p>
      </dgm:t>
    </dgm:pt>
    <dgm:pt modelId="{78476671-5A60-431F-9152-548D9EAF5568}" type="parTrans" cxnId="{02DE57AE-888D-4483-9FDE-A0DA17574176}">
      <dgm:prSet/>
      <dgm:spPr/>
      <dgm:t>
        <a:bodyPr/>
        <a:lstStyle/>
        <a:p>
          <a:endParaRPr lang="en-US"/>
        </a:p>
      </dgm:t>
    </dgm:pt>
    <dgm:pt modelId="{72FACC6E-A9C6-4AB9-BF2B-3ECA4959E080}" type="sibTrans" cxnId="{02DE57AE-888D-4483-9FDE-A0DA17574176}">
      <dgm:prSet/>
      <dgm:spPr/>
      <dgm:t>
        <a:bodyPr/>
        <a:lstStyle/>
        <a:p>
          <a:endParaRPr lang="en-US"/>
        </a:p>
      </dgm:t>
    </dgm:pt>
    <dgm:pt modelId="{66D2205D-695F-4818-8CC5-9C196DFC667E}">
      <dgm:prSet/>
      <dgm:spPr/>
      <dgm:t>
        <a:bodyPr/>
        <a:lstStyle/>
        <a:p>
          <a:r>
            <a:rPr lang="en-US" dirty="0"/>
            <a:t>Newsletter Archives</a:t>
          </a:r>
        </a:p>
      </dgm:t>
    </dgm:pt>
    <dgm:pt modelId="{3064D15B-4701-4F87-AD4B-D6356A7BF330}" type="parTrans" cxnId="{DA196491-6F47-49BA-8DF4-5E0751D7E300}">
      <dgm:prSet/>
      <dgm:spPr/>
      <dgm:t>
        <a:bodyPr/>
        <a:lstStyle/>
        <a:p>
          <a:endParaRPr lang="en-US"/>
        </a:p>
      </dgm:t>
    </dgm:pt>
    <dgm:pt modelId="{59C2A1F1-19C1-4205-8EF7-EFA5EAEDA3E0}" type="sibTrans" cxnId="{DA196491-6F47-49BA-8DF4-5E0751D7E300}">
      <dgm:prSet/>
      <dgm:spPr/>
      <dgm:t>
        <a:bodyPr/>
        <a:lstStyle/>
        <a:p>
          <a:endParaRPr lang="en-US"/>
        </a:p>
      </dgm:t>
    </dgm:pt>
    <dgm:pt modelId="{DF9A3C69-E987-4A68-A8CA-2DE006C63F80}">
      <dgm:prSet/>
      <dgm:spPr/>
      <dgm:t>
        <a:bodyPr/>
        <a:lstStyle/>
        <a:p>
          <a:endParaRPr lang="en-US" dirty="0"/>
        </a:p>
      </dgm:t>
    </dgm:pt>
    <dgm:pt modelId="{5FB1C9A7-B47E-4D25-8823-EE6E2831F27B}" type="parTrans" cxnId="{F01557A0-ACA1-484E-A228-B9041CC262A8}">
      <dgm:prSet/>
      <dgm:spPr/>
      <dgm:t>
        <a:bodyPr/>
        <a:lstStyle/>
        <a:p>
          <a:endParaRPr lang="en-US"/>
        </a:p>
      </dgm:t>
    </dgm:pt>
    <dgm:pt modelId="{E9393B08-5C3F-41BA-94E6-BC33EFEA83CC}" type="sibTrans" cxnId="{F01557A0-ACA1-484E-A228-B9041CC262A8}">
      <dgm:prSet/>
      <dgm:spPr/>
      <dgm:t>
        <a:bodyPr/>
        <a:lstStyle/>
        <a:p>
          <a:endParaRPr lang="en-US"/>
        </a:p>
      </dgm:t>
    </dgm:pt>
    <dgm:pt modelId="{C13A6B84-9E03-411B-92C4-4C92A0C706DF}">
      <dgm:prSet/>
      <dgm:spPr/>
      <dgm:t>
        <a:bodyPr/>
        <a:lstStyle/>
        <a:p>
          <a:r>
            <a:rPr lang="en-US" dirty="0"/>
            <a:t>LIA Support</a:t>
          </a:r>
        </a:p>
      </dgm:t>
    </dgm:pt>
    <dgm:pt modelId="{6B977CBB-CE25-4942-B971-CF453A09B379}" type="parTrans" cxnId="{8E924385-B3DB-48F3-8760-6CB35FF4ABBA}">
      <dgm:prSet/>
      <dgm:spPr/>
      <dgm:t>
        <a:bodyPr/>
        <a:lstStyle/>
        <a:p>
          <a:endParaRPr lang="en-US"/>
        </a:p>
      </dgm:t>
    </dgm:pt>
    <dgm:pt modelId="{C2EC3899-A0A8-44EF-A6FC-CE2C8FE47C60}" type="sibTrans" cxnId="{8E924385-B3DB-48F3-8760-6CB35FF4ABBA}">
      <dgm:prSet/>
      <dgm:spPr/>
      <dgm:t>
        <a:bodyPr/>
        <a:lstStyle/>
        <a:p>
          <a:endParaRPr lang="en-US"/>
        </a:p>
      </dgm:t>
    </dgm:pt>
    <dgm:pt modelId="{2856C2C9-F9B0-4381-8A9B-8265CC850A57}">
      <dgm:prSet/>
      <dgm:spPr/>
      <dgm:t>
        <a:bodyPr/>
        <a:lstStyle/>
        <a:p>
          <a:r>
            <a:rPr lang="en-US" dirty="0"/>
            <a:t>Impact Center Implementation Support </a:t>
          </a:r>
        </a:p>
      </dgm:t>
    </dgm:pt>
    <dgm:pt modelId="{47A77F90-00D8-42D0-8E1C-14EDDC702AA0}" type="parTrans" cxnId="{9CDB07DD-B130-4036-AD53-08122F543BB7}">
      <dgm:prSet/>
      <dgm:spPr/>
      <dgm:t>
        <a:bodyPr/>
        <a:lstStyle/>
        <a:p>
          <a:endParaRPr lang="en-US"/>
        </a:p>
      </dgm:t>
    </dgm:pt>
    <dgm:pt modelId="{395FC432-1D64-4194-95EC-58E3FE01B39E}" type="sibTrans" cxnId="{9CDB07DD-B130-4036-AD53-08122F543BB7}">
      <dgm:prSet/>
      <dgm:spPr/>
      <dgm:t>
        <a:bodyPr/>
        <a:lstStyle/>
        <a:p>
          <a:endParaRPr lang="en-US"/>
        </a:p>
      </dgm:t>
    </dgm:pt>
    <dgm:pt modelId="{0E8D3E10-5094-4170-A4BF-71BFAF744B48}">
      <dgm:prSet/>
      <dgm:spPr/>
      <dgm:t>
        <a:bodyPr/>
        <a:lstStyle/>
        <a:p>
          <a:endParaRPr lang="en-US" dirty="0"/>
        </a:p>
      </dgm:t>
    </dgm:pt>
    <dgm:pt modelId="{7ECAA044-2CE9-46F4-A044-F30F0CCB9981}" type="sibTrans" cxnId="{DD92EA8D-481C-4C29-A9E7-BAD3F76C645C}">
      <dgm:prSet/>
      <dgm:spPr/>
      <dgm:t>
        <a:bodyPr/>
        <a:lstStyle/>
        <a:p>
          <a:endParaRPr lang="en-US"/>
        </a:p>
      </dgm:t>
    </dgm:pt>
    <dgm:pt modelId="{F09154AD-833C-4501-ACA7-9B3C0D6C889B}" type="parTrans" cxnId="{DD92EA8D-481C-4C29-A9E7-BAD3F76C645C}">
      <dgm:prSet/>
      <dgm:spPr/>
      <dgm:t>
        <a:bodyPr/>
        <a:lstStyle/>
        <a:p>
          <a:endParaRPr lang="en-US"/>
        </a:p>
      </dgm:t>
    </dgm:pt>
    <dgm:pt modelId="{CB486C4A-ABAD-4CE5-95AE-C3BC53481575}">
      <dgm:prSet/>
      <dgm:spPr/>
      <dgm:t>
        <a:bodyPr/>
        <a:lstStyle/>
        <a:p>
          <a:r>
            <a:rPr lang="en-US" dirty="0"/>
            <a:t>Agency Fit &amp; Feasibility Assessment</a:t>
          </a:r>
        </a:p>
      </dgm:t>
    </dgm:pt>
    <dgm:pt modelId="{66B5ED38-8F89-4BE2-8645-0E878A11325D}" type="sibTrans" cxnId="{BFB2CC0C-77D5-4944-8D79-097F508AF9B9}">
      <dgm:prSet/>
      <dgm:spPr/>
      <dgm:t>
        <a:bodyPr/>
        <a:lstStyle/>
        <a:p>
          <a:endParaRPr lang="en-US"/>
        </a:p>
      </dgm:t>
    </dgm:pt>
    <dgm:pt modelId="{A6C6E5A8-5B5A-4408-A608-08B69B88BA4C}" type="parTrans" cxnId="{BFB2CC0C-77D5-4944-8D79-097F508AF9B9}">
      <dgm:prSet/>
      <dgm:spPr/>
      <dgm:t>
        <a:bodyPr/>
        <a:lstStyle/>
        <a:p>
          <a:endParaRPr lang="en-US"/>
        </a:p>
      </dgm:t>
    </dgm:pt>
    <dgm:pt modelId="{B3994964-DD52-4932-A492-775707D77407}">
      <dgm:prSet/>
      <dgm:spPr/>
      <dgm:t>
        <a:bodyPr/>
        <a:lstStyle/>
        <a:p>
          <a:r>
            <a:rPr lang="en-US"/>
            <a:t>Triple P Level Descriptions</a:t>
          </a:r>
        </a:p>
      </dgm:t>
    </dgm:pt>
    <dgm:pt modelId="{BB059438-60DA-4123-8D42-3A6A3979F05A}" type="sibTrans" cxnId="{93E28BD3-B550-4F9D-AC38-AB61F6280D04}">
      <dgm:prSet/>
      <dgm:spPr/>
      <dgm:t>
        <a:bodyPr/>
        <a:lstStyle/>
        <a:p>
          <a:endParaRPr lang="en-US"/>
        </a:p>
      </dgm:t>
    </dgm:pt>
    <dgm:pt modelId="{4D67AA92-27B6-45BA-ACEB-D4748B6D98C5}" type="parTrans" cxnId="{93E28BD3-B550-4F9D-AC38-AB61F6280D04}">
      <dgm:prSet/>
      <dgm:spPr/>
      <dgm:t>
        <a:bodyPr/>
        <a:lstStyle/>
        <a:p>
          <a:endParaRPr lang="en-US"/>
        </a:p>
      </dgm:t>
    </dgm:pt>
    <dgm:pt modelId="{3E9EAF2E-4B35-4260-8471-0B28A2613DAF}">
      <dgm:prSet/>
      <dgm:spPr/>
      <dgm:t>
        <a:bodyPr/>
        <a:lstStyle/>
        <a:p>
          <a:r>
            <a:rPr lang="en-US"/>
            <a:t>TPOL Info</a:t>
          </a:r>
        </a:p>
      </dgm:t>
    </dgm:pt>
    <dgm:pt modelId="{49A3EC58-E324-4F29-9C03-E684FDD170C3}" type="sibTrans" cxnId="{118D7CA2-5870-413C-BC8F-F8F5E15DE1FC}">
      <dgm:prSet/>
      <dgm:spPr/>
      <dgm:t>
        <a:bodyPr/>
        <a:lstStyle/>
        <a:p>
          <a:endParaRPr lang="en-US"/>
        </a:p>
      </dgm:t>
    </dgm:pt>
    <dgm:pt modelId="{B8ACB879-376F-438E-9031-ED5D60830AE7}" type="parTrans" cxnId="{118D7CA2-5870-413C-BC8F-F8F5E15DE1FC}">
      <dgm:prSet/>
      <dgm:spPr/>
      <dgm:t>
        <a:bodyPr/>
        <a:lstStyle/>
        <a:p>
          <a:endParaRPr lang="en-US"/>
        </a:p>
      </dgm:t>
    </dgm:pt>
    <dgm:pt modelId="{00B5D9FD-0C95-4A87-8BAF-534884A2A33C}">
      <dgm:prSet/>
      <dgm:spPr/>
      <dgm:t>
        <a:bodyPr/>
        <a:lstStyle/>
        <a:p>
          <a:r>
            <a:rPr lang="en-US" dirty="0"/>
            <a:t>Peer-to-Peer Learning</a:t>
          </a:r>
        </a:p>
      </dgm:t>
    </dgm:pt>
    <dgm:pt modelId="{DF2E58E4-0717-4AAB-B38A-78FF5187A27F}" type="parTrans" cxnId="{F890F214-24A0-4583-A579-3A37781044F1}">
      <dgm:prSet/>
      <dgm:spPr/>
      <dgm:t>
        <a:bodyPr/>
        <a:lstStyle/>
        <a:p>
          <a:endParaRPr lang="en-US"/>
        </a:p>
      </dgm:t>
    </dgm:pt>
    <dgm:pt modelId="{0A901A3A-C2AD-47DA-946A-55370242CA18}" type="sibTrans" cxnId="{F890F214-24A0-4583-A579-3A37781044F1}">
      <dgm:prSet/>
      <dgm:spPr/>
      <dgm:t>
        <a:bodyPr/>
        <a:lstStyle/>
        <a:p>
          <a:endParaRPr lang="en-US"/>
        </a:p>
      </dgm:t>
    </dgm:pt>
    <dgm:pt modelId="{CAB91D05-4CEA-4697-94A3-A2F584C91D5E}" type="pres">
      <dgm:prSet presAssocID="{26B3836D-71D6-46BA-BC9B-09CCAA6A98E9}" presName="theList" presStyleCnt="0">
        <dgm:presLayoutVars>
          <dgm:dir/>
          <dgm:animLvl val="lvl"/>
          <dgm:resizeHandles val="exact"/>
        </dgm:presLayoutVars>
      </dgm:prSet>
      <dgm:spPr/>
    </dgm:pt>
    <dgm:pt modelId="{26081A9B-9CA9-4D65-A75F-837ED89AAAFB}" type="pres">
      <dgm:prSet presAssocID="{0E8D3E10-5094-4170-A4BF-71BFAF744B48}" presName="compNode" presStyleCnt="0"/>
      <dgm:spPr/>
    </dgm:pt>
    <dgm:pt modelId="{1AC9BA8E-CDEF-4432-A270-C7D378750A95}" type="pres">
      <dgm:prSet presAssocID="{0E8D3E10-5094-4170-A4BF-71BFAF744B48}" presName="aNode" presStyleLbl="bgShp" presStyleIdx="0" presStyleCnt="3" custLinFactNeighborX="-8815" custLinFactNeighborY="1299"/>
      <dgm:spPr/>
    </dgm:pt>
    <dgm:pt modelId="{F72EAFE6-1846-4233-91DD-787AC6935CC7}" type="pres">
      <dgm:prSet presAssocID="{0E8D3E10-5094-4170-A4BF-71BFAF744B48}" presName="textNode" presStyleLbl="bgShp" presStyleIdx="0" presStyleCnt="3"/>
      <dgm:spPr/>
    </dgm:pt>
    <dgm:pt modelId="{8D562787-3D0E-4D7C-9BA7-8A89BFF453A2}" type="pres">
      <dgm:prSet presAssocID="{0E8D3E10-5094-4170-A4BF-71BFAF744B48}" presName="compChildNode" presStyleCnt="0"/>
      <dgm:spPr/>
    </dgm:pt>
    <dgm:pt modelId="{FA07B359-BE87-4658-89FB-05396BB1195B}" type="pres">
      <dgm:prSet presAssocID="{0E8D3E10-5094-4170-A4BF-71BFAF744B48}" presName="theInnerList" presStyleCnt="0"/>
      <dgm:spPr/>
    </dgm:pt>
    <dgm:pt modelId="{AE2774B1-EAB8-460A-B4AF-76176C9D8F5E}" type="pres">
      <dgm:prSet presAssocID="{CB486C4A-ABAD-4CE5-95AE-C3BC53481575}" presName="childNode" presStyleLbl="node1" presStyleIdx="0" presStyleCnt="9">
        <dgm:presLayoutVars>
          <dgm:bulletEnabled val="1"/>
        </dgm:presLayoutVars>
      </dgm:prSet>
      <dgm:spPr/>
    </dgm:pt>
    <dgm:pt modelId="{454899BE-72B3-4188-849D-B0B3D03323FA}" type="pres">
      <dgm:prSet presAssocID="{CB486C4A-ABAD-4CE5-95AE-C3BC53481575}" presName="aSpace2" presStyleCnt="0"/>
      <dgm:spPr/>
    </dgm:pt>
    <dgm:pt modelId="{30D8225A-DC58-4593-BDDA-689600F3C5DE}" type="pres">
      <dgm:prSet presAssocID="{B3994964-DD52-4932-A492-775707D77407}" presName="childNode" presStyleLbl="node1" presStyleIdx="1" presStyleCnt="9">
        <dgm:presLayoutVars>
          <dgm:bulletEnabled val="1"/>
        </dgm:presLayoutVars>
      </dgm:prSet>
      <dgm:spPr/>
    </dgm:pt>
    <dgm:pt modelId="{80541756-C0A3-40E3-9354-A2907FB62241}" type="pres">
      <dgm:prSet presAssocID="{B3994964-DD52-4932-A492-775707D77407}" presName="aSpace2" presStyleCnt="0"/>
      <dgm:spPr/>
    </dgm:pt>
    <dgm:pt modelId="{23BADA5B-E473-4D70-A24C-93A58710245F}" type="pres">
      <dgm:prSet presAssocID="{3E9EAF2E-4B35-4260-8471-0B28A2613DAF}" presName="childNode" presStyleLbl="node1" presStyleIdx="2" presStyleCnt="9">
        <dgm:presLayoutVars>
          <dgm:bulletEnabled val="1"/>
        </dgm:presLayoutVars>
      </dgm:prSet>
      <dgm:spPr/>
    </dgm:pt>
    <dgm:pt modelId="{7F532C7F-0D9F-4954-B809-3EA95D92D21F}" type="pres">
      <dgm:prSet presAssocID="{0E8D3E10-5094-4170-A4BF-71BFAF744B48}" presName="aSpace" presStyleCnt="0"/>
      <dgm:spPr/>
    </dgm:pt>
    <dgm:pt modelId="{96558CC8-002C-4F4A-B486-8C0FC64403F7}" type="pres">
      <dgm:prSet presAssocID="{FD6FBB0C-F22C-4DD6-B9AD-4523C92EB17A}" presName="compNode" presStyleCnt="0"/>
      <dgm:spPr/>
    </dgm:pt>
    <dgm:pt modelId="{4DBED52D-6748-41D8-88AC-CB465C7C6207}" type="pres">
      <dgm:prSet presAssocID="{FD6FBB0C-F22C-4DD6-B9AD-4523C92EB17A}" presName="aNode" presStyleLbl="bgShp" presStyleIdx="1" presStyleCnt="3"/>
      <dgm:spPr/>
    </dgm:pt>
    <dgm:pt modelId="{013321A3-EDFC-484D-A20D-BB2B0F42D7F8}" type="pres">
      <dgm:prSet presAssocID="{FD6FBB0C-F22C-4DD6-B9AD-4523C92EB17A}" presName="textNode" presStyleLbl="bgShp" presStyleIdx="1" presStyleCnt="3"/>
      <dgm:spPr/>
    </dgm:pt>
    <dgm:pt modelId="{A93DC255-E1F4-4366-9883-D10B1C28A484}" type="pres">
      <dgm:prSet presAssocID="{FD6FBB0C-F22C-4DD6-B9AD-4523C92EB17A}" presName="compChildNode" presStyleCnt="0"/>
      <dgm:spPr/>
    </dgm:pt>
    <dgm:pt modelId="{BF8F009E-2CC3-4385-A6FF-BBE93CC26C75}" type="pres">
      <dgm:prSet presAssocID="{FD6FBB0C-F22C-4DD6-B9AD-4523C92EB17A}" presName="theInnerList" presStyleCnt="0"/>
      <dgm:spPr/>
    </dgm:pt>
    <dgm:pt modelId="{A4484608-52E2-4E13-B3E4-E5764E6687F9}" type="pres">
      <dgm:prSet presAssocID="{8E8C83CE-8150-4DC2-B9FF-5A2E262FB5FE}" presName="childNode" presStyleLbl="node1" presStyleIdx="3" presStyleCnt="9">
        <dgm:presLayoutVars>
          <dgm:bulletEnabled val="1"/>
        </dgm:presLayoutVars>
      </dgm:prSet>
      <dgm:spPr/>
    </dgm:pt>
    <dgm:pt modelId="{8E240C80-2FCC-44EC-9DC9-6F1C43FC002D}" type="pres">
      <dgm:prSet presAssocID="{8E8C83CE-8150-4DC2-B9FF-5A2E262FB5FE}" presName="aSpace2" presStyleCnt="0"/>
      <dgm:spPr/>
    </dgm:pt>
    <dgm:pt modelId="{73486583-F3F2-4236-8AFE-A0A3F340CD0A}" type="pres">
      <dgm:prSet presAssocID="{5A9CFA30-570E-4048-9910-6F6E4D88F068}" presName="childNode" presStyleLbl="node1" presStyleIdx="4" presStyleCnt="9">
        <dgm:presLayoutVars>
          <dgm:bulletEnabled val="1"/>
        </dgm:presLayoutVars>
      </dgm:prSet>
      <dgm:spPr/>
    </dgm:pt>
    <dgm:pt modelId="{9F9576D6-9333-4C0A-8766-7860B0D37AAC}" type="pres">
      <dgm:prSet presAssocID="{5A9CFA30-570E-4048-9910-6F6E4D88F068}" presName="aSpace2" presStyleCnt="0"/>
      <dgm:spPr/>
    </dgm:pt>
    <dgm:pt modelId="{2856F343-1A62-4FA3-AB98-31EDF68C4284}" type="pres">
      <dgm:prSet presAssocID="{66D2205D-695F-4818-8CC5-9C196DFC667E}" presName="childNode" presStyleLbl="node1" presStyleIdx="5" presStyleCnt="9">
        <dgm:presLayoutVars>
          <dgm:bulletEnabled val="1"/>
        </dgm:presLayoutVars>
      </dgm:prSet>
      <dgm:spPr/>
    </dgm:pt>
    <dgm:pt modelId="{7CEFC6D0-A89A-4936-B878-FAABE18F7ED3}" type="pres">
      <dgm:prSet presAssocID="{FD6FBB0C-F22C-4DD6-B9AD-4523C92EB17A}" presName="aSpace" presStyleCnt="0"/>
      <dgm:spPr/>
    </dgm:pt>
    <dgm:pt modelId="{333BE32F-1329-4E07-AF65-65A13C4839D3}" type="pres">
      <dgm:prSet presAssocID="{DF9A3C69-E987-4A68-A8CA-2DE006C63F80}" presName="compNode" presStyleCnt="0"/>
      <dgm:spPr/>
    </dgm:pt>
    <dgm:pt modelId="{348C7498-B7BB-4DCA-9180-48E0E89FE79E}" type="pres">
      <dgm:prSet presAssocID="{DF9A3C69-E987-4A68-A8CA-2DE006C63F80}" presName="aNode" presStyleLbl="bgShp" presStyleIdx="2" presStyleCnt="3"/>
      <dgm:spPr/>
    </dgm:pt>
    <dgm:pt modelId="{D9B3B70F-9742-436E-B1FD-E3120CD7F57F}" type="pres">
      <dgm:prSet presAssocID="{DF9A3C69-E987-4A68-A8CA-2DE006C63F80}" presName="textNode" presStyleLbl="bgShp" presStyleIdx="2" presStyleCnt="3"/>
      <dgm:spPr/>
    </dgm:pt>
    <dgm:pt modelId="{E02E6567-7A39-40C2-8B9C-15B2E5658038}" type="pres">
      <dgm:prSet presAssocID="{DF9A3C69-E987-4A68-A8CA-2DE006C63F80}" presName="compChildNode" presStyleCnt="0"/>
      <dgm:spPr/>
    </dgm:pt>
    <dgm:pt modelId="{62767F8D-9AA8-4075-8232-C02F324FC2C2}" type="pres">
      <dgm:prSet presAssocID="{DF9A3C69-E987-4A68-A8CA-2DE006C63F80}" presName="theInnerList" presStyleCnt="0"/>
      <dgm:spPr/>
    </dgm:pt>
    <dgm:pt modelId="{0399DEE2-39FA-4696-8B1E-DEF4E8C7A02C}" type="pres">
      <dgm:prSet presAssocID="{C13A6B84-9E03-411B-92C4-4C92A0C706DF}" presName="childNode" presStyleLbl="node1" presStyleIdx="6" presStyleCnt="9">
        <dgm:presLayoutVars>
          <dgm:bulletEnabled val="1"/>
        </dgm:presLayoutVars>
      </dgm:prSet>
      <dgm:spPr/>
    </dgm:pt>
    <dgm:pt modelId="{C8A0656E-2FDD-477F-9F49-5A52E5A76B18}" type="pres">
      <dgm:prSet presAssocID="{C13A6B84-9E03-411B-92C4-4C92A0C706DF}" presName="aSpace2" presStyleCnt="0"/>
      <dgm:spPr/>
    </dgm:pt>
    <dgm:pt modelId="{3B79978B-47FF-40BA-9707-BC2E12D9B424}" type="pres">
      <dgm:prSet presAssocID="{2856C2C9-F9B0-4381-8A9B-8265CC850A57}" presName="childNode" presStyleLbl="node1" presStyleIdx="7" presStyleCnt="9">
        <dgm:presLayoutVars>
          <dgm:bulletEnabled val="1"/>
        </dgm:presLayoutVars>
      </dgm:prSet>
      <dgm:spPr/>
    </dgm:pt>
    <dgm:pt modelId="{160E1660-A257-43D0-9516-B2101B213E7A}" type="pres">
      <dgm:prSet presAssocID="{2856C2C9-F9B0-4381-8A9B-8265CC850A57}" presName="aSpace2" presStyleCnt="0"/>
      <dgm:spPr/>
    </dgm:pt>
    <dgm:pt modelId="{479F8666-BAF1-469F-BBC2-3AC5D37DB1A2}" type="pres">
      <dgm:prSet presAssocID="{00B5D9FD-0C95-4A87-8BAF-534884A2A33C}" presName="childNode" presStyleLbl="node1" presStyleIdx="8" presStyleCnt="9">
        <dgm:presLayoutVars>
          <dgm:bulletEnabled val="1"/>
        </dgm:presLayoutVars>
      </dgm:prSet>
      <dgm:spPr/>
    </dgm:pt>
  </dgm:ptLst>
  <dgm:cxnLst>
    <dgm:cxn modelId="{BFB2CC0C-77D5-4944-8D79-097F508AF9B9}" srcId="{0E8D3E10-5094-4170-A4BF-71BFAF744B48}" destId="{CB486C4A-ABAD-4CE5-95AE-C3BC53481575}" srcOrd="0" destOrd="0" parTransId="{A6C6E5A8-5B5A-4408-A608-08B69B88BA4C}" sibTransId="{66B5ED38-8F89-4BE2-8645-0E878A11325D}"/>
    <dgm:cxn modelId="{1774A712-9B6E-4A1B-B275-D4029AE961F4}" srcId="{FD6FBB0C-F22C-4DD6-B9AD-4523C92EB17A}" destId="{8E8C83CE-8150-4DC2-B9FF-5A2E262FB5FE}" srcOrd="0" destOrd="0" parTransId="{ED725EB9-3DAE-4A79-B88C-AF5C39BE2793}" sibTransId="{DB71C947-B33A-4C27-9398-0E61C41A5B1D}"/>
    <dgm:cxn modelId="{F890F214-24A0-4583-A579-3A37781044F1}" srcId="{DF9A3C69-E987-4A68-A8CA-2DE006C63F80}" destId="{00B5D9FD-0C95-4A87-8BAF-534884A2A33C}" srcOrd="2" destOrd="0" parTransId="{DF2E58E4-0717-4AAB-B38A-78FF5187A27F}" sibTransId="{0A901A3A-C2AD-47DA-946A-55370242CA18}"/>
    <dgm:cxn modelId="{E089E221-4E25-4D35-BF5C-5CE5FCFF8C73}" type="presOf" srcId="{00B5D9FD-0C95-4A87-8BAF-534884A2A33C}" destId="{479F8666-BAF1-469F-BBC2-3AC5D37DB1A2}" srcOrd="0" destOrd="0" presId="urn:microsoft.com/office/officeart/2005/8/layout/lProcess2"/>
    <dgm:cxn modelId="{84B29326-AA7E-4B90-B031-C55112EB5BD4}" type="presOf" srcId="{0E8D3E10-5094-4170-A4BF-71BFAF744B48}" destId="{1AC9BA8E-CDEF-4432-A270-C7D378750A95}" srcOrd="0" destOrd="0" presId="urn:microsoft.com/office/officeart/2005/8/layout/lProcess2"/>
    <dgm:cxn modelId="{8F10F42C-8509-4158-9BF6-524D57D997F5}" type="presOf" srcId="{DF9A3C69-E987-4A68-A8CA-2DE006C63F80}" destId="{D9B3B70F-9742-436E-B1FD-E3120CD7F57F}" srcOrd="1" destOrd="0" presId="urn:microsoft.com/office/officeart/2005/8/layout/lProcess2"/>
    <dgm:cxn modelId="{8B8A8930-AD3F-46BD-8DFB-BF06BCAE7C84}" type="presOf" srcId="{CB486C4A-ABAD-4CE5-95AE-C3BC53481575}" destId="{AE2774B1-EAB8-460A-B4AF-76176C9D8F5E}" srcOrd="0" destOrd="0" presId="urn:microsoft.com/office/officeart/2005/8/layout/lProcess2"/>
    <dgm:cxn modelId="{1B4D6B35-2F5E-41D2-9458-560082DA59FE}" type="presOf" srcId="{B3994964-DD52-4932-A492-775707D77407}" destId="{30D8225A-DC58-4593-BDDA-689600F3C5DE}" srcOrd="0" destOrd="0" presId="urn:microsoft.com/office/officeart/2005/8/layout/lProcess2"/>
    <dgm:cxn modelId="{C46C535C-8290-40FA-B6A6-3628F081096A}" type="presOf" srcId="{FD6FBB0C-F22C-4DD6-B9AD-4523C92EB17A}" destId="{013321A3-EDFC-484D-A20D-BB2B0F42D7F8}" srcOrd="1" destOrd="0" presId="urn:microsoft.com/office/officeart/2005/8/layout/lProcess2"/>
    <dgm:cxn modelId="{B5947260-60F1-4853-9B1B-39F382296557}" type="presOf" srcId="{DF9A3C69-E987-4A68-A8CA-2DE006C63F80}" destId="{348C7498-B7BB-4DCA-9180-48E0E89FE79E}" srcOrd="0" destOrd="0" presId="urn:microsoft.com/office/officeart/2005/8/layout/lProcess2"/>
    <dgm:cxn modelId="{4AA6EF41-EE8B-4C6D-984D-897EFA03A3A4}" type="presOf" srcId="{8E8C83CE-8150-4DC2-B9FF-5A2E262FB5FE}" destId="{A4484608-52E2-4E13-B3E4-E5764E6687F9}" srcOrd="0" destOrd="0" presId="urn:microsoft.com/office/officeart/2005/8/layout/lProcess2"/>
    <dgm:cxn modelId="{35E60C56-4446-40EE-B8F5-23716845E360}" type="presOf" srcId="{0E8D3E10-5094-4170-A4BF-71BFAF744B48}" destId="{F72EAFE6-1846-4233-91DD-787AC6935CC7}" srcOrd="1" destOrd="0" presId="urn:microsoft.com/office/officeart/2005/8/layout/lProcess2"/>
    <dgm:cxn modelId="{4B569E7F-3754-435D-A125-180002090151}" type="presOf" srcId="{2856C2C9-F9B0-4381-8A9B-8265CC850A57}" destId="{3B79978B-47FF-40BA-9707-BC2E12D9B424}" srcOrd="0" destOrd="0" presId="urn:microsoft.com/office/officeart/2005/8/layout/lProcess2"/>
    <dgm:cxn modelId="{11316684-6FDE-4A75-A026-45EE03159735}" type="presOf" srcId="{FD6FBB0C-F22C-4DD6-B9AD-4523C92EB17A}" destId="{4DBED52D-6748-41D8-88AC-CB465C7C6207}" srcOrd="0" destOrd="0" presId="urn:microsoft.com/office/officeart/2005/8/layout/lProcess2"/>
    <dgm:cxn modelId="{8E924385-B3DB-48F3-8760-6CB35FF4ABBA}" srcId="{DF9A3C69-E987-4A68-A8CA-2DE006C63F80}" destId="{C13A6B84-9E03-411B-92C4-4C92A0C706DF}" srcOrd="0" destOrd="0" parTransId="{6B977CBB-CE25-4942-B971-CF453A09B379}" sibTransId="{C2EC3899-A0A8-44EF-A6FC-CE2C8FE47C60}"/>
    <dgm:cxn modelId="{F925E387-C3B5-47EE-A48F-3F6E32FF9C9F}" type="presOf" srcId="{C13A6B84-9E03-411B-92C4-4C92A0C706DF}" destId="{0399DEE2-39FA-4696-8B1E-DEF4E8C7A02C}" srcOrd="0" destOrd="0" presId="urn:microsoft.com/office/officeart/2005/8/layout/lProcess2"/>
    <dgm:cxn modelId="{DD92EA8D-481C-4C29-A9E7-BAD3F76C645C}" srcId="{26B3836D-71D6-46BA-BC9B-09CCAA6A98E9}" destId="{0E8D3E10-5094-4170-A4BF-71BFAF744B48}" srcOrd="0" destOrd="0" parTransId="{F09154AD-833C-4501-ACA7-9B3C0D6C889B}" sibTransId="{7ECAA044-2CE9-46F4-A044-F30F0CCB9981}"/>
    <dgm:cxn modelId="{DA196491-6F47-49BA-8DF4-5E0751D7E300}" srcId="{FD6FBB0C-F22C-4DD6-B9AD-4523C92EB17A}" destId="{66D2205D-695F-4818-8CC5-9C196DFC667E}" srcOrd="2" destOrd="0" parTransId="{3064D15B-4701-4F87-AD4B-D6356A7BF330}" sibTransId="{59C2A1F1-19C1-4205-8EF7-EFA5EAEDA3E0}"/>
    <dgm:cxn modelId="{F01557A0-ACA1-484E-A228-B9041CC262A8}" srcId="{26B3836D-71D6-46BA-BC9B-09CCAA6A98E9}" destId="{DF9A3C69-E987-4A68-A8CA-2DE006C63F80}" srcOrd="2" destOrd="0" parTransId="{5FB1C9A7-B47E-4D25-8823-EE6E2831F27B}" sibTransId="{E9393B08-5C3F-41BA-94E6-BC33EFEA83CC}"/>
    <dgm:cxn modelId="{118D7CA2-5870-413C-BC8F-F8F5E15DE1FC}" srcId="{0E8D3E10-5094-4170-A4BF-71BFAF744B48}" destId="{3E9EAF2E-4B35-4260-8471-0B28A2613DAF}" srcOrd="2" destOrd="0" parTransId="{B8ACB879-376F-438E-9031-ED5D60830AE7}" sibTransId="{49A3EC58-E324-4F29-9C03-E684FDD170C3}"/>
    <dgm:cxn modelId="{02DE57AE-888D-4483-9FDE-A0DA17574176}" srcId="{FD6FBB0C-F22C-4DD6-B9AD-4523C92EB17A}" destId="{5A9CFA30-570E-4048-9910-6F6E4D88F068}" srcOrd="1" destOrd="0" parTransId="{78476671-5A60-431F-9152-548D9EAF5568}" sibTransId="{72FACC6E-A9C6-4AB9-BF2B-3ECA4959E080}"/>
    <dgm:cxn modelId="{223F06BC-6A99-4A9D-A9FE-76D885E6B7AE}" type="presOf" srcId="{66D2205D-695F-4818-8CC5-9C196DFC667E}" destId="{2856F343-1A62-4FA3-AB98-31EDF68C4284}" srcOrd="0" destOrd="0" presId="urn:microsoft.com/office/officeart/2005/8/layout/lProcess2"/>
    <dgm:cxn modelId="{A570A6C7-5F26-41FB-83FB-68124D03B9B6}" type="presOf" srcId="{5A9CFA30-570E-4048-9910-6F6E4D88F068}" destId="{73486583-F3F2-4236-8AFE-A0A3F340CD0A}" srcOrd="0" destOrd="0" presId="urn:microsoft.com/office/officeart/2005/8/layout/lProcess2"/>
    <dgm:cxn modelId="{8A9546D3-C71A-415D-A775-362C355811A2}" srcId="{26B3836D-71D6-46BA-BC9B-09CCAA6A98E9}" destId="{FD6FBB0C-F22C-4DD6-B9AD-4523C92EB17A}" srcOrd="1" destOrd="0" parTransId="{46B0C7EB-D5BF-4482-B741-20FAA17485CF}" sibTransId="{A91490A2-149A-4668-A6B5-2D23B11A51B2}"/>
    <dgm:cxn modelId="{93E28BD3-B550-4F9D-AC38-AB61F6280D04}" srcId="{0E8D3E10-5094-4170-A4BF-71BFAF744B48}" destId="{B3994964-DD52-4932-A492-775707D77407}" srcOrd="1" destOrd="0" parTransId="{4D67AA92-27B6-45BA-ACEB-D4748B6D98C5}" sibTransId="{BB059438-60DA-4123-8D42-3A6A3979F05A}"/>
    <dgm:cxn modelId="{9CDB07DD-B130-4036-AD53-08122F543BB7}" srcId="{DF9A3C69-E987-4A68-A8CA-2DE006C63F80}" destId="{2856C2C9-F9B0-4381-8A9B-8265CC850A57}" srcOrd="1" destOrd="0" parTransId="{47A77F90-00D8-42D0-8E1C-14EDDC702AA0}" sibTransId="{395FC432-1D64-4194-95EC-58E3FE01B39E}"/>
    <dgm:cxn modelId="{85D502E7-7A74-492B-B01F-0E3EB651F0CA}" type="presOf" srcId="{3E9EAF2E-4B35-4260-8471-0B28A2613DAF}" destId="{23BADA5B-E473-4D70-A24C-93A58710245F}" srcOrd="0" destOrd="0" presId="urn:microsoft.com/office/officeart/2005/8/layout/lProcess2"/>
    <dgm:cxn modelId="{087632EB-EF90-4A44-8F29-3032913651AB}" type="presOf" srcId="{26B3836D-71D6-46BA-BC9B-09CCAA6A98E9}" destId="{CAB91D05-4CEA-4697-94A3-A2F584C91D5E}" srcOrd="0" destOrd="0" presId="urn:microsoft.com/office/officeart/2005/8/layout/lProcess2"/>
    <dgm:cxn modelId="{2AAA6101-7848-4AE6-8622-AB075DD8D437}" type="presParOf" srcId="{CAB91D05-4CEA-4697-94A3-A2F584C91D5E}" destId="{26081A9B-9CA9-4D65-A75F-837ED89AAAFB}" srcOrd="0" destOrd="0" presId="urn:microsoft.com/office/officeart/2005/8/layout/lProcess2"/>
    <dgm:cxn modelId="{1E6CFE15-2F56-4EFB-AA14-1F90B40A8C54}" type="presParOf" srcId="{26081A9B-9CA9-4D65-A75F-837ED89AAAFB}" destId="{1AC9BA8E-CDEF-4432-A270-C7D378750A95}" srcOrd="0" destOrd="0" presId="urn:microsoft.com/office/officeart/2005/8/layout/lProcess2"/>
    <dgm:cxn modelId="{39DFE5FA-8C04-48CC-84F2-16AE0051F713}" type="presParOf" srcId="{26081A9B-9CA9-4D65-A75F-837ED89AAAFB}" destId="{F72EAFE6-1846-4233-91DD-787AC6935CC7}" srcOrd="1" destOrd="0" presId="urn:microsoft.com/office/officeart/2005/8/layout/lProcess2"/>
    <dgm:cxn modelId="{CEFA7653-2314-40E9-9680-E8870E39CD72}" type="presParOf" srcId="{26081A9B-9CA9-4D65-A75F-837ED89AAAFB}" destId="{8D562787-3D0E-4D7C-9BA7-8A89BFF453A2}" srcOrd="2" destOrd="0" presId="urn:microsoft.com/office/officeart/2005/8/layout/lProcess2"/>
    <dgm:cxn modelId="{27357870-CB20-4CAD-AB01-ABA5E1205867}" type="presParOf" srcId="{8D562787-3D0E-4D7C-9BA7-8A89BFF453A2}" destId="{FA07B359-BE87-4658-89FB-05396BB1195B}" srcOrd="0" destOrd="0" presId="urn:microsoft.com/office/officeart/2005/8/layout/lProcess2"/>
    <dgm:cxn modelId="{97B3FDA2-361D-450E-9B12-B321D142EB16}" type="presParOf" srcId="{FA07B359-BE87-4658-89FB-05396BB1195B}" destId="{AE2774B1-EAB8-460A-B4AF-76176C9D8F5E}" srcOrd="0" destOrd="0" presId="urn:microsoft.com/office/officeart/2005/8/layout/lProcess2"/>
    <dgm:cxn modelId="{B0C929C9-3AE7-4753-AE20-D059251A36FD}" type="presParOf" srcId="{FA07B359-BE87-4658-89FB-05396BB1195B}" destId="{454899BE-72B3-4188-849D-B0B3D03323FA}" srcOrd="1" destOrd="0" presId="urn:microsoft.com/office/officeart/2005/8/layout/lProcess2"/>
    <dgm:cxn modelId="{42856899-4C11-44B9-B73E-B06CC0B59671}" type="presParOf" srcId="{FA07B359-BE87-4658-89FB-05396BB1195B}" destId="{30D8225A-DC58-4593-BDDA-689600F3C5DE}" srcOrd="2" destOrd="0" presId="urn:microsoft.com/office/officeart/2005/8/layout/lProcess2"/>
    <dgm:cxn modelId="{84015A75-21DD-4798-B2AC-85345BCAB204}" type="presParOf" srcId="{FA07B359-BE87-4658-89FB-05396BB1195B}" destId="{80541756-C0A3-40E3-9354-A2907FB62241}" srcOrd="3" destOrd="0" presId="urn:microsoft.com/office/officeart/2005/8/layout/lProcess2"/>
    <dgm:cxn modelId="{D0F5FB5A-3E7A-427B-B932-B431D95A4DD4}" type="presParOf" srcId="{FA07B359-BE87-4658-89FB-05396BB1195B}" destId="{23BADA5B-E473-4D70-A24C-93A58710245F}" srcOrd="4" destOrd="0" presId="urn:microsoft.com/office/officeart/2005/8/layout/lProcess2"/>
    <dgm:cxn modelId="{6F3507D9-EC27-427D-9338-B479CD895373}" type="presParOf" srcId="{CAB91D05-4CEA-4697-94A3-A2F584C91D5E}" destId="{7F532C7F-0D9F-4954-B809-3EA95D92D21F}" srcOrd="1" destOrd="0" presId="urn:microsoft.com/office/officeart/2005/8/layout/lProcess2"/>
    <dgm:cxn modelId="{B09E2D01-4B08-422C-A82C-0F50D3546203}" type="presParOf" srcId="{CAB91D05-4CEA-4697-94A3-A2F584C91D5E}" destId="{96558CC8-002C-4F4A-B486-8C0FC64403F7}" srcOrd="2" destOrd="0" presId="urn:microsoft.com/office/officeart/2005/8/layout/lProcess2"/>
    <dgm:cxn modelId="{F29D897E-3A2A-4DE4-9C3B-CCC3231299FC}" type="presParOf" srcId="{96558CC8-002C-4F4A-B486-8C0FC64403F7}" destId="{4DBED52D-6748-41D8-88AC-CB465C7C6207}" srcOrd="0" destOrd="0" presId="urn:microsoft.com/office/officeart/2005/8/layout/lProcess2"/>
    <dgm:cxn modelId="{34C9580A-792A-4463-BBE3-3DB3CB06565D}" type="presParOf" srcId="{96558CC8-002C-4F4A-B486-8C0FC64403F7}" destId="{013321A3-EDFC-484D-A20D-BB2B0F42D7F8}" srcOrd="1" destOrd="0" presId="urn:microsoft.com/office/officeart/2005/8/layout/lProcess2"/>
    <dgm:cxn modelId="{946B4984-8B87-478C-868E-3A1B2443C0AE}" type="presParOf" srcId="{96558CC8-002C-4F4A-B486-8C0FC64403F7}" destId="{A93DC255-E1F4-4366-9883-D10B1C28A484}" srcOrd="2" destOrd="0" presId="urn:microsoft.com/office/officeart/2005/8/layout/lProcess2"/>
    <dgm:cxn modelId="{6F09E081-C5D8-48BB-AD6A-52DB3D6F9D9F}" type="presParOf" srcId="{A93DC255-E1F4-4366-9883-D10B1C28A484}" destId="{BF8F009E-2CC3-4385-A6FF-BBE93CC26C75}" srcOrd="0" destOrd="0" presId="urn:microsoft.com/office/officeart/2005/8/layout/lProcess2"/>
    <dgm:cxn modelId="{D4AB4393-D979-4289-A47F-FE0448CC86D5}" type="presParOf" srcId="{BF8F009E-2CC3-4385-A6FF-BBE93CC26C75}" destId="{A4484608-52E2-4E13-B3E4-E5764E6687F9}" srcOrd="0" destOrd="0" presId="urn:microsoft.com/office/officeart/2005/8/layout/lProcess2"/>
    <dgm:cxn modelId="{6C1E6257-E314-4A41-84F5-51F37F40DD46}" type="presParOf" srcId="{BF8F009E-2CC3-4385-A6FF-BBE93CC26C75}" destId="{8E240C80-2FCC-44EC-9DC9-6F1C43FC002D}" srcOrd="1" destOrd="0" presId="urn:microsoft.com/office/officeart/2005/8/layout/lProcess2"/>
    <dgm:cxn modelId="{21BB404E-8C37-4934-B24F-950069DD6F13}" type="presParOf" srcId="{BF8F009E-2CC3-4385-A6FF-BBE93CC26C75}" destId="{73486583-F3F2-4236-8AFE-A0A3F340CD0A}" srcOrd="2" destOrd="0" presId="urn:microsoft.com/office/officeart/2005/8/layout/lProcess2"/>
    <dgm:cxn modelId="{21FA9081-2019-41DC-98C3-4E08D3B7AB4D}" type="presParOf" srcId="{BF8F009E-2CC3-4385-A6FF-BBE93CC26C75}" destId="{9F9576D6-9333-4C0A-8766-7860B0D37AAC}" srcOrd="3" destOrd="0" presId="urn:microsoft.com/office/officeart/2005/8/layout/lProcess2"/>
    <dgm:cxn modelId="{DE0BBF24-7BE3-44A7-856E-C49B52B5244E}" type="presParOf" srcId="{BF8F009E-2CC3-4385-A6FF-BBE93CC26C75}" destId="{2856F343-1A62-4FA3-AB98-31EDF68C4284}" srcOrd="4" destOrd="0" presId="urn:microsoft.com/office/officeart/2005/8/layout/lProcess2"/>
    <dgm:cxn modelId="{6DA07545-0DF7-4BB2-97F9-D737BF098F1E}" type="presParOf" srcId="{CAB91D05-4CEA-4697-94A3-A2F584C91D5E}" destId="{7CEFC6D0-A89A-4936-B878-FAABE18F7ED3}" srcOrd="3" destOrd="0" presId="urn:microsoft.com/office/officeart/2005/8/layout/lProcess2"/>
    <dgm:cxn modelId="{3346E125-6153-47E0-84F4-42CF86D32582}" type="presParOf" srcId="{CAB91D05-4CEA-4697-94A3-A2F584C91D5E}" destId="{333BE32F-1329-4E07-AF65-65A13C4839D3}" srcOrd="4" destOrd="0" presId="urn:microsoft.com/office/officeart/2005/8/layout/lProcess2"/>
    <dgm:cxn modelId="{039E19F1-55FA-482B-A04D-DE3FED6CFFA2}" type="presParOf" srcId="{333BE32F-1329-4E07-AF65-65A13C4839D3}" destId="{348C7498-B7BB-4DCA-9180-48E0E89FE79E}" srcOrd="0" destOrd="0" presId="urn:microsoft.com/office/officeart/2005/8/layout/lProcess2"/>
    <dgm:cxn modelId="{DE9F24BD-380E-47F4-9E51-B6220AE239A2}" type="presParOf" srcId="{333BE32F-1329-4E07-AF65-65A13C4839D3}" destId="{D9B3B70F-9742-436E-B1FD-E3120CD7F57F}" srcOrd="1" destOrd="0" presId="urn:microsoft.com/office/officeart/2005/8/layout/lProcess2"/>
    <dgm:cxn modelId="{1270D608-AF29-42C4-8184-23A5B609FD27}" type="presParOf" srcId="{333BE32F-1329-4E07-AF65-65A13C4839D3}" destId="{E02E6567-7A39-40C2-8B9C-15B2E5658038}" srcOrd="2" destOrd="0" presId="urn:microsoft.com/office/officeart/2005/8/layout/lProcess2"/>
    <dgm:cxn modelId="{F19CD81A-808B-41DE-86F6-3E71B0DB5F46}" type="presParOf" srcId="{E02E6567-7A39-40C2-8B9C-15B2E5658038}" destId="{62767F8D-9AA8-4075-8232-C02F324FC2C2}" srcOrd="0" destOrd="0" presId="urn:microsoft.com/office/officeart/2005/8/layout/lProcess2"/>
    <dgm:cxn modelId="{DBC0508B-4996-4094-855F-E284B5062052}" type="presParOf" srcId="{62767F8D-9AA8-4075-8232-C02F324FC2C2}" destId="{0399DEE2-39FA-4696-8B1E-DEF4E8C7A02C}" srcOrd="0" destOrd="0" presId="urn:microsoft.com/office/officeart/2005/8/layout/lProcess2"/>
    <dgm:cxn modelId="{D0865B1A-E2BC-415F-8E83-DE253AFBB28E}" type="presParOf" srcId="{62767F8D-9AA8-4075-8232-C02F324FC2C2}" destId="{C8A0656E-2FDD-477F-9F49-5A52E5A76B18}" srcOrd="1" destOrd="0" presId="urn:microsoft.com/office/officeart/2005/8/layout/lProcess2"/>
    <dgm:cxn modelId="{5F5344FE-2330-4EEA-BC5F-EA84BBD52DB8}" type="presParOf" srcId="{62767F8D-9AA8-4075-8232-C02F324FC2C2}" destId="{3B79978B-47FF-40BA-9707-BC2E12D9B424}" srcOrd="2" destOrd="0" presId="urn:microsoft.com/office/officeart/2005/8/layout/lProcess2"/>
    <dgm:cxn modelId="{64B817CC-F2BE-4098-9F0D-20581E896BD5}" type="presParOf" srcId="{62767F8D-9AA8-4075-8232-C02F324FC2C2}" destId="{160E1660-A257-43D0-9516-B2101B213E7A}" srcOrd="3" destOrd="0" presId="urn:microsoft.com/office/officeart/2005/8/layout/lProcess2"/>
    <dgm:cxn modelId="{C682F4D9-9443-4F0E-AA56-30B556EE0D4E}" type="presParOf" srcId="{62767F8D-9AA8-4075-8232-C02F324FC2C2}" destId="{479F8666-BAF1-469F-BBC2-3AC5D37DB1A2}"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BF29D9-E33C-4418-A6DD-C69B594578AA}" type="doc">
      <dgm:prSet loTypeId="urn:microsoft.com/office/officeart/2005/8/layout/chevron1" loCatId="process" qsTypeId="urn:microsoft.com/office/officeart/2005/8/quickstyle/simple1" qsCatId="simple" csTypeId="urn:microsoft.com/office/officeart/2005/8/colors/accent1_2" csCatId="accent1" phldr="1"/>
      <dgm:spPr/>
    </dgm:pt>
    <dgm:pt modelId="{69836530-9743-4FCD-A4E0-4F934B89D2D5}">
      <dgm:prSet phldrT="[Text]"/>
      <dgm:spPr/>
      <dgm:t>
        <a:bodyPr/>
        <a:lstStyle/>
        <a:p>
          <a:r>
            <a:rPr lang="en-US" dirty="0"/>
            <a:t>Increased awareness of Triple P and fit with child welfare needs. </a:t>
          </a:r>
        </a:p>
      </dgm:t>
    </dgm:pt>
    <dgm:pt modelId="{10DB041D-9060-4191-A0E7-759CCFF334F6}" type="parTrans" cxnId="{A732A574-60C7-41B7-A210-004F1C35DDEC}">
      <dgm:prSet/>
      <dgm:spPr/>
      <dgm:t>
        <a:bodyPr/>
        <a:lstStyle/>
        <a:p>
          <a:endParaRPr lang="en-US"/>
        </a:p>
      </dgm:t>
    </dgm:pt>
    <dgm:pt modelId="{72D4F678-84A8-4ADA-AD88-F5291BE5ED00}" type="sibTrans" cxnId="{A732A574-60C7-41B7-A210-004F1C35DDEC}">
      <dgm:prSet/>
      <dgm:spPr/>
      <dgm:t>
        <a:bodyPr/>
        <a:lstStyle/>
        <a:p>
          <a:endParaRPr lang="en-US"/>
        </a:p>
      </dgm:t>
    </dgm:pt>
    <dgm:pt modelId="{59E10EC2-832C-47C8-9356-8BB07D87C31A}">
      <dgm:prSet phldrT="[Text]"/>
      <dgm:spPr/>
      <dgm:t>
        <a:bodyPr/>
        <a:lstStyle/>
        <a:p>
          <a:r>
            <a:rPr lang="en-US" dirty="0"/>
            <a:t>Increased knowledge of practices and structures that support successful program delivery. </a:t>
          </a:r>
        </a:p>
      </dgm:t>
    </dgm:pt>
    <dgm:pt modelId="{CF328AB3-B274-4559-AE92-4CE8AAC4A69A}" type="parTrans" cxnId="{61AB32DE-CF61-4A95-8511-054CED1B32F8}">
      <dgm:prSet/>
      <dgm:spPr/>
      <dgm:t>
        <a:bodyPr/>
        <a:lstStyle/>
        <a:p>
          <a:endParaRPr lang="en-US"/>
        </a:p>
      </dgm:t>
    </dgm:pt>
    <dgm:pt modelId="{FC2B49A5-2577-45D6-857A-48A3CDA8FD2A}" type="sibTrans" cxnId="{61AB32DE-CF61-4A95-8511-054CED1B32F8}">
      <dgm:prSet/>
      <dgm:spPr/>
      <dgm:t>
        <a:bodyPr/>
        <a:lstStyle/>
        <a:p>
          <a:endParaRPr lang="en-US"/>
        </a:p>
      </dgm:t>
    </dgm:pt>
    <dgm:pt modelId="{E76A1850-69D4-4846-9DA7-38454B8866DD}">
      <dgm:prSet phldrT="[Text]"/>
      <dgm:spPr/>
      <dgm:t>
        <a:bodyPr/>
        <a:lstStyle/>
        <a:p>
          <a:r>
            <a:rPr lang="en-US" dirty="0"/>
            <a:t>Increased use of implementation tools, resources, and support.</a:t>
          </a:r>
        </a:p>
      </dgm:t>
    </dgm:pt>
    <dgm:pt modelId="{61330EAC-29BE-41B0-98C1-D2E19D7C92BF}" type="parTrans" cxnId="{5BA305F3-B86D-4E81-B835-B33D51ABC6B2}">
      <dgm:prSet/>
      <dgm:spPr/>
      <dgm:t>
        <a:bodyPr/>
        <a:lstStyle/>
        <a:p>
          <a:endParaRPr lang="en-US"/>
        </a:p>
      </dgm:t>
    </dgm:pt>
    <dgm:pt modelId="{812D58B8-106F-4A2F-A10B-2343F4382A52}" type="sibTrans" cxnId="{5BA305F3-B86D-4E81-B835-B33D51ABC6B2}">
      <dgm:prSet/>
      <dgm:spPr/>
      <dgm:t>
        <a:bodyPr/>
        <a:lstStyle/>
        <a:p>
          <a:endParaRPr lang="en-US"/>
        </a:p>
      </dgm:t>
    </dgm:pt>
    <dgm:pt modelId="{3A830A47-6F62-46DD-A02A-A4E516E3390E}" type="pres">
      <dgm:prSet presAssocID="{5BBF29D9-E33C-4418-A6DD-C69B594578AA}" presName="Name0" presStyleCnt="0">
        <dgm:presLayoutVars>
          <dgm:dir/>
          <dgm:animLvl val="lvl"/>
          <dgm:resizeHandles val="exact"/>
        </dgm:presLayoutVars>
      </dgm:prSet>
      <dgm:spPr/>
    </dgm:pt>
    <dgm:pt modelId="{EF6AECAF-2D7F-4C4B-8C4C-C13F139FBD77}" type="pres">
      <dgm:prSet presAssocID="{69836530-9743-4FCD-A4E0-4F934B89D2D5}" presName="parTxOnly" presStyleLbl="node1" presStyleIdx="0" presStyleCnt="3">
        <dgm:presLayoutVars>
          <dgm:chMax val="0"/>
          <dgm:chPref val="0"/>
          <dgm:bulletEnabled val="1"/>
        </dgm:presLayoutVars>
      </dgm:prSet>
      <dgm:spPr/>
    </dgm:pt>
    <dgm:pt modelId="{24E6C8DD-C3F1-4E92-A0A1-912CB73DCB9B}" type="pres">
      <dgm:prSet presAssocID="{72D4F678-84A8-4ADA-AD88-F5291BE5ED00}" presName="parTxOnlySpace" presStyleCnt="0"/>
      <dgm:spPr/>
    </dgm:pt>
    <dgm:pt modelId="{153BDD02-0381-44F5-BF02-CAA53146BA74}" type="pres">
      <dgm:prSet presAssocID="{59E10EC2-832C-47C8-9356-8BB07D87C31A}" presName="parTxOnly" presStyleLbl="node1" presStyleIdx="1" presStyleCnt="3">
        <dgm:presLayoutVars>
          <dgm:chMax val="0"/>
          <dgm:chPref val="0"/>
          <dgm:bulletEnabled val="1"/>
        </dgm:presLayoutVars>
      </dgm:prSet>
      <dgm:spPr/>
    </dgm:pt>
    <dgm:pt modelId="{5B7A7B35-5437-469C-A5DA-CDBAFEF860AC}" type="pres">
      <dgm:prSet presAssocID="{FC2B49A5-2577-45D6-857A-48A3CDA8FD2A}" presName="parTxOnlySpace" presStyleCnt="0"/>
      <dgm:spPr/>
    </dgm:pt>
    <dgm:pt modelId="{D0805EA0-0455-48F3-977E-EB045A4A662F}" type="pres">
      <dgm:prSet presAssocID="{E76A1850-69D4-4846-9DA7-38454B8866DD}" presName="parTxOnly" presStyleLbl="node1" presStyleIdx="2" presStyleCnt="3">
        <dgm:presLayoutVars>
          <dgm:chMax val="0"/>
          <dgm:chPref val="0"/>
          <dgm:bulletEnabled val="1"/>
        </dgm:presLayoutVars>
      </dgm:prSet>
      <dgm:spPr/>
    </dgm:pt>
  </dgm:ptLst>
  <dgm:cxnLst>
    <dgm:cxn modelId="{A5694344-FFB6-4A98-A933-28ED0980561C}" type="presOf" srcId="{5BBF29D9-E33C-4418-A6DD-C69B594578AA}" destId="{3A830A47-6F62-46DD-A02A-A4E516E3390E}" srcOrd="0" destOrd="0" presId="urn:microsoft.com/office/officeart/2005/8/layout/chevron1"/>
    <dgm:cxn modelId="{A732A574-60C7-41B7-A210-004F1C35DDEC}" srcId="{5BBF29D9-E33C-4418-A6DD-C69B594578AA}" destId="{69836530-9743-4FCD-A4E0-4F934B89D2D5}" srcOrd="0" destOrd="0" parTransId="{10DB041D-9060-4191-A0E7-759CCFF334F6}" sibTransId="{72D4F678-84A8-4ADA-AD88-F5291BE5ED00}"/>
    <dgm:cxn modelId="{7C57EB84-378A-4F6F-981C-C3875A705AA7}" type="presOf" srcId="{59E10EC2-832C-47C8-9356-8BB07D87C31A}" destId="{153BDD02-0381-44F5-BF02-CAA53146BA74}" srcOrd="0" destOrd="0" presId="urn:microsoft.com/office/officeart/2005/8/layout/chevron1"/>
    <dgm:cxn modelId="{BBC30696-06FC-4E78-8FBE-E66ECDD66FE6}" type="presOf" srcId="{E76A1850-69D4-4846-9DA7-38454B8866DD}" destId="{D0805EA0-0455-48F3-977E-EB045A4A662F}" srcOrd="0" destOrd="0" presId="urn:microsoft.com/office/officeart/2005/8/layout/chevron1"/>
    <dgm:cxn modelId="{61AB32DE-CF61-4A95-8511-054CED1B32F8}" srcId="{5BBF29D9-E33C-4418-A6DD-C69B594578AA}" destId="{59E10EC2-832C-47C8-9356-8BB07D87C31A}" srcOrd="1" destOrd="0" parTransId="{CF328AB3-B274-4559-AE92-4CE8AAC4A69A}" sibTransId="{FC2B49A5-2577-45D6-857A-48A3CDA8FD2A}"/>
    <dgm:cxn modelId="{5BA305F3-B86D-4E81-B835-B33D51ABC6B2}" srcId="{5BBF29D9-E33C-4418-A6DD-C69B594578AA}" destId="{E76A1850-69D4-4846-9DA7-38454B8866DD}" srcOrd="2" destOrd="0" parTransId="{61330EAC-29BE-41B0-98C1-D2E19D7C92BF}" sibTransId="{812D58B8-106F-4A2F-A10B-2343F4382A52}"/>
    <dgm:cxn modelId="{354C74F5-33F3-4D93-8357-9B095C8A767C}" type="presOf" srcId="{69836530-9743-4FCD-A4E0-4F934B89D2D5}" destId="{EF6AECAF-2D7F-4C4B-8C4C-C13F139FBD77}" srcOrd="0" destOrd="0" presId="urn:microsoft.com/office/officeart/2005/8/layout/chevron1"/>
    <dgm:cxn modelId="{998C52B8-6153-4F4C-AF28-16890B8003D9}" type="presParOf" srcId="{3A830A47-6F62-46DD-A02A-A4E516E3390E}" destId="{EF6AECAF-2D7F-4C4B-8C4C-C13F139FBD77}" srcOrd="0" destOrd="0" presId="urn:microsoft.com/office/officeart/2005/8/layout/chevron1"/>
    <dgm:cxn modelId="{8697BECA-AF3C-4B5F-A435-832208ECC27C}" type="presParOf" srcId="{3A830A47-6F62-46DD-A02A-A4E516E3390E}" destId="{24E6C8DD-C3F1-4E92-A0A1-912CB73DCB9B}" srcOrd="1" destOrd="0" presId="urn:microsoft.com/office/officeart/2005/8/layout/chevron1"/>
    <dgm:cxn modelId="{B2D0EC3D-1655-4AF0-943D-944863F7B3D0}" type="presParOf" srcId="{3A830A47-6F62-46DD-A02A-A4E516E3390E}" destId="{153BDD02-0381-44F5-BF02-CAA53146BA74}" srcOrd="2" destOrd="0" presId="urn:microsoft.com/office/officeart/2005/8/layout/chevron1"/>
    <dgm:cxn modelId="{39196FAE-2FCB-4F00-BDE4-973E0755EADE}" type="presParOf" srcId="{3A830A47-6F62-46DD-A02A-A4E516E3390E}" destId="{5B7A7B35-5437-469C-A5DA-CDBAFEF860AC}" srcOrd="3" destOrd="0" presId="urn:microsoft.com/office/officeart/2005/8/layout/chevron1"/>
    <dgm:cxn modelId="{F1E3CC57-75C2-4A52-BFD5-D29F84849AAB}" type="presParOf" srcId="{3A830A47-6F62-46DD-A02A-A4E516E3390E}" destId="{D0805EA0-0455-48F3-977E-EB045A4A662F}"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249A-53CA-45B4-9383-DA70F5DCB9E9}">
      <dsp:nvSpPr>
        <dsp:cNvPr id="0" name=""/>
        <dsp:cNvSpPr/>
      </dsp:nvSpPr>
      <dsp:spPr>
        <a:xfrm>
          <a:off x="0" y="1323"/>
          <a:ext cx="7886700" cy="670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CEDC17-20FE-44C9-8A8D-A916296B95C4}">
      <dsp:nvSpPr>
        <dsp:cNvPr id="0" name=""/>
        <dsp:cNvSpPr/>
      </dsp:nvSpPr>
      <dsp:spPr>
        <a:xfrm>
          <a:off x="202945" y="152275"/>
          <a:ext cx="368992" cy="368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758365-7C3B-42BB-A111-05C734929253}">
      <dsp:nvSpPr>
        <dsp:cNvPr id="0" name=""/>
        <dsp:cNvSpPr/>
      </dsp:nvSpPr>
      <dsp:spPr>
        <a:xfrm>
          <a:off x="774884" y="1323"/>
          <a:ext cx="7111815" cy="670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3" tIns="71003" rIns="71003" bIns="71003" numCol="1" spcCol="1270" anchor="ctr" anchorCtr="0">
          <a:noAutofit/>
        </a:bodyPr>
        <a:lstStyle/>
        <a:p>
          <a:pPr marL="0" lvl="0" indent="0" algn="l" defTabSz="755650">
            <a:lnSpc>
              <a:spcPct val="100000"/>
            </a:lnSpc>
            <a:spcBef>
              <a:spcPct val="0"/>
            </a:spcBef>
            <a:spcAft>
              <a:spcPct val="35000"/>
            </a:spcAft>
            <a:buNone/>
          </a:pPr>
          <a:r>
            <a:rPr lang="en-US" sz="1700" kern="1200"/>
            <a:t>Build awareness of NCDSS Triple P investments</a:t>
          </a:r>
        </a:p>
      </dsp:txBody>
      <dsp:txXfrm>
        <a:off x="774884" y="1323"/>
        <a:ext cx="7111815" cy="670895"/>
      </dsp:txXfrm>
    </dsp:sp>
    <dsp:sp modelId="{ADEAD368-9C31-488A-B596-BA6934458E73}">
      <dsp:nvSpPr>
        <dsp:cNvPr id="0" name=""/>
        <dsp:cNvSpPr/>
      </dsp:nvSpPr>
      <dsp:spPr>
        <a:xfrm>
          <a:off x="0" y="839942"/>
          <a:ext cx="7886700" cy="670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A4CA8-6C7B-4A26-B70C-35B2E39AD3E7}">
      <dsp:nvSpPr>
        <dsp:cNvPr id="0" name=""/>
        <dsp:cNvSpPr/>
      </dsp:nvSpPr>
      <dsp:spPr>
        <a:xfrm>
          <a:off x="202945" y="990894"/>
          <a:ext cx="368992" cy="368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81A419-D265-40F7-A083-2F5BD179B217}">
      <dsp:nvSpPr>
        <dsp:cNvPr id="0" name=""/>
        <dsp:cNvSpPr/>
      </dsp:nvSpPr>
      <dsp:spPr>
        <a:xfrm>
          <a:off x="774884" y="839942"/>
          <a:ext cx="7111815" cy="670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3" tIns="71003" rIns="71003" bIns="71003" numCol="1" spcCol="1270" anchor="ctr" anchorCtr="0">
          <a:noAutofit/>
        </a:bodyPr>
        <a:lstStyle/>
        <a:p>
          <a:pPr marL="0" lvl="0" indent="0" algn="l" defTabSz="755650">
            <a:lnSpc>
              <a:spcPct val="100000"/>
            </a:lnSpc>
            <a:spcBef>
              <a:spcPct val="0"/>
            </a:spcBef>
            <a:spcAft>
              <a:spcPct val="35000"/>
            </a:spcAft>
            <a:buNone/>
          </a:pPr>
          <a:r>
            <a:rPr lang="en-US" sz="1700" kern="1200"/>
            <a:t>Learn how ongoing readiness activities can support Triple P implementation</a:t>
          </a:r>
        </a:p>
      </dsp:txBody>
      <dsp:txXfrm>
        <a:off x="774884" y="839942"/>
        <a:ext cx="7111815" cy="670895"/>
      </dsp:txXfrm>
    </dsp:sp>
    <dsp:sp modelId="{24F67627-AE56-4408-8A3E-14948065C5F0}">
      <dsp:nvSpPr>
        <dsp:cNvPr id="0" name=""/>
        <dsp:cNvSpPr/>
      </dsp:nvSpPr>
      <dsp:spPr>
        <a:xfrm>
          <a:off x="0" y="1678561"/>
          <a:ext cx="7886700" cy="670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80D951-FA4A-46ED-BC7C-B57BFE272413}">
      <dsp:nvSpPr>
        <dsp:cNvPr id="0" name=""/>
        <dsp:cNvSpPr/>
      </dsp:nvSpPr>
      <dsp:spPr>
        <a:xfrm>
          <a:off x="202945" y="1829513"/>
          <a:ext cx="368992" cy="368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763DE0-D293-41C5-A772-CA53618E16D7}">
      <dsp:nvSpPr>
        <dsp:cNvPr id="0" name=""/>
        <dsp:cNvSpPr/>
      </dsp:nvSpPr>
      <dsp:spPr>
        <a:xfrm>
          <a:off x="774884" y="1678561"/>
          <a:ext cx="7111815" cy="670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3" tIns="71003" rIns="71003" bIns="71003" numCol="1" spcCol="1270" anchor="ctr" anchorCtr="0">
          <a:noAutofit/>
        </a:bodyPr>
        <a:lstStyle/>
        <a:p>
          <a:pPr marL="0" lvl="0" indent="0" algn="l" defTabSz="755650">
            <a:lnSpc>
              <a:spcPct val="100000"/>
            </a:lnSpc>
            <a:spcBef>
              <a:spcPct val="0"/>
            </a:spcBef>
            <a:spcAft>
              <a:spcPct val="35000"/>
            </a:spcAft>
            <a:buNone/>
          </a:pPr>
          <a:r>
            <a:rPr lang="en-US" sz="1700" kern="1200"/>
            <a:t>Review of available supports </a:t>
          </a:r>
        </a:p>
      </dsp:txBody>
      <dsp:txXfrm>
        <a:off x="774884" y="1678561"/>
        <a:ext cx="7111815" cy="670895"/>
      </dsp:txXfrm>
    </dsp:sp>
    <dsp:sp modelId="{27455F04-6054-424A-A2C3-8BFED29028D1}">
      <dsp:nvSpPr>
        <dsp:cNvPr id="0" name=""/>
        <dsp:cNvSpPr/>
      </dsp:nvSpPr>
      <dsp:spPr>
        <a:xfrm>
          <a:off x="0" y="2517181"/>
          <a:ext cx="7886700" cy="6708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BB260F-F9EE-4CA6-8B6C-0CEC3E0C785D}">
      <dsp:nvSpPr>
        <dsp:cNvPr id="0" name=""/>
        <dsp:cNvSpPr/>
      </dsp:nvSpPr>
      <dsp:spPr>
        <a:xfrm>
          <a:off x="202945" y="2668132"/>
          <a:ext cx="368992" cy="368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6A305-EA8B-4787-9340-0ABDA3B603A3}">
      <dsp:nvSpPr>
        <dsp:cNvPr id="0" name=""/>
        <dsp:cNvSpPr/>
      </dsp:nvSpPr>
      <dsp:spPr>
        <a:xfrm>
          <a:off x="774884" y="2517181"/>
          <a:ext cx="7111815" cy="670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003" tIns="71003" rIns="71003" bIns="71003" numCol="1" spcCol="1270" anchor="ctr" anchorCtr="0">
          <a:noAutofit/>
        </a:bodyPr>
        <a:lstStyle/>
        <a:p>
          <a:pPr marL="0" lvl="0" indent="0" algn="l" defTabSz="755650">
            <a:lnSpc>
              <a:spcPct val="100000"/>
            </a:lnSpc>
            <a:spcBef>
              <a:spcPct val="0"/>
            </a:spcBef>
            <a:spcAft>
              <a:spcPct val="35000"/>
            </a:spcAft>
            <a:buNone/>
          </a:pPr>
          <a:r>
            <a:rPr lang="en-US" sz="1700" kern="1200"/>
            <a:t>Discuss future collaborative topics of interest</a:t>
          </a:r>
        </a:p>
      </dsp:txBody>
      <dsp:txXfrm>
        <a:off x="774884" y="2517181"/>
        <a:ext cx="7111815" cy="670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9F8BE-9C43-4550-B827-3D07600A4DA6}">
      <dsp:nvSpPr>
        <dsp:cNvPr id="0" name=""/>
        <dsp:cNvSpPr/>
      </dsp:nvSpPr>
      <dsp:spPr>
        <a:xfrm>
          <a:off x="4" y="0"/>
          <a:ext cx="8497728" cy="3507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B8B64-0A33-48E1-92F2-8413D7BB659A}">
      <dsp:nvSpPr>
        <dsp:cNvPr id="0" name=""/>
        <dsp:cNvSpPr/>
      </dsp:nvSpPr>
      <dsp:spPr>
        <a:xfrm>
          <a:off x="9128" y="1052147"/>
          <a:ext cx="2735207" cy="14028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Increased awareness of Triple P and fit with child welfare needs. </a:t>
          </a:r>
        </a:p>
      </dsp:txBody>
      <dsp:txXfrm>
        <a:off x="77610" y="1120629"/>
        <a:ext cx="2598243" cy="1265899"/>
      </dsp:txXfrm>
    </dsp:sp>
    <dsp:sp modelId="{517EC0C4-7C55-4FA4-922C-5543F7744283}">
      <dsp:nvSpPr>
        <dsp:cNvPr id="0" name=""/>
        <dsp:cNvSpPr/>
      </dsp:nvSpPr>
      <dsp:spPr>
        <a:xfrm>
          <a:off x="2881262" y="1052147"/>
          <a:ext cx="2735207" cy="14028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Increased knowledge of practices and structures that support successful program delivery. </a:t>
          </a:r>
        </a:p>
      </dsp:txBody>
      <dsp:txXfrm>
        <a:off x="2949744" y="1120629"/>
        <a:ext cx="2598243" cy="1265899"/>
      </dsp:txXfrm>
    </dsp:sp>
    <dsp:sp modelId="{0254FD75-5A7E-437B-B550-DA894E07634D}">
      <dsp:nvSpPr>
        <dsp:cNvPr id="0" name=""/>
        <dsp:cNvSpPr/>
      </dsp:nvSpPr>
      <dsp:spPr>
        <a:xfrm>
          <a:off x="5753396" y="1052147"/>
          <a:ext cx="2735207" cy="14028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Increased use of implementation tools, resources, and support.</a:t>
          </a:r>
        </a:p>
      </dsp:txBody>
      <dsp:txXfrm>
        <a:off x="5821878" y="1120629"/>
        <a:ext cx="2598243" cy="1265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A7195-A570-4537-AA82-A263259DF9E8}">
      <dsp:nvSpPr>
        <dsp:cNvPr id="0" name=""/>
        <dsp:cNvSpPr/>
      </dsp:nvSpPr>
      <dsp:spPr>
        <a:xfrm>
          <a:off x="0" y="324288"/>
          <a:ext cx="8533219"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72D4B17-122A-4738-AAFC-0BC1654C7B06}">
      <dsp:nvSpPr>
        <dsp:cNvPr id="0" name=""/>
        <dsp:cNvSpPr/>
      </dsp:nvSpPr>
      <dsp:spPr>
        <a:xfrm>
          <a:off x="426660" y="58608"/>
          <a:ext cx="5973253"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800100">
            <a:lnSpc>
              <a:spcPct val="90000"/>
            </a:lnSpc>
            <a:spcBef>
              <a:spcPct val="0"/>
            </a:spcBef>
            <a:spcAft>
              <a:spcPct val="35000"/>
            </a:spcAft>
            <a:buNone/>
          </a:pPr>
          <a:r>
            <a:rPr lang="en-US" sz="1800" kern="1200" dirty="0"/>
            <a:t>Family First Prevention Services Act (FFPSA)</a:t>
          </a:r>
        </a:p>
      </dsp:txBody>
      <dsp:txXfrm>
        <a:off x="452599" y="84547"/>
        <a:ext cx="5921375" cy="479482"/>
      </dsp:txXfrm>
    </dsp:sp>
    <dsp:sp modelId="{4EB12FDC-1CBD-4F72-B146-E8C19754C2F3}">
      <dsp:nvSpPr>
        <dsp:cNvPr id="0" name=""/>
        <dsp:cNvSpPr/>
      </dsp:nvSpPr>
      <dsp:spPr>
        <a:xfrm>
          <a:off x="0" y="1140769"/>
          <a:ext cx="8533219"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CE1311-2602-4187-8492-9CC80231C31F}">
      <dsp:nvSpPr>
        <dsp:cNvPr id="0" name=""/>
        <dsp:cNvSpPr/>
      </dsp:nvSpPr>
      <dsp:spPr>
        <a:xfrm>
          <a:off x="426660" y="875089"/>
          <a:ext cx="5973253"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800100">
            <a:lnSpc>
              <a:spcPct val="90000"/>
            </a:lnSpc>
            <a:spcBef>
              <a:spcPct val="0"/>
            </a:spcBef>
            <a:spcAft>
              <a:spcPct val="35000"/>
            </a:spcAft>
            <a:buNone/>
          </a:pPr>
          <a:r>
            <a:rPr lang="en-US" sz="1800" kern="1200"/>
            <a:t>Victims of Crime Act (VOCA)</a:t>
          </a:r>
        </a:p>
      </dsp:txBody>
      <dsp:txXfrm>
        <a:off x="452599" y="901028"/>
        <a:ext cx="5921375" cy="479482"/>
      </dsp:txXfrm>
    </dsp:sp>
    <dsp:sp modelId="{1BE21784-C931-4805-A6D7-D807E95C5B7F}">
      <dsp:nvSpPr>
        <dsp:cNvPr id="0" name=""/>
        <dsp:cNvSpPr/>
      </dsp:nvSpPr>
      <dsp:spPr>
        <a:xfrm>
          <a:off x="0" y="1957249"/>
          <a:ext cx="8533219"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112A2AB-D764-4579-BCE7-4D8B8F859B6F}">
      <dsp:nvSpPr>
        <dsp:cNvPr id="0" name=""/>
        <dsp:cNvSpPr/>
      </dsp:nvSpPr>
      <dsp:spPr>
        <a:xfrm>
          <a:off x="426660" y="1691569"/>
          <a:ext cx="5973253"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800100">
            <a:lnSpc>
              <a:spcPct val="90000"/>
            </a:lnSpc>
            <a:spcBef>
              <a:spcPct val="0"/>
            </a:spcBef>
            <a:spcAft>
              <a:spcPct val="35000"/>
            </a:spcAft>
            <a:buNone/>
          </a:pPr>
          <a:r>
            <a:rPr lang="en-US" sz="1800" kern="1200"/>
            <a:t>Family Support Request for Applications</a:t>
          </a:r>
        </a:p>
      </dsp:txBody>
      <dsp:txXfrm>
        <a:off x="452599" y="1717508"/>
        <a:ext cx="5921375" cy="479482"/>
      </dsp:txXfrm>
    </dsp:sp>
    <dsp:sp modelId="{53F1673C-E128-4C6B-B149-3D718172516B}">
      <dsp:nvSpPr>
        <dsp:cNvPr id="0" name=""/>
        <dsp:cNvSpPr/>
      </dsp:nvSpPr>
      <dsp:spPr>
        <a:xfrm>
          <a:off x="0" y="2773729"/>
          <a:ext cx="8533219"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09FC70C-DB4C-4240-AC8D-C1EF9102FB0C}">
      <dsp:nvSpPr>
        <dsp:cNvPr id="0" name=""/>
        <dsp:cNvSpPr/>
      </dsp:nvSpPr>
      <dsp:spPr>
        <a:xfrm>
          <a:off x="426660" y="2508049"/>
          <a:ext cx="5973253"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800100">
            <a:lnSpc>
              <a:spcPct val="90000"/>
            </a:lnSpc>
            <a:spcBef>
              <a:spcPct val="0"/>
            </a:spcBef>
            <a:spcAft>
              <a:spcPct val="35000"/>
            </a:spcAft>
            <a:buNone/>
          </a:pPr>
          <a:r>
            <a:rPr lang="en-US" sz="1800" kern="1200"/>
            <a:t>Implementation Support through UNC-CH  </a:t>
          </a:r>
        </a:p>
      </dsp:txBody>
      <dsp:txXfrm>
        <a:off x="452599" y="2533988"/>
        <a:ext cx="5921375"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63FA1-4C24-45D5-8BAC-E563DA836A8C}">
      <dsp:nvSpPr>
        <dsp:cNvPr id="0" name=""/>
        <dsp:cNvSpPr/>
      </dsp:nvSpPr>
      <dsp:spPr>
        <a:xfrm>
          <a:off x="0" y="404623"/>
          <a:ext cx="8533219" cy="1346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273" tIns="312420" rIns="66227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Actively ensuring that people see how Triple P fits.</a:t>
          </a:r>
        </a:p>
        <a:p>
          <a:pPr marL="114300" lvl="1" indent="-114300" algn="l" defTabSz="666750">
            <a:lnSpc>
              <a:spcPct val="90000"/>
            </a:lnSpc>
            <a:spcBef>
              <a:spcPct val="0"/>
            </a:spcBef>
            <a:spcAft>
              <a:spcPct val="15000"/>
            </a:spcAft>
            <a:buChar char="•"/>
          </a:pPr>
          <a:r>
            <a:rPr lang="en-US" sz="1500" kern="1200" dirty="0"/>
            <a:t>Engaging people to help them really see Triple P as it applies to them.</a:t>
          </a:r>
        </a:p>
        <a:p>
          <a:pPr marL="114300" lvl="1" indent="-114300" algn="l" defTabSz="666750">
            <a:lnSpc>
              <a:spcPct val="90000"/>
            </a:lnSpc>
            <a:spcBef>
              <a:spcPct val="0"/>
            </a:spcBef>
            <a:spcAft>
              <a:spcPct val="15000"/>
            </a:spcAft>
            <a:buChar char="•"/>
          </a:pPr>
          <a:r>
            <a:rPr lang="en-US" sz="1500" kern="1200" dirty="0"/>
            <a:t>Gathering feedback to figure out how to document data to track progress and improvement.</a:t>
          </a:r>
        </a:p>
      </dsp:txBody>
      <dsp:txXfrm>
        <a:off x="0" y="404623"/>
        <a:ext cx="8533219" cy="1346625"/>
      </dsp:txXfrm>
    </dsp:sp>
    <dsp:sp modelId="{BBA48FC1-0F68-4FE9-B891-217A7212CF95}">
      <dsp:nvSpPr>
        <dsp:cNvPr id="0" name=""/>
        <dsp:cNvSpPr/>
      </dsp:nvSpPr>
      <dsp:spPr>
        <a:xfrm>
          <a:off x="426660" y="183223"/>
          <a:ext cx="597325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666750">
            <a:lnSpc>
              <a:spcPct val="90000"/>
            </a:lnSpc>
            <a:spcBef>
              <a:spcPct val="0"/>
            </a:spcBef>
            <a:spcAft>
              <a:spcPct val="35000"/>
            </a:spcAft>
            <a:buNone/>
          </a:pPr>
          <a:r>
            <a:rPr lang="en-US" sz="1500" kern="1200" dirty="0"/>
            <a:t>COMMUNICATION FOR ENGAGEMENT!</a:t>
          </a:r>
        </a:p>
      </dsp:txBody>
      <dsp:txXfrm>
        <a:off x="448276" y="204839"/>
        <a:ext cx="5930021" cy="399568"/>
      </dsp:txXfrm>
    </dsp:sp>
    <dsp:sp modelId="{996A1550-C752-408A-BC3C-56DA285D302A}">
      <dsp:nvSpPr>
        <dsp:cNvPr id="0" name=""/>
        <dsp:cNvSpPr/>
      </dsp:nvSpPr>
      <dsp:spPr>
        <a:xfrm>
          <a:off x="0" y="2053648"/>
          <a:ext cx="8533219" cy="113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273" tIns="312420" rIns="66227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People get to learn together, try together, and share examples of early practice together.</a:t>
          </a:r>
        </a:p>
        <a:p>
          <a:pPr marL="114300" lvl="1" indent="-114300" algn="l" defTabSz="666750">
            <a:lnSpc>
              <a:spcPct val="90000"/>
            </a:lnSpc>
            <a:spcBef>
              <a:spcPct val="0"/>
            </a:spcBef>
            <a:spcAft>
              <a:spcPct val="15000"/>
            </a:spcAft>
            <a:buChar char="•"/>
          </a:pPr>
          <a:r>
            <a:rPr lang="en-US" sz="1500" kern="1200" dirty="0"/>
            <a:t>Leaders are demonstrating their role in supporting Triple P - </a:t>
          </a:r>
          <a:r>
            <a:rPr lang="en-US" sz="1500" i="1" kern="1200" dirty="0"/>
            <a:t>Visible commitment!</a:t>
          </a:r>
        </a:p>
        <a:p>
          <a:pPr marL="114300" lvl="1" indent="-114300" algn="l" defTabSz="666750">
            <a:lnSpc>
              <a:spcPct val="90000"/>
            </a:lnSpc>
            <a:spcBef>
              <a:spcPct val="0"/>
            </a:spcBef>
            <a:spcAft>
              <a:spcPct val="15000"/>
            </a:spcAft>
            <a:buChar char="•"/>
          </a:pPr>
          <a:r>
            <a:rPr lang="en-US" sz="1500" kern="1200" dirty="0"/>
            <a:t>People are asked what resources and supports they need to get and stay ready. </a:t>
          </a:r>
          <a:endParaRPr lang="en-US" sz="1500" i="1" kern="1200" dirty="0"/>
        </a:p>
      </dsp:txBody>
      <dsp:txXfrm>
        <a:off x="0" y="2053648"/>
        <a:ext cx="8533219" cy="1134000"/>
      </dsp:txXfrm>
    </dsp:sp>
    <dsp:sp modelId="{48758A7C-6326-4E4E-A230-BD63086439DD}">
      <dsp:nvSpPr>
        <dsp:cNvPr id="0" name=""/>
        <dsp:cNvSpPr/>
      </dsp:nvSpPr>
      <dsp:spPr>
        <a:xfrm>
          <a:off x="426660" y="1832248"/>
          <a:ext cx="597325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666750">
            <a:lnSpc>
              <a:spcPct val="90000"/>
            </a:lnSpc>
            <a:spcBef>
              <a:spcPct val="0"/>
            </a:spcBef>
            <a:spcAft>
              <a:spcPct val="35000"/>
            </a:spcAft>
            <a:buNone/>
          </a:pPr>
          <a:r>
            <a:rPr lang="en-US" sz="1500" kern="1200"/>
            <a:t>CLIMATE FOR “CHANGE” IN THE ORGANIZATION IS SET!</a:t>
          </a:r>
        </a:p>
      </dsp:txBody>
      <dsp:txXfrm>
        <a:off x="448276" y="1853864"/>
        <a:ext cx="5930021"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63FA1-4C24-45D5-8BAC-E563DA836A8C}">
      <dsp:nvSpPr>
        <dsp:cNvPr id="0" name=""/>
        <dsp:cNvSpPr/>
      </dsp:nvSpPr>
      <dsp:spPr>
        <a:xfrm>
          <a:off x="0" y="239562"/>
          <a:ext cx="8533219" cy="14953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273" tIns="270764" rIns="66227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organization sets up ways to pay attention to &amp; help staff deliver Triple P in day-to-day work.</a:t>
          </a:r>
        </a:p>
        <a:p>
          <a:pPr marL="114300" lvl="1" indent="-114300" algn="l" defTabSz="666750">
            <a:lnSpc>
              <a:spcPct val="90000"/>
            </a:lnSpc>
            <a:spcBef>
              <a:spcPct val="0"/>
            </a:spcBef>
            <a:spcAft>
              <a:spcPct val="15000"/>
            </a:spcAft>
            <a:buChar char="•"/>
          </a:pPr>
          <a:r>
            <a:rPr lang="en-US" sz="1500" kern="1200" dirty="0"/>
            <a:t>The organization is thinking about what to watch for and how to learn from what they see to get better.</a:t>
          </a:r>
        </a:p>
        <a:p>
          <a:pPr marL="114300" lvl="1" indent="-114300" algn="l" defTabSz="666750">
            <a:lnSpc>
              <a:spcPct val="90000"/>
            </a:lnSpc>
            <a:spcBef>
              <a:spcPct val="0"/>
            </a:spcBef>
            <a:spcAft>
              <a:spcPct val="15000"/>
            </a:spcAft>
            <a:buChar char="•"/>
          </a:pPr>
          <a:r>
            <a:rPr lang="en-US" sz="1500" kern="1200" dirty="0"/>
            <a:t>People perceive they have the resources they need to feel confident and competent. </a:t>
          </a:r>
        </a:p>
      </dsp:txBody>
      <dsp:txXfrm>
        <a:off x="0" y="239562"/>
        <a:ext cx="8533219" cy="1495373"/>
      </dsp:txXfrm>
    </dsp:sp>
    <dsp:sp modelId="{BBA48FC1-0F68-4FE9-B891-217A7212CF95}">
      <dsp:nvSpPr>
        <dsp:cNvPr id="0" name=""/>
        <dsp:cNvSpPr/>
      </dsp:nvSpPr>
      <dsp:spPr>
        <a:xfrm>
          <a:off x="399896" y="27193"/>
          <a:ext cx="5973253"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666750">
            <a:lnSpc>
              <a:spcPct val="90000"/>
            </a:lnSpc>
            <a:spcBef>
              <a:spcPct val="0"/>
            </a:spcBef>
            <a:spcAft>
              <a:spcPct val="35000"/>
            </a:spcAft>
            <a:buNone/>
          </a:pPr>
          <a:r>
            <a:rPr lang="en-US" sz="1500" kern="1200" dirty="0"/>
            <a:t>PEOPLE UNDERSTAND WHAT THEY NEED TO DO &amp; FEEL SUPPORTED</a:t>
          </a:r>
        </a:p>
      </dsp:txBody>
      <dsp:txXfrm>
        <a:off x="422953" y="50250"/>
        <a:ext cx="5927139" cy="426206"/>
      </dsp:txXfrm>
    </dsp:sp>
    <dsp:sp modelId="{996A1550-C752-408A-BC3C-56DA285D302A}">
      <dsp:nvSpPr>
        <dsp:cNvPr id="0" name=""/>
        <dsp:cNvSpPr/>
      </dsp:nvSpPr>
      <dsp:spPr>
        <a:xfrm>
          <a:off x="0" y="2057495"/>
          <a:ext cx="8533219" cy="14004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2273" tIns="270764" rIns="66227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There are people with specific roles to facilitate day-to-day coordination &amp; management of implementing Triple P. </a:t>
          </a:r>
        </a:p>
        <a:p>
          <a:pPr marL="114300" lvl="1" indent="-114300" algn="l" defTabSz="666750">
            <a:lnSpc>
              <a:spcPct val="90000"/>
            </a:lnSpc>
            <a:spcBef>
              <a:spcPct val="0"/>
            </a:spcBef>
            <a:spcAft>
              <a:spcPct val="15000"/>
            </a:spcAft>
            <a:buChar char="•"/>
          </a:pPr>
          <a:r>
            <a:rPr lang="en-US" sz="1500" kern="1200" dirty="0"/>
            <a:t>Teams understand their specific purpose and how they connect to the work of other teams.</a:t>
          </a:r>
        </a:p>
        <a:p>
          <a:pPr marL="114300" lvl="1" indent="-114300" algn="l" defTabSz="666750">
            <a:lnSpc>
              <a:spcPct val="90000"/>
            </a:lnSpc>
            <a:spcBef>
              <a:spcPct val="0"/>
            </a:spcBef>
            <a:spcAft>
              <a:spcPct val="15000"/>
            </a:spcAft>
            <a:buChar char="•"/>
          </a:pPr>
          <a:r>
            <a:rPr lang="en-US" sz="1500" kern="1200" dirty="0"/>
            <a:t>Teams are linked to each other, leadership, staff, and partners in ways that fit local context.</a:t>
          </a:r>
        </a:p>
      </dsp:txBody>
      <dsp:txXfrm>
        <a:off x="0" y="2057495"/>
        <a:ext cx="8533219" cy="1400440"/>
      </dsp:txXfrm>
    </dsp:sp>
    <dsp:sp modelId="{48758A7C-6326-4E4E-A230-BD63086439DD}">
      <dsp:nvSpPr>
        <dsp:cNvPr id="0" name=""/>
        <dsp:cNvSpPr/>
      </dsp:nvSpPr>
      <dsp:spPr>
        <a:xfrm>
          <a:off x="426660" y="1821335"/>
          <a:ext cx="6934349"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5775" tIns="0" rIns="225775" bIns="0" numCol="1" spcCol="1270" anchor="ctr" anchorCtr="0">
          <a:noAutofit/>
        </a:bodyPr>
        <a:lstStyle/>
        <a:p>
          <a:pPr marL="0" lvl="0" indent="0" algn="l" defTabSz="666750">
            <a:lnSpc>
              <a:spcPct val="90000"/>
            </a:lnSpc>
            <a:spcBef>
              <a:spcPct val="0"/>
            </a:spcBef>
            <a:spcAft>
              <a:spcPct val="35000"/>
            </a:spcAft>
            <a:buNone/>
          </a:pPr>
          <a:r>
            <a:rPr lang="en-US" sz="1500" kern="1200" dirty="0"/>
            <a:t>TEAMS HAVE CLEAR, DEDICATED, RESOURCED ROLES FOR IMPLEMENTATION</a:t>
          </a:r>
        </a:p>
      </dsp:txBody>
      <dsp:txXfrm>
        <a:off x="449717" y="1844392"/>
        <a:ext cx="6888235"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6969B-07A6-45AB-A4B9-E3122C855D4E}">
      <dsp:nvSpPr>
        <dsp:cNvPr id="0" name=""/>
        <dsp:cNvSpPr/>
      </dsp:nvSpPr>
      <dsp:spPr>
        <a:xfrm>
          <a:off x="0" y="29766"/>
          <a:ext cx="2464593" cy="14787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Jennifer Evans</a:t>
          </a:r>
          <a:r>
            <a:rPr lang="en-US" sz="1400" kern="1200" dirty="0"/>
            <a:t>           </a:t>
          </a:r>
        </a:p>
        <a:p>
          <a:pPr marL="0" lvl="0" indent="0" algn="ctr" defTabSz="622300">
            <a:lnSpc>
              <a:spcPct val="90000"/>
            </a:lnSpc>
            <a:spcBef>
              <a:spcPct val="0"/>
            </a:spcBef>
            <a:spcAft>
              <a:spcPct val="35000"/>
            </a:spcAft>
            <a:buNone/>
          </a:pPr>
          <a:r>
            <a:rPr lang="en-US" sz="1400" kern="1200" dirty="0"/>
            <a:t>Supervisor-Placement &amp; Behavioral Health </a:t>
          </a:r>
        </a:p>
        <a:p>
          <a:pPr marL="0" lvl="0" indent="0" algn="ctr" defTabSz="622300">
            <a:lnSpc>
              <a:spcPct val="90000"/>
            </a:lnSpc>
            <a:spcBef>
              <a:spcPct val="0"/>
            </a:spcBef>
            <a:spcAft>
              <a:spcPct val="35000"/>
            </a:spcAft>
            <a:buNone/>
          </a:pPr>
          <a:r>
            <a:rPr lang="en-US" sz="1400" kern="1200" dirty="0"/>
            <a:t>Wake County Human Services</a:t>
          </a:r>
        </a:p>
      </dsp:txBody>
      <dsp:txXfrm>
        <a:off x="0" y="29766"/>
        <a:ext cx="2464593" cy="1478756"/>
      </dsp:txXfrm>
    </dsp:sp>
    <dsp:sp modelId="{B7565552-DA94-4B25-B5FB-BA70DC8E4685}">
      <dsp:nvSpPr>
        <dsp:cNvPr id="0" name=""/>
        <dsp:cNvSpPr/>
      </dsp:nvSpPr>
      <dsp:spPr>
        <a:xfrm>
          <a:off x="2711053" y="29766"/>
          <a:ext cx="2464593" cy="14787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Jason Mahoney  </a:t>
          </a:r>
          <a:r>
            <a:rPr lang="en-US" sz="1400" kern="1200" dirty="0"/>
            <a:t>      </a:t>
          </a:r>
        </a:p>
        <a:p>
          <a:pPr marL="0" lvl="0" indent="0" algn="ctr" defTabSz="622300">
            <a:lnSpc>
              <a:spcPct val="90000"/>
            </a:lnSpc>
            <a:spcBef>
              <a:spcPct val="0"/>
            </a:spcBef>
            <a:spcAft>
              <a:spcPct val="35000"/>
            </a:spcAft>
            <a:buNone/>
          </a:pPr>
          <a:r>
            <a:rPr lang="en-US" sz="1400" kern="1200" dirty="0"/>
            <a:t>Child Welfare Program Manager</a:t>
          </a:r>
        </a:p>
        <a:p>
          <a:pPr marL="0" lvl="0" indent="0" algn="ctr" defTabSz="622300">
            <a:lnSpc>
              <a:spcPct val="90000"/>
            </a:lnSpc>
            <a:spcBef>
              <a:spcPct val="0"/>
            </a:spcBef>
            <a:spcAft>
              <a:spcPct val="35000"/>
            </a:spcAft>
            <a:buNone/>
          </a:pPr>
          <a:r>
            <a:rPr lang="en-US" sz="1400" kern="1200" dirty="0"/>
            <a:t>Wake County Human Services</a:t>
          </a:r>
        </a:p>
      </dsp:txBody>
      <dsp:txXfrm>
        <a:off x="2711053" y="29766"/>
        <a:ext cx="2464593" cy="1478756"/>
      </dsp:txXfrm>
    </dsp:sp>
    <dsp:sp modelId="{F60A2F55-48DC-4E98-9B66-D92CB6A78BA1}">
      <dsp:nvSpPr>
        <dsp:cNvPr id="0" name=""/>
        <dsp:cNvSpPr/>
      </dsp:nvSpPr>
      <dsp:spPr>
        <a:xfrm>
          <a:off x="5422106" y="29766"/>
          <a:ext cx="2464593" cy="14787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Tondrea Leach  </a:t>
          </a:r>
          <a:r>
            <a:rPr lang="en-US" sz="1400" kern="1200" dirty="0"/>
            <a:t>       </a:t>
          </a:r>
        </a:p>
        <a:p>
          <a:pPr marL="0" lvl="0" indent="0" algn="ctr" defTabSz="622300">
            <a:lnSpc>
              <a:spcPct val="90000"/>
            </a:lnSpc>
            <a:spcBef>
              <a:spcPct val="0"/>
            </a:spcBef>
            <a:spcAft>
              <a:spcPct val="35000"/>
            </a:spcAft>
            <a:buNone/>
          </a:pPr>
          <a:r>
            <a:rPr lang="en-US" sz="1400" kern="1200" dirty="0"/>
            <a:t> Executive Director</a:t>
          </a:r>
        </a:p>
        <a:p>
          <a:pPr marL="0" lvl="0" indent="0" algn="ctr" defTabSz="622300">
            <a:lnSpc>
              <a:spcPct val="90000"/>
            </a:lnSpc>
            <a:spcBef>
              <a:spcPct val="0"/>
            </a:spcBef>
            <a:spcAft>
              <a:spcPct val="35000"/>
            </a:spcAft>
            <a:buNone/>
          </a:pPr>
          <a:r>
            <a:rPr lang="en-US" sz="1400" kern="1200" dirty="0"/>
            <a:t>Onslow County PEERS Family      Development Center </a:t>
          </a:r>
        </a:p>
      </dsp:txBody>
      <dsp:txXfrm>
        <a:off x="5422106" y="29766"/>
        <a:ext cx="2464593" cy="1478756"/>
      </dsp:txXfrm>
    </dsp:sp>
    <dsp:sp modelId="{A53CC135-57DB-4C30-894F-AC4216B6CCC3}">
      <dsp:nvSpPr>
        <dsp:cNvPr id="0" name=""/>
        <dsp:cNvSpPr/>
      </dsp:nvSpPr>
      <dsp:spPr>
        <a:xfrm>
          <a:off x="1355526" y="1754981"/>
          <a:ext cx="2464593" cy="14787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    Linda Collins  </a:t>
          </a:r>
          <a:r>
            <a:rPr lang="en-US" sz="1400" kern="1200" dirty="0"/>
            <a:t> 	         </a:t>
          </a:r>
        </a:p>
        <a:p>
          <a:pPr marL="0" lvl="0" indent="0" algn="ctr" defTabSz="622300">
            <a:lnSpc>
              <a:spcPct val="90000"/>
            </a:lnSpc>
            <a:spcBef>
              <a:spcPct val="0"/>
            </a:spcBef>
            <a:spcAft>
              <a:spcPct val="35000"/>
            </a:spcAft>
            <a:buNone/>
          </a:pPr>
          <a:r>
            <a:rPr lang="en-US" sz="1400" kern="1200" dirty="0"/>
            <a:t>Child and Family Team Facilitator &amp; LINKS Coordinator 			         Richmond County Department of Social Services</a:t>
          </a:r>
        </a:p>
      </dsp:txBody>
      <dsp:txXfrm>
        <a:off x="1355526" y="1754981"/>
        <a:ext cx="2464593" cy="1478756"/>
      </dsp:txXfrm>
    </dsp:sp>
    <dsp:sp modelId="{E2A5F994-1DDA-48F3-9654-65963FEB75CF}">
      <dsp:nvSpPr>
        <dsp:cNvPr id="0" name=""/>
        <dsp:cNvSpPr/>
      </dsp:nvSpPr>
      <dsp:spPr>
        <a:xfrm>
          <a:off x="4066579" y="1754981"/>
          <a:ext cx="2464593" cy="14787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Sara van Driel</a:t>
          </a:r>
        </a:p>
        <a:p>
          <a:pPr marL="0" lvl="0" indent="0" algn="ctr" defTabSz="622300">
            <a:lnSpc>
              <a:spcPct val="90000"/>
            </a:lnSpc>
            <a:spcBef>
              <a:spcPct val="0"/>
            </a:spcBef>
            <a:spcAft>
              <a:spcPct val="35000"/>
            </a:spcAft>
            <a:buNone/>
          </a:pPr>
          <a:r>
            <a:rPr lang="en-US" sz="1400" kern="1200" dirty="0"/>
            <a:t> Implementation Consultant</a:t>
          </a:r>
        </a:p>
        <a:p>
          <a:pPr marL="0" lvl="0" indent="0" algn="ctr" defTabSz="622300">
            <a:lnSpc>
              <a:spcPct val="90000"/>
            </a:lnSpc>
            <a:spcBef>
              <a:spcPct val="0"/>
            </a:spcBef>
            <a:spcAft>
              <a:spcPct val="35000"/>
            </a:spcAft>
            <a:buNone/>
          </a:pPr>
          <a:r>
            <a:rPr lang="en-US" sz="1400" kern="1200" dirty="0"/>
            <a:t> Triple P America</a:t>
          </a:r>
        </a:p>
      </dsp:txBody>
      <dsp:txXfrm>
        <a:off x="4066579" y="1754981"/>
        <a:ext cx="2464593" cy="14787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9BA8E-CDEF-4432-A270-C7D378750A95}">
      <dsp:nvSpPr>
        <dsp:cNvPr id="0" name=""/>
        <dsp:cNvSpPr/>
      </dsp:nvSpPr>
      <dsp:spPr>
        <a:xfrm>
          <a:off x="0" y="0"/>
          <a:ext cx="2788892" cy="28279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0" y="0"/>
        <a:ext cx="2788892" cy="848385"/>
      </dsp:txXfrm>
    </dsp:sp>
    <dsp:sp modelId="{AE2774B1-EAB8-460A-B4AF-76176C9D8F5E}">
      <dsp:nvSpPr>
        <dsp:cNvPr id="0" name=""/>
        <dsp:cNvSpPr/>
      </dsp:nvSpPr>
      <dsp:spPr>
        <a:xfrm>
          <a:off x="279961" y="848626"/>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Agency Fit &amp; Feasibility Assessment</a:t>
          </a:r>
        </a:p>
      </dsp:txBody>
      <dsp:txXfrm>
        <a:off x="296233" y="864898"/>
        <a:ext cx="2198570" cy="523035"/>
      </dsp:txXfrm>
    </dsp:sp>
    <dsp:sp modelId="{30D8225A-DC58-4593-BDDA-689600F3C5DE}">
      <dsp:nvSpPr>
        <dsp:cNvPr id="0" name=""/>
        <dsp:cNvSpPr/>
      </dsp:nvSpPr>
      <dsp:spPr>
        <a:xfrm>
          <a:off x="279961" y="1489679"/>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Triple P Level Descriptions</a:t>
          </a:r>
        </a:p>
      </dsp:txBody>
      <dsp:txXfrm>
        <a:off x="296233" y="1505951"/>
        <a:ext cx="2198570" cy="523035"/>
      </dsp:txXfrm>
    </dsp:sp>
    <dsp:sp modelId="{23BADA5B-E473-4D70-A24C-93A58710245F}">
      <dsp:nvSpPr>
        <dsp:cNvPr id="0" name=""/>
        <dsp:cNvSpPr/>
      </dsp:nvSpPr>
      <dsp:spPr>
        <a:xfrm>
          <a:off x="279961" y="2130732"/>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TPOL Info</a:t>
          </a:r>
        </a:p>
      </dsp:txBody>
      <dsp:txXfrm>
        <a:off x="296233" y="2147004"/>
        <a:ext cx="2198570" cy="523035"/>
      </dsp:txXfrm>
    </dsp:sp>
    <dsp:sp modelId="{4DBED52D-6748-41D8-88AC-CB465C7C6207}">
      <dsp:nvSpPr>
        <dsp:cNvPr id="0" name=""/>
        <dsp:cNvSpPr/>
      </dsp:nvSpPr>
      <dsp:spPr>
        <a:xfrm>
          <a:off x="2999132" y="0"/>
          <a:ext cx="2788892" cy="28279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2999132" y="0"/>
        <a:ext cx="2788892" cy="848385"/>
      </dsp:txXfrm>
    </dsp:sp>
    <dsp:sp modelId="{A4484608-52E2-4E13-B3E4-E5764E6687F9}">
      <dsp:nvSpPr>
        <dsp:cNvPr id="0" name=""/>
        <dsp:cNvSpPr/>
      </dsp:nvSpPr>
      <dsp:spPr>
        <a:xfrm>
          <a:off x="3278021" y="848626"/>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Readiness 1-Pager</a:t>
          </a:r>
        </a:p>
      </dsp:txBody>
      <dsp:txXfrm>
        <a:off x="3294293" y="864898"/>
        <a:ext cx="2198570" cy="523035"/>
      </dsp:txXfrm>
    </dsp:sp>
    <dsp:sp modelId="{73486583-F3F2-4236-8AFE-A0A3F340CD0A}">
      <dsp:nvSpPr>
        <dsp:cNvPr id="0" name=""/>
        <dsp:cNvSpPr/>
      </dsp:nvSpPr>
      <dsp:spPr>
        <a:xfrm>
          <a:off x="3278021" y="1489679"/>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Learning Collaborative Recordings</a:t>
          </a:r>
        </a:p>
      </dsp:txBody>
      <dsp:txXfrm>
        <a:off x="3294293" y="1505951"/>
        <a:ext cx="2198570" cy="523035"/>
      </dsp:txXfrm>
    </dsp:sp>
    <dsp:sp modelId="{2856F343-1A62-4FA3-AB98-31EDF68C4284}">
      <dsp:nvSpPr>
        <dsp:cNvPr id="0" name=""/>
        <dsp:cNvSpPr/>
      </dsp:nvSpPr>
      <dsp:spPr>
        <a:xfrm>
          <a:off x="3278021" y="2130732"/>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Newsletter Archives</a:t>
          </a:r>
        </a:p>
      </dsp:txBody>
      <dsp:txXfrm>
        <a:off x="3294293" y="2147004"/>
        <a:ext cx="2198570" cy="523035"/>
      </dsp:txXfrm>
    </dsp:sp>
    <dsp:sp modelId="{348C7498-B7BB-4DCA-9180-48E0E89FE79E}">
      <dsp:nvSpPr>
        <dsp:cNvPr id="0" name=""/>
        <dsp:cNvSpPr/>
      </dsp:nvSpPr>
      <dsp:spPr>
        <a:xfrm>
          <a:off x="5997192" y="0"/>
          <a:ext cx="2788892" cy="28279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5997192" y="0"/>
        <a:ext cx="2788892" cy="848385"/>
      </dsp:txXfrm>
    </dsp:sp>
    <dsp:sp modelId="{0399DEE2-39FA-4696-8B1E-DEF4E8C7A02C}">
      <dsp:nvSpPr>
        <dsp:cNvPr id="0" name=""/>
        <dsp:cNvSpPr/>
      </dsp:nvSpPr>
      <dsp:spPr>
        <a:xfrm>
          <a:off x="6276081" y="848626"/>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LIA Support</a:t>
          </a:r>
        </a:p>
      </dsp:txBody>
      <dsp:txXfrm>
        <a:off x="6292353" y="864898"/>
        <a:ext cx="2198570" cy="523035"/>
      </dsp:txXfrm>
    </dsp:sp>
    <dsp:sp modelId="{3B79978B-47FF-40BA-9707-BC2E12D9B424}">
      <dsp:nvSpPr>
        <dsp:cNvPr id="0" name=""/>
        <dsp:cNvSpPr/>
      </dsp:nvSpPr>
      <dsp:spPr>
        <a:xfrm>
          <a:off x="6276081" y="1489679"/>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Impact Center Implementation Support </a:t>
          </a:r>
        </a:p>
      </dsp:txBody>
      <dsp:txXfrm>
        <a:off x="6292353" y="1505951"/>
        <a:ext cx="2198570" cy="523035"/>
      </dsp:txXfrm>
    </dsp:sp>
    <dsp:sp modelId="{479F8666-BAF1-469F-BBC2-3AC5D37DB1A2}">
      <dsp:nvSpPr>
        <dsp:cNvPr id="0" name=""/>
        <dsp:cNvSpPr/>
      </dsp:nvSpPr>
      <dsp:spPr>
        <a:xfrm>
          <a:off x="6276081" y="2130732"/>
          <a:ext cx="2231114" cy="555579"/>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Peer-to-Peer Learning</a:t>
          </a:r>
        </a:p>
      </dsp:txBody>
      <dsp:txXfrm>
        <a:off x="6292353" y="2147004"/>
        <a:ext cx="2198570" cy="5230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ECAF-2D7F-4C4B-8C4C-C13F139FBD77}">
      <dsp:nvSpPr>
        <dsp:cNvPr id="0" name=""/>
        <dsp:cNvSpPr/>
      </dsp:nvSpPr>
      <dsp:spPr>
        <a:xfrm>
          <a:off x="2612" y="587882"/>
          <a:ext cx="3182603" cy="127304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Increased awareness of Triple P and fit with child welfare needs. </a:t>
          </a:r>
        </a:p>
      </dsp:txBody>
      <dsp:txXfrm>
        <a:off x="639133" y="587882"/>
        <a:ext cx="1909562" cy="1273041"/>
      </dsp:txXfrm>
    </dsp:sp>
    <dsp:sp modelId="{153BDD02-0381-44F5-BF02-CAA53146BA74}">
      <dsp:nvSpPr>
        <dsp:cNvPr id="0" name=""/>
        <dsp:cNvSpPr/>
      </dsp:nvSpPr>
      <dsp:spPr>
        <a:xfrm>
          <a:off x="2866955" y="587882"/>
          <a:ext cx="3182603" cy="127304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Increased knowledge of practices and structures that support successful program delivery. </a:t>
          </a:r>
        </a:p>
      </dsp:txBody>
      <dsp:txXfrm>
        <a:off x="3503476" y="587882"/>
        <a:ext cx="1909562" cy="1273041"/>
      </dsp:txXfrm>
    </dsp:sp>
    <dsp:sp modelId="{D0805EA0-0455-48F3-977E-EB045A4A662F}">
      <dsp:nvSpPr>
        <dsp:cNvPr id="0" name=""/>
        <dsp:cNvSpPr/>
      </dsp:nvSpPr>
      <dsp:spPr>
        <a:xfrm>
          <a:off x="5731298" y="587882"/>
          <a:ext cx="3182603" cy="127304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Increased use of implementation tools, resources, and support.</a:t>
          </a:r>
        </a:p>
      </dsp:txBody>
      <dsp:txXfrm>
        <a:off x="6367819" y="587882"/>
        <a:ext cx="1909562" cy="12730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17" tIns="47109" rIns="94217" bIns="47109" rtlCol="0"/>
          <a:lstStyle>
            <a:lvl1pPr algn="r">
              <a:defRPr sz="1200"/>
            </a:lvl1pPr>
          </a:lstStyle>
          <a:p>
            <a:fld id="{DA5A4725-E80F-5942-86EB-7F6FA9D42C52}" type="datetime1">
              <a:rPr lang="en-US" smtClean="0"/>
              <a:t>5/16/2024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17" tIns="47109" rIns="94217" bIns="47109" rtlCol="0" anchor="b"/>
          <a:lstStyle>
            <a:lvl1pPr algn="l">
              <a:defRPr sz="1200"/>
            </a:lvl1pPr>
          </a:lstStyle>
          <a:p>
            <a:r>
              <a:rPr lang="en-US"/>
              <a:t>Aldridge, Murray, Prinz, Boothroyd, Veazey, &amp; Morgan  (2016, March)</a:t>
            </a: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17" tIns="47109" rIns="94217" bIns="47109" rtlCol="0" anchor="b"/>
          <a:lstStyle>
            <a:lvl1pPr algn="r">
              <a:defRPr sz="1200"/>
            </a:lvl1pPr>
          </a:lstStyle>
          <a:p>
            <a:fld id="{29FDCF67-EAAF-BB45-B29D-BA42267872AE}" type="slidenum">
              <a:rPr lang="en-US" smtClean="0"/>
              <a:t>‹#›</a:t>
            </a:fld>
            <a:endParaRPr lang="en-US"/>
          </a:p>
        </p:txBody>
      </p:sp>
    </p:spTree>
    <p:extLst>
      <p:ext uri="{BB962C8B-B14F-4D97-AF65-F5344CB8AC3E}">
        <p14:creationId xmlns:p14="http://schemas.microsoft.com/office/powerpoint/2010/main" val="2630607849"/>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2T19:50:16.35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2T19:50:17.99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17" tIns="47109" rIns="94217" bIns="47109" rtlCol="0"/>
          <a:lstStyle>
            <a:lvl1pPr algn="r">
              <a:defRPr sz="1200"/>
            </a:lvl1pPr>
          </a:lstStyle>
          <a:p>
            <a:fld id="{F4DEFBC8-BE9F-7E40-A9E1-E8999EA974B2}" type="datetime1">
              <a:rPr lang="en-US" smtClean="0"/>
              <a:t>5/16/2024</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17" tIns="47109" rIns="94217"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7" tIns="47109" rIns="94217"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7" tIns="47109" rIns="94217" bIns="47109" rtlCol="0" anchor="b"/>
          <a:lstStyle>
            <a:lvl1pPr algn="l">
              <a:defRPr sz="1200"/>
            </a:lvl1pPr>
          </a:lstStyle>
          <a:p>
            <a:r>
              <a:rPr lang="en-US"/>
              <a:t>Aldridge, Murray, Prinz, Boothroyd, Veazey, &amp; Morgan  (2016, March)</a:t>
            </a: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7" tIns="47109" rIns="94217" bIns="47109" rtlCol="0" anchor="b"/>
          <a:lstStyle>
            <a:lvl1pPr algn="r">
              <a:defRPr sz="1200"/>
            </a:lvl1pPr>
          </a:lstStyle>
          <a:p>
            <a:fld id="{50751086-7DE5-584C-9196-DD0F778C4C3A}" type="slidenum">
              <a:rPr lang="en-US" smtClean="0"/>
              <a:t>‹#›</a:t>
            </a:fld>
            <a:endParaRPr lang="en-US"/>
          </a:p>
        </p:txBody>
      </p:sp>
    </p:spTree>
    <p:extLst>
      <p:ext uri="{BB962C8B-B14F-4D97-AF65-F5344CB8AC3E}">
        <p14:creationId xmlns:p14="http://schemas.microsoft.com/office/powerpoint/2010/main" val="4240131926"/>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a:t>
            </a:fld>
            <a:endParaRPr lang="en-US"/>
          </a:p>
        </p:txBody>
      </p:sp>
    </p:spTree>
    <p:extLst>
      <p:ext uri="{BB962C8B-B14F-4D97-AF65-F5344CB8AC3E}">
        <p14:creationId xmlns:p14="http://schemas.microsoft.com/office/powerpoint/2010/main" val="66201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enough to be able to be able to do something, have to be willing or motivated as well. On the other side, its not enough to be motivated, capacity is critical for the change to be successful and sustainable. These are inter-related, not having one of them doesn’t exclude you from being ready, but knowing the components allows you to think about </a:t>
            </a:r>
            <a:r>
              <a:rPr lang="en-US" sz="1200" dirty="0"/>
              <a:t>strategies that you might want to think about to ensure your Triple P efforts are 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sng"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sng" strike="noStrike" kern="0" cap="none" spc="0" normalizeH="0" baseline="0" noProof="0" dirty="0">
                <a:ln>
                  <a:noFill/>
                </a:ln>
                <a:solidFill>
                  <a:srgbClr val="FFFFFF"/>
                </a:solidFill>
                <a:effectLst/>
                <a:uLnTx/>
                <a:uFillTx/>
                <a:latin typeface="Arial"/>
                <a:ea typeface="+mn-ea"/>
                <a:cs typeface="+mn-cs"/>
                <a:sym typeface="Arial"/>
              </a:rPr>
              <a:t>HIGH</a:t>
            </a:r>
            <a:r>
              <a:rPr kumimoji="0" lang="en-US" sz="2000" b="0" i="0" u="none" strike="noStrike" kern="0" cap="none" spc="0" normalizeH="0" baseline="0" noProof="0" dirty="0">
                <a:ln>
                  <a:noFill/>
                </a:ln>
                <a:solidFill>
                  <a:srgbClr val="FFFFFF"/>
                </a:solidFill>
                <a:effectLst/>
                <a:uLnTx/>
                <a:uFillTx/>
                <a:latin typeface="Arial"/>
                <a:ea typeface="+mn-ea"/>
                <a:cs typeface="+mn-cs"/>
                <a:sym typeface="Arial"/>
              </a:rPr>
              <a:t>: More likely to initiate change, exert greater effort, exhibit greater persistence, and display more cooperative behavior.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sng" strike="noStrike" kern="0" cap="none" spc="0" normalizeH="0" baseline="0" noProof="0" dirty="0">
                <a:ln>
                  <a:noFill/>
                </a:ln>
                <a:solidFill>
                  <a:srgbClr val="FFFFFF"/>
                </a:solidFill>
                <a:effectLst/>
                <a:uLnTx/>
                <a:uFillTx/>
                <a:latin typeface="Arial"/>
                <a:ea typeface="+mn-ea"/>
                <a:cs typeface="+mn-cs"/>
                <a:sym typeface="Arial"/>
              </a:rPr>
              <a:t>LOW</a:t>
            </a:r>
            <a:r>
              <a:rPr kumimoji="0" lang="en-US" sz="2000" b="0" i="0" u="none" strike="noStrike" kern="0" cap="none" spc="0" normalizeH="0" baseline="0" noProof="0" dirty="0">
                <a:ln>
                  <a:noFill/>
                </a:ln>
                <a:solidFill>
                  <a:srgbClr val="FFFFFF"/>
                </a:solidFill>
                <a:effectLst/>
                <a:uLnTx/>
                <a:uFillTx/>
                <a:latin typeface="Arial"/>
                <a:ea typeface="+mn-ea"/>
                <a:cs typeface="+mn-cs"/>
                <a:sym typeface="Arial"/>
              </a:rPr>
              <a:t>: More likely to view the change as undesirable and subsequently avoid, or even resist, planning for the effort and participating in the change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45880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Light "/>
              </a:rPr>
              <a:t>Building off of the slide before, lack of readiness can show up as resistance, apathy, or stagnation. One great Triple P example is staff are accredited to deliver, but they aren’t doing so on a regular basis. Or, you aren’t getting the right or enough referrals. While there may be multiple things that could impact delivery and referrals, some of it is directly tied to readying your agency for change. Did SWs have adequate time to deliver; do their supervisors know the program to promote it and check in to support and hold the SW accountable? Are referring SWs aware of the program; do they know what families are best served? </a:t>
            </a:r>
          </a:p>
          <a:p>
            <a:endParaRPr lang="en-US" sz="1200" dirty="0">
              <a:latin typeface="Calibri Light "/>
            </a:endParaRPr>
          </a:p>
          <a:p>
            <a:r>
              <a:rPr lang="en-US" sz="1200" dirty="0">
                <a:latin typeface="Calibri Light "/>
              </a:rPr>
              <a:t>Those are just a few examples, but other things can impact readiness – regular turnover can cause loss in trained staff or leadership support; staff are called on to put their energy elsewhere, so Triple P is not seen as a priority. Responding to crisis or </a:t>
            </a:r>
            <a:r>
              <a:rPr lang="en-US" sz="1200" dirty="0" err="1">
                <a:latin typeface="Calibri Light "/>
              </a:rPr>
              <a:t>multipe</a:t>
            </a:r>
            <a:r>
              <a:rPr lang="en-US" sz="1200" dirty="0">
                <a:latin typeface="Calibri Light "/>
              </a:rPr>
              <a:t> crisis, often prevents focus and limits time.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11</a:t>
            </a:fld>
            <a:endParaRPr lang="en-US"/>
          </a:p>
        </p:txBody>
      </p:sp>
    </p:spTree>
    <p:extLst>
      <p:ext uri="{BB962C8B-B14F-4D97-AF65-F5344CB8AC3E}">
        <p14:creationId xmlns:p14="http://schemas.microsoft.com/office/powerpoint/2010/main" val="329369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Organizational change asks staff and stakeholders to shift from the known to the unknown. Reaction may be to the</a:t>
            </a:r>
            <a:r>
              <a:rPr lang="en-US" sz="1200" dirty="0">
                <a:latin typeface="Calibri Light "/>
              </a:rPr>
              <a:t> situation they find themselves in. They may have uncertainty and apprehension. Or, perhaps they are experiencing change fatigue – constantly shifting from managing to planning, preparing . . . REPEAT Good leadership and support partners recognizes this. </a:t>
            </a:r>
            <a:r>
              <a:rPr lang="en-US" sz="1200" b="0" i="0" kern="1200" dirty="0">
                <a:solidFill>
                  <a:schemeClr val="tx1"/>
                </a:solidFill>
                <a:effectLst/>
                <a:latin typeface="+mn-lt"/>
                <a:ea typeface="+mn-ea"/>
                <a:cs typeface="+mn-cs"/>
              </a:rPr>
              <a:t>By assessing readiness for change, leaders and support folks can identify gaps that may exist between their own expectations about the change effort and those of other organizational members.</a:t>
            </a:r>
            <a:endParaRPr lang="en-US" sz="1200" dirty="0">
              <a:latin typeface="Calibri Light "/>
            </a:endParaRPr>
          </a:p>
          <a:p>
            <a:endParaRPr lang="en-US" sz="1200" dirty="0">
              <a:latin typeface="Calibri Light "/>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12</a:t>
            </a:fld>
            <a:endParaRPr lang="en-US"/>
          </a:p>
        </p:txBody>
      </p:sp>
    </p:spTree>
    <p:extLst>
      <p:ext uri="{BB962C8B-B14F-4D97-AF65-F5344CB8AC3E}">
        <p14:creationId xmlns:p14="http://schemas.microsoft.com/office/powerpoint/2010/main" val="370460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Team meetings about Triple P – what it is and how it may look in the agency. Hearing for others about how it is implemented. Will they refer to Triple P? deliver Triple P, Supervise and support a Triple P delivering or referring SW?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Having a discussion about how you will know if Triple P is being delivered as intended – dosage, quality of delivery – competence of the SW and adherence with the core components, family’s participation and success, longer-term outcomes.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is really related to having a teaming structure that allows for ongoing peer support and discussion of successes and challenges. This can be supplemented through external meetings like Lead Implementing Agency supported coalition meetings or coaching sessions. This is more than the practitioners though, this is a cross-team, multi representative team.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Leaders not just saying we support Triple P but actively show up – at team meetings and celebrate successes or help with challenges. Call out good practice individually. Talk about Triple P at broader meetings.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People are asked what they need, not just told. This means being intentional about creating ways to make that happen. Is it a survey, is it a team meeting, is it individual conversations. Or all of those. The important thing is ensuring people know there is an opportunity to share and something is done with the information. It is also important to ensure you are always asking who is missing. We don’t have the front desk staff here, yet they may get calls or could help promote the program – what do they need? How might we include the voice of the family?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13</a:t>
            </a:fld>
            <a:endParaRPr lang="en-US"/>
          </a:p>
        </p:txBody>
      </p:sp>
    </p:spTree>
    <p:extLst>
      <p:ext uri="{BB962C8B-B14F-4D97-AF65-F5344CB8AC3E}">
        <p14:creationId xmlns:p14="http://schemas.microsoft.com/office/powerpoint/2010/main" val="159809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will you know it is being delivered; how is space being created to try Triple P on, knowing that it may be slow and awkward at first or challenging situations come up. Is it through case staffing in a team setting; individual supervision discussions; attendance at coaching sessions.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Such a value to have a supervisor trained in Triple P so you can observe and ask the right questions. When staff are challenged, knowing what supports are available and how to access them. That it is framed in a growth stance, not compliance/disciplinary focused.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Staff know they have the support of their peers (team mates/referring SWs, supervisor, leadership) and external supports. They also feel like they have adequate time and support for using those supports for ongoing improvement.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a team that is charged with ensuring the rollout, coordination, and management of Triple P is attended to. You could use an existing team, but this is the team accountable for Triple P in the agency. Not one person, because multiple voices are needed to ensure effective coordination.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Internally – is there a leadership or management team that needs to be linked to the Triple P work for ongoing communication, strategy development, and problem solving. Does that communication go both ways – Leadership giving feedback back or letting the other team know when other things may impact Triple P delivery. Are you linked to external teams supporting the work broadly across the community to ensure alignment in services, learn from one another, and inform scale up and support efforts at a regional level.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14</a:t>
            </a:fld>
            <a:endParaRPr lang="en-US"/>
          </a:p>
        </p:txBody>
      </p:sp>
    </p:spTree>
    <p:extLst>
      <p:ext uri="{BB962C8B-B14F-4D97-AF65-F5344CB8AC3E}">
        <p14:creationId xmlns:p14="http://schemas.microsoft.com/office/powerpoint/2010/main" val="202122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15</a:t>
            </a:fld>
            <a:endParaRPr lang="en-US"/>
          </a:p>
        </p:txBody>
      </p:sp>
    </p:spTree>
    <p:extLst>
      <p:ext uri="{BB962C8B-B14F-4D97-AF65-F5344CB8AC3E}">
        <p14:creationId xmlns:p14="http://schemas.microsoft.com/office/powerpoint/2010/main" val="320350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Q&amp;A time.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16</a:t>
            </a:fld>
            <a:endParaRPr lang="en-US"/>
          </a:p>
        </p:txBody>
      </p:sp>
    </p:spTree>
    <p:extLst>
      <p:ext uri="{BB962C8B-B14F-4D97-AF65-F5344CB8AC3E}">
        <p14:creationId xmlns:p14="http://schemas.microsoft.com/office/powerpoint/2010/main" val="431877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17</a:t>
            </a:fld>
            <a:endParaRPr lang="en-US"/>
          </a:p>
        </p:txBody>
      </p:sp>
    </p:spTree>
    <p:extLst>
      <p:ext uri="{BB962C8B-B14F-4D97-AF65-F5344CB8AC3E}">
        <p14:creationId xmlns:p14="http://schemas.microsoft.com/office/powerpoint/2010/main" val="126007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18</a:t>
            </a:fld>
            <a:endParaRPr lang="en-US"/>
          </a:p>
        </p:txBody>
      </p:sp>
    </p:spTree>
    <p:extLst>
      <p:ext uri="{BB962C8B-B14F-4D97-AF65-F5344CB8AC3E}">
        <p14:creationId xmlns:p14="http://schemas.microsoft.com/office/powerpoint/2010/main" val="142732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 topics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19</a:t>
            </a:fld>
            <a:endParaRPr lang="en-US"/>
          </a:p>
        </p:txBody>
      </p:sp>
    </p:spTree>
    <p:extLst>
      <p:ext uri="{BB962C8B-B14F-4D97-AF65-F5344CB8AC3E}">
        <p14:creationId xmlns:p14="http://schemas.microsoft.com/office/powerpoint/2010/main" val="349798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Poll – 1</a:t>
            </a:r>
            <a:r>
              <a:rPr lang="en-US" baseline="30000" dirty="0"/>
              <a:t>st</a:t>
            </a:r>
            <a:r>
              <a:rPr lang="en-US" dirty="0"/>
              <a:t> to learning collaborative; back again to learn more. </a:t>
            </a:r>
          </a:p>
          <a:p>
            <a:pPr lvl="0"/>
            <a:r>
              <a:rPr lang="en-US" dirty="0"/>
              <a:t>Who – supervisor, social worker, program manager, executive director, NC Triple P partner</a:t>
            </a:r>
          </a:p>
          <a:p>
            <a:pPr lvl="0"/>
            <a:endParaRPr lang="en-US" dirty="0"/>
          </a:p>
          <a:p>
            <a:pPr lvl="0"/>
            <a:endParaRPr lang="en-US" dirty="0"/>
          </a:p>
          <a:p>
            <a:pPr lvl="0"/>
            <a:r>
              <a:rPr lang="en-US" dirty="0"/>
              <a:t>Best practice overview</a:t>
            </a:r>
          </a:p>
          <a:p>
            <a:pPr lvl="0"/>
            <a:r>
              <a:rPr lang="en-US" dirty="0"/>
              <a:t>Panel presentation </a:t>
            </a:r>
          </a:p>
          <a:p>
            <a:pPr lvl="0"/>
            <a:r>
              <a:rPr lang="en-US" dirty="0"/>
              <a:t>Q&amp;A session</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2</a:t>
            </a:fld>
            <a:endParaRPr lang="en-US"/>
          </a:p>
        </p:txBody>
      </p:sp>
    </p:spTree>
    <p:extLst>
      <p:ext uri="{BB962C8B-B14F-4D97-AF65-F5344CB8AC3E}">
        <p14:creationId xmlns:p14="http://schemas.microsoft.com/office/powerpoint/2010/main" val="296442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is the process that enhances knowledge, which is the capacity for effective action. Therefore, for organizations to be successful, individuals must have opportunities to share their learning with others. Through collaborative reflection and dialogue, participants can develop new constructions of what was, what is, and what needs to be.  </a:t>
            </a:r>
          </a:p>
          <a:p>
            <a:endParaRPr lang="en-US" dirty="0"/>
          </a:p>
          <a:p>
            <a:r>
              <a:rPr lang="en-US" dirty="0"/>
              <a:t>Objective today – Increased awareness of Triple P &amp; fit and feasibility considerations for CW. </a:t>
            </a:r>
          </a:p>
          <a:p>
            <a:endParaRPr lang="en-US" dirty="0"/>
          </a:p>
          <a:p>
            <a:pPr lvl="0"/>
            <a:r>
              <a:rPr lang="en-US" dirty="0"/>
              <a:t>Poll – Role</a:t>
            </a:r>
          </a:p>
          <a:p>
            <a:pPr lvl="0"/>
            <a:r>
              <a:rPr lang="en-US" dirty="0"/>
              <a:t>Poll – Participation </a:t>
            </a:r>
          </a:p>
          <a:p>
            <a:endParaRPr lang="en-US" dirty="0"/>
          </a:p>
          <a:p>
            <a:endParaRPr lang="en-US" i="0"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3</a:t>
            </a:fld>
            <a:endParaRPr lang="en-US"/>
          </a:p>
        </p:txBody>
      </p:sp>
    </p:spTree>
    <p:extLst>
      <p:ext uri="{BB962C8B-B14F-4D97-AF65-F5344CB8AC3E}">
        <p14:creationId xmlns:p14="http://schemas.microsoft.com/office/powerpoint/2010/main" val="230350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4</a:t>
            </a:fld>
            <a:endParaRPr lang="en-US"/>
          </a:p>
        </p:txBody>
      </p:sp>
    </p:spTree>
    <p:extLst>
      <p:ext uri="{BB962C8B-B14F-4D97-AF65-F5344CB8AC3E}">
        <p14:creationId xmlns:p14="http://schemas.microsoft.com/office/powerpoint/2010/main" val="264305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5</a:t>
            </a:fld>
            <a:endParaRPr lang="en-US"/>
          </a:p>
        </p:txBody>
      </p:sp>
    </p:spTree>
    <p:extLst>
      <p:ext uri="{BB962C8B-B14F-4D97-AF65-F5344CB8AC3E}">
        <p14:creationId xmlns:p14="http://schemas.microsoft.com/office/powerpoint/2010/main" val="95541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0" cap="none" spc="0" normalizeH="0" baseline="0" noProof="0" dirty="0">
                <a:ln>
                  <a:noFill/>
                </a:ln>
                <a:solidFill>
                  <a:srgbClr val="FFFFFF"/>
                </a:solidFill>
                <a:effectLst/>
                <a:uLnTx/>
                <a:uFillTx/>
                <a:latin typeface="Arial"/>
                <a:ea typeface="+mn-ea"/>
                <a:cs typeface="+mn-cs"/>
                <a:sym typeface="Arial"/>
              </a:rPr>
              <a:t>How do we define it? It is </a:t>
            </a:r>
            <a:r>
              <a:rPr kumimoji="0" lang="en-US" sz="1200" b="0" i="1" u="sng" strike="noStrike" kern="0" cap="none" spc="0" normalizeH="0" baseline="0" noProof="0" dirty="0">
                <a:ln>
                  <a:noFill/>
                </a:ln>
                <a:solidFill>
                  <a:srgbClr val="FFFFFF"/>
                </a:solidFill>
                <a:effectLst/>
                <a:uLnTx/>
                <a:uFillTx/>
                <a:latin typeface="Arial"/>
                <a:ea typeface="+mn-ea"/>
                <a:cs typeface="+mn-cs"/>
                <a:sym typeface="Arial"/>
              </a:rPr>
              <a:t>not</a:t>
            </a:r>
            <a:r>
              <a:rPr kumimoji="0" lang="en-US" sz="1200" b="0" i="0" u="none" strike="noStrike" kern="0" cap="none" spc="0" normalizeH="0" baseline="0" noProof="0" dirty="0">
                <a:ln>
                  <a:noFill/>
                </a:ln>
                <a:solidFill>
                  <a:srgbClr val="FFFFFF"/>
                </a:solidFill>
                <a:effectLst/>
                <a:uLnTx/>
                <a:uFillTx/>
                <a:latin typeface="Arial"/>
                <a:ea typeface="+mn-ea"/>
                <a:cs typeface="+mn-cs"/>
                <a:sym typeface="Arial"/>
              </a:rPr>
              <a:t> a pre-existing condition waiting to be found or an enduring aspect of a person, organization, or system.  </a:t>
            </a:r>
            <a:endParaRPr lang="en-US" dirty="0"/>
          </a:p>
        </p:txBody>
      </p:sp>
      <p:sp>
        <p:nvSpPr>
          <p:cNvPr id="4" name="Footer Placeholder 3"/>
          <p:cNvSpPr>
            <a:spLocks noGrp="1"/>
          </p:cNvSpPr>
          <p:nvPr>
            <p:ph type="ftr" sz="quarter" idx="4"/>
          </p:nvPr>
        </p:nvSpPr>
        <p:spPr/>
        <p:txBody>
          <a:bodyPr/>
          <a:lstStyle/>
          <a:p>
            <a:r>
              <a:rPr lang="en-US"/>
              <a:t>The Impact Center at FPG  (2019, October)</a:t>
            </a:r>
          </a:p>
        </p:txBody>
      </p:sp>
      <p:sp>
        <p:nvSpPr>
          <p:cNvPr id="5" name="Slide Number Placeholder 4"/>
          <p:cNvSpPr>
            <a:spLocks noGrp="1"/>
          </p:cNvSpPr>
          <p:nvPr>
            <p:ph type="sldNum" sz="quarter" idx="5"/>
          </p:nvPr>
        </p:nvSpPr>
        <p:spPr/>
        <p:txBody>
          <a:bodyPr/>
          <a:lstStyle/>
          <a:p>
            <a:fld id="{50751086-7DE5-584C-9196-DD0F778C4C3A}" type="slidenum">
              <a:rPr lang="en-US" smtClean="0"/>
              <a:t>6</a:t>
            </a:fld>
            <a:endParaRPr lang="en-US"/>
          </a:p>
        </p:txBody>
      </p:sp>
    </p:spTree>
    <p:extLst>
      <p:ext uri="{BB962C8B-B14F-4D97-AF65-F5344CB8AC3E}">
        <p14:creationId xmlns:p14="http://schemas.microsoft.com/office/powerpoint/2010/main" val="383788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7</a:t>
            </a:fld>
            <a:endParaRPr lang="en-US"/>
          </a:p>
        </p:txBody>
      </p:sp>
    </p:spTree>
    <p:extLst>
      <p:ext uri="{BB962C8B-B14F-4D97-AF65-F5344CB8AC3E}">
        <p14:creationId xmlns:p14="http://schemas.microsoft.com/office/powerpoint/2010/main" val="57176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5679">
              <a:defRPr/>
            </a:pPr>
            <a:r>
              <a:rPr lang="en-US" dirty="0"/>
              <a:t>When it comes to a parenting program, sometimes it is nice to acknowledge we do a lot of work to ready a family to effectively participate in a program, but we don’t always take the time to do that work internally when taking on something new. </a:t>
            </a:r>
          </a:p>
          <a:p>
            <a:pPr defTabSz="445679">
              <a:defRPr/>
            </a:pPr>
            <a:endParaRPr lang="en-US" dirty="0"/>
          </a:p>
          <a:p>
            <a:pPr defTabSz="445679">
              <a:defRPr/>
            </a:pPr>
            <a:r>
              <a:rPr lang="en-US" dirty="0"/>
              <a:t>Creating and nurturing readiness is all about making sure folks are willing (motivated) and able (have the capacity) to participate in the change. When we say change here, we mean incorporating a new practice into local child welfare service delivery, Triple P. </a:t>
            </a:r>
          </a:p>
          <a:p>
            <a:pPr defTabSz="445679">
              <a:defRPr/>
            </a:pPr>
            <a:endParaRPr lang="en-US" dirty="0"/>
          </a:p>
          <a:p>
            <a:pPr defTabSz="445679">
              <a:defRPr/>
            </a:pPr>
            <a:r>
              <a:rPr lang="en-US" dirty="0"/>
              <a:t>So, let’s keep going with this parallel. At, the family level when thinking about motivation, its likely not enough to just say your mandated to do Triple P. You want to introduce the program and talk about its benefits to assess their desire to enhance their child-parent relationship through the use and practice of new strategies. Let’s flip that now to the agency level, its probably not enough to say Triple P is what we plan to do, rather ensuring leadership and staff buy-in that they see the program being a benefit to the families they serve and can enhance overall services. </a:t>
            </a:r>
          </a:p>
          <a:p>
            <a:pPr defTabSz="445679">
              <a:defRPr/>
            </a:pPr>
            <a:endParaRPr lang="en-US" dirty="0"/>
          </a:p>
          <a:p>
            <a:pPr defTabSz="445679">
              <a:defRPr/>
            </a:pPr>
            <a:r>
              <a:rPr lang="en-US" dirty="0"/>
              <a:t>For ability, there would be some concrete things you may want to ensure at the family level to make sure they can participate. So things that might impact overall stability and ability to fully participate. This may be time to commit or services that may be needed prior to participation. At the agency level, when thinking about do we have the ability to implement Triple P, it could be ensuring staff have caseloads that allow them to incorporate a new program into HVs or time to engage in discussions about what is going well, what is a challenge, or ongoing coaching supports.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r>
              <a:rPr lang="en-US"/>
              <a:t>Aldridge, Murray, Prinz, Boothroyd, Veazey, &amp; Morgan  (2016, March)</a:t>
            </a:r>
          </a:p>
        </p:txBody>
      </p:sp>
      <p:sp>
        <p:nvSpPr>
          <p:cNvPr id="6" name="Slide Number Placeholder 5"/>
          <p:cNvSpPr>
            <a:spLocks noGrp="1"/>
          </p:cNvSpPr>
          <p:nvPr>
            <p:ph type="sldNum" sz="quarter" idx="5"/>
          </p:nvPr>
        </p:nvSpPr>
        <p:spPr/>
        <p:txBody>
          <a:bodyPr/>
          <a:lstStyle/>
          <a:p>
            <a:fld id="{50751086-7DE5-584C-9196-DD0F778C4C3A}" type="slidenum">
              <a:rPr lang="en-US" smtClean="0"/>
              <a:t>8</a:t>
            </a:fld>
            <a:endParaRPr lang="en-US"/>
          </a:p>
        </p:txBody>
      </p:sp>
    </p:spTree>
    <p:extLst>
      <p:ext uri="{BB962C8B-B14F-4D97-AF65-F5344CB8AC3E}">
        <p14:creationId xmlns:p14="http://schemas.microsoft.com/office/powerpoint/2010/main" val="347628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shouldn’t solely be seen at the individual level, rather when implementing a new program, readying the agency so there is collective motivation/shared resolve to implement Triple P and belief the ability to do so among members is really what we are talking about. Readiness is expected to by high when organizational members know what to do and how to do it, when they perceive they have the resources they need to implement the change, and when they perceive situational factors such as timing to be favorable. When readiness is high, organizational members are more likely to initiate the change, put forth greater effort in support of the change, and exhibit greater persistence in the face of obstacles.  </a:t>
            </a:r>
          </a:p>
          <a:p>
            <a:endParaRPr lang="en-US" dirty="0"/>
          </a:p>
          <a:p>
            <a:r>
              <a:rPr lang="en-US" dirty="0"/>
              <a:t>Readiness is ever changing construct, impacted by competing priorities, climate, and may look different across an agency (role/placement in the agency). That is why it is critical to pay attention to it not just at the start of implementing Triple P, but throughout your implementation efforts. An organization’s capacity to support change includes the organization’s infrastructure, material resources, and leadership support for the new activity; it also includes employees’ perceptions of the overall “climate” of the organization in terms of commitment to quality improvement and support for staff to make individual and collective changes to practice. </a:t>
            </a:r>
          </a:p>
        </p:txBody>
      </p:sp>
      <p:sp>
        <p:nvSpPr>
          <p:cNvPr id="4" name="Footer Placeholder 3"/>
          <p:cNvSpPr>
            <a:spLocks noGrp="1"/>
          </p:cNvSpPr>
          <p:nvPr>
            <p:ph type="ftr" sz="quarter" idx="4"/>
          </p:nvPr>
        </p:nvSpPr>
        <p:spPr/>
        <p:txBody>
          <a:bodyPr/>
          <a:lstStyle/>
          <a:p>
            <a:r>
              <a:rPr lang="en-US"/>
              <a:t>The Impact Center at FPG  (2019, October)</a:t>
            </a:r>
          </a:p>
        </p:txBody>
      </p:sp>
      <p:sp>
        <p:nvSpPr>
          <p:cNvPr id="5" name="Slide Number Placeholder 4"/>
          <p:cNvSpPr>
            <a:spLocks noGrp="1"/>
          </p:cNvSpPr>
          <p:nvPr>
            <p:ph type="sldNum" sz="quarter" idx="5"/>
          </p:nvPr>
        </p:nvSpPr>
        <p:spPr/>
        <p:txBody>
          <a:bodyPr/>
          <a:lstStyle/>
          <a:p>
            <a:fld id="{50751086-7DE5-584C-9196-DD0F778C4C3A}" type="slidenum">
              <a:rPr lang="en-US" smtClean="0"/>
              <a:t>9</a:t>
            </a:fld>
            <a:endParaRPr lang="en-US"/>
          </a:p>
        </p:txBody>
      </p:sp>
    </p:spTree>
    <p:extLst>
      <p:ext uri="{BB962C8B-B14F-4D97-AF65-F5344CB8AC3E}">
        <p14:creationId xmlns:p14="http://schemas.microsoft.com/office/powerpoint/2010/main" val="605567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300" y="789445"/>
            <a:ext cx="7899400" cy="1294367"/>
          </a:xfrm>
          <a:prstGeom prst="rect">
            <a:avLst/>
          </a:prstGeom>
          <a:noFill/>
          <a:ln w="12700">
            <a:noFill/>
          </a:ln>
        </p:spPr>
        <p:txBody>
          <a:bodyPr anchor="ctr"/>
          <a:lstStyle>
            <a:lvl1pPr algn="ctr">
              <a:defRPr sz="2000" b="1">
                <a:solidFill>
                  <a:srgbClr val="002060"/>
                </a:solidFill>
                <a:latin typeface="Lato" panose="020F0502020204030203"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22300" y="2142536"/>
            <a:ext cx="7899400" cy="861969"/>
          </a:xfrm>
        </p:spPr>
        <p:txBody>
          <a:bodyPr>
            <a:normAutofit/>
          </a:bodyPr>
          <a:lstStyle>
            <a:lvl1pPr marL="0" indent="0" algn="ctr">
              <a:lnSpc>
                <a:spcPct val="100000"/>
              </a:lnSpc>
              <a:spcBef>
                <a:spcPts val="0"/>
              </a:spcBef>
              <a:buNone/>
              <a:defRPr sz="1200" b="0">
                <a:solidFill>
                  <a:srgbClr val="002060"/>
                </a:solidFill>
                <a:latin typeface="Lato" panose="020F050202020403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author names and affiliations</a:t>
            </a:r>
          </a:p>
          <a:p>
            <a:endParaRPr lang="en-US" dirty="0"/>
          </a:p>
        </p:txBody>
      </p:sp>
      <p:sp>
        <p:nvSpPr>
          <p:cNvPr id="8" name="Text Placeholder 7"/>
          <p:cNvSpPr>
            <a:spLocks noGrp="1"/>
          </p:cNvSpPr>
          <p:nvPr>
            <p:ph type="body" sz="quarter" idx="12" hasCustomPrompt="1"/>
          </p:nvPr>
        </p:nvSpPr>
        <p:spPr>
          <a:xfrm>
            <a:off x="622300" y="3073561"/>
            <a:ext cx="7899400" cy="562769"/>
          </a:xfrm>
        </p:spPr>
        <p:txBody>
          <a:bodyPr anchor="ctr">
            <a:normAutofit/>
          </a:bodyPr>
          <a:lstStyle>
            <a:lvl1pPr marL="0" indent="0" algn="ctr">
              <a:buNone/>
              <a:defRPr sz="1000" b="1" baseline="0">
                <a:solidFill>
                  <a:srgbClr val="002060"/>
                </a:solidFill>
                <a:latin typeface="Libre Baskerville" panose="02000000000000000000" pitchFamily="2" charset="0"/>
              </a:defRPr>
            </a:lvl1pPr>
          </a:lstStyle>
          <a:p>
            <a:pPr lvl="0"/>
            <a:r>
              <a:rPr lang="en-US" dirty="0"/>
              <a:t>Click to edit presentation venue and date</a:t>
            </a:r>
          </a:p>
        </p:txBody>
      </p:sp>
      <p:pic>
        <p:nvPicPr>
          <p:cNvPr id="11" name="Picture 10" descr="A close up of a necklace&#10;&#10;Description automatically generated">
            <a:extLst>
              <a:ext uri="{FF2B5EF4-FFF2-40B4-BE49-F238E27FC236}">
                <a16:creationId xmlns:a16="http://schemas.microsoft.com/office/drawing/2014/main" id="{F20FCD4B-606C-4757-9612-558DEE38C893}"/>
              </a:ext>
            </a:extLst>
          </p:cNvPr>
          <p:cNvPicPr>
            <a:picLocks noChangeAspect="1"/>
          </p:cNvPicPr>
          <p:nvPr userDrawn="1"/>
        </p:nvPicPr>
        <p:blipFill>
          <a:blip r:embed="rId3"/>
          <a:stretch>
            <a:fillRect/>
          </a:stretch>
        </p:blipFill>
        <p:spPr>
          <a:xfrm>
            <a:off x="8073032" y="4302733"/>
            <a:ext cx="1100382" cy="838386"/>
          </a:xfrm>
          <a:prstGeom prst="rect">
            <a:avLst/>
          </a:prstGeom>
        </p:spPr>
      </p:pic>
    </p:spTree>
    <p:custDataLst>
      <p:tags r:id="rId1"/>
    </p:custDataLst>
    <p:extLst>
      <p:ext uri="{BB962C8B-B14F-4D97-AF65-F5344CB8AC3E}">
        <p14:creationId xmlns:p14="http://schemas.microsoft.com/office/powerpoint/2010/main" val="158655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103" y="0"/>
            <a:ext cx="2292897" cy="4516821"/>
          </a:xfrm>
          <a:prstGeom prst="roundRect">
            <a:avLst>
              <a:gd name="adj" fmla="val 0"/>
            </a:avLst>
          </a:prstGeom>
        </p:spPr>
        <p:txBody>
          <a:bodyPr vert="eaVert" anchor="ctr">
            <a:normAutofit/>
          </a:bodyPr>
          <a:lstStyle>
            <a:lvl1pPr algn="ctr">
              <a:defRPr sz="2800">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936078" y="327171"/>
            <a:ext cx="5762625" cy="4189650"/>
          </a:xfrm>
        </p:spPr>
        <p:txBody>
          <a:bodyPr vert="eaVert"/>
          <a:lstStyle>
            <a:lvl1pPr>
              <a:defRPr sz="1600">
                <a:latin typeface="Libre Baskerville" panose="02000000000000000000" pitchFamily="2" charset="0"/>
              </a:defRPr>
            </a:lvl1pPr>
            <a:lvl2pPr>
              <a:defRPr sz="1600">
                <a:latin typeface="Libre Baskerville" panose="02000000000000000000" pitchFamily="2" charset="0"/>
              </a:defRPr>
            </a:lvl2pPr>
            <a:lvl3pPr>
              <a:defRPr sz="1600">
                <a:latin typeface="Libre Baskerville" panose="02000000000000000000" pitchFamily="2" charset="0"/>
              </a:defRPr>
            </a:lvl3pPr>
            <a:lvl4pPr>
              <a:defRPr sz="1600">
                <a:latin typeface="Libre Baskerville" panose="02000000000000000000" pitchFamily="2" charset="0"/>
              </a:defRPr>
            </a:lvl4pPr>
            <a:lvl5pPr>
              <a:defRPr sz="1600">
                <a:latin typeface="Libre Baskerville"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pic>
        <p:nvPicPr>
          <p:cNvPr id="5" name="Picture 4" descr="A close up of a necklace&#10;&#10;Description automatically generated">
            <a:extLst>
              <a:ext uri="{FF2B5EF4-FFF2-40B4-BE49-F238E27FC236}">
                <a16:creationId xmlns:a16="http://schemas.microsoft.com/office/drawing/2014/main" id="{E3FE4D3D-715A-4CA1-8014-9B2859EC2346}"/>
              </a:ext>
            </a:extLst>
          </p:cNvPr>
          <p:cNvPicPr>
            <a:picLocks noChangeAspect="1"/>
          </p:cNvPicPr>
          <p:nvPr userDrawn="1"/>
        </p:nvPicPr>
        <p:blipFill>
          <a:blip r:embed="rId3"/>
          <a:stretch>
            <a:fillRect/>
          </a:stretch>
        </p:blipFill>
        <p:spPr>
          <a:xfrm>
            <a:off x="8023225" y="2673003"/>
            <a:ext cx="1120775" cy="1785569"/>
          </a:xfrm>
          <a:prstGeom prst="rect">
            <a:avLst/>
          </a:prstGeom>
        </p:spPr>
      </p:pic>
    </p:spTree>
    <p:custDataLst>
      <p:tags r:id="rId1"/>
    </p:custDataLst>
    <p:extLst>
      <p:ext uri="{BB962C8B-B14F-4D97-AF65-F5344CB8AC3E}">
        <p14:creationId xmlns:p14="http://schemas.microsoft.com/office/powerpoint/2010/main" val="36774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6D31FA6-A05C-A742-B6C3-5531699466D4}" type="slidenum">
              <a:rPr lang="en-US" smtClean="0"/>
              <a:pPr/>
              <a:t>‹#›</a:t>
            </a:fld>
            <a:endParaRPr lang="en-US" dirty="0"/>
          </a:p>
        </p:txBody>
      </p:sp>
      <p:pic>
        <p:nvPicPr>
          <p:cNvPr id="4" name="Content Placeholder 8">
            <a:extLst>
              <a:ext uri="{FF2B5EF4-FFF2-40B4-BE49-F238E27FC236}">
                <a16:creationId xmlns:a16="http://schemas.microsoft.com/office/drawing/2014/main" id="{0EB292F5-D5FC-9E48-AE90-A56B93D3A7A1}"/>
              </a:ext>
            </a:extLst>
          </p:cNvPr>
          <p:cNvPicPr>
            <a:picLocks noGrp="1" noChangeAspect="1"/>
          </p:cNvPicPr>
          <p:nvPr userDrawn="1"/>
        </p:nvPicPr>
        <p:blipFill>
          <a:blip r:embed="rId2"/>
          <a:srcRect/>
          <a:stretch/>
        </p:blipFill>
        <p:spPr>
          <a:xfrm>
            <a:off x="2018889" y="1542226"/>
            <a:ext cx="4887390" cy="996156"/>
          </a:xfrm>
          <a:prstGeom prst="rect">
            <a:avLst/>
          </a:prstGeom>
        </p:spPr>
      </p:pic>
      <p:graphicFrame>
        <p:nvGraphicFramePr>
          <p:cNvPr id="8" name="Table 7"/>
          <p:cNvGraphicFramePr>
            <a:graphicFrameLocks noGrp="1"/>
          </p:cNvGraphicFramePr>
          <p:nvPr userDrawn="1">
            <p:extLst>
              <p:ext uri="{D42A27DB-BD31-4B8C-83A1-F6EECF244321}">
                <p14:modId xmlns:p14="http://schemas.microsoft.com/office/powerpoint/2010/main" val="1479962410"/>
              </p:ext>
            </p:extLst>
          </p:nvPr>
        </p:nvGraphicFramePr>
        <p:xfrm>
          <a:off x="1524000" y="2774205"/>
          <a:ext cx="6096000" cy="15544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3302616267"/>
                    </a:ext>
                  </a:extLst>
                </a:gridCol>
                <a:gridCol w="2032000">
                  <a:extLst>
                    <a:ext uri="{9D8B030D-6E8A-4147-A177-3AD203B41FA5}">
                      <a16:colId xmlns:a16="http://schemas.microsoft.com/office/drawing/2014/main" val="3458166963"/>
                    </a:ext>
                  </a:extLst>
                </a:gridCol>
                <a:gridCol w="2032000">
                  <a:extLst>
                    <a:ext uri="{9D8B030D-6E8A-4147-A177-3AD203B41FA5}">
                      <a16:colId xmlns:a16="http://schemas.microsoft.com/office/drawing/2014/main" val="4046646672"/>
                    </a:ext>
                  </a:extLst>
                </a:gridCol>
              </a:tblGrid>
              <a:tr h="851390">
                <a:tc>
                  <a:txBody>
                    <a:bodyPr/>
                    <a:lstStyle/>
                    <a:p>
                      <a:pPr algn="ctr"/>
                      <a:r>
                        <a:rPr lang="en-US" sz="1200" dirty="0">
                          <a:solidFill>
                            <a:schemeClr val="tx2"/>
                          </a:solidFill>
                          <a:latin typeface="Lato" panose="020F0502020204030203" pitchFamily="34" charset="0"/>
                        </a:rPr>
                        <a:t>Will Aldridge</a:t>
                      </a:r>
                    </a:p>
                    <a:p>
                      <a:pPr algn="ctr"/>
                      <a:r>
                        <a:rPr lang="en-US" sz="1200" dirty="0">
                          <a:solidFill>
                            <a:schemeClr val="tx2"/>
                          </a:solidFill>
                          <a:latin typeface="Lato" panose="020F0502020204030203" pitchFamily="34" charset="0"/>
                        </a:rPr>
                        <a:t>Jessica Reed</a:t>
                      </a:r>
                    </a:p>
                    <a:p>
                      <a:pPr algn="ctr"/>
                      <a:r>
                        <a:rPr lang="en-US" sz="1200" dirty="0">
                          <a:solidFill>
                            <a:schemeClr val="tx2"/>
                          </a:solidFill>
                          <a:latin typeface="Lato" panose="020F0502020204030203" pitchFamily="34" charset="0"/>
                        </a:rPr>
                        <a:t>Rebecca </a:t>
                      </a:r>
                      <a:r>
                        <a:rPr lang="en-US" sz="1200" dirty="0" err="1">
                          <a:solidFill>
                            <a:schemeClr val="tx2"/>
                          </a:solidFill>
                          <a:latin typeface="Lato" panose="020F0502020204030203" pitchFamily="34" charset="0"/>
                        </a:rPr>
                        <a:t>Roppolo</a:t>
                      </a:r>
                      <a:endParaRPr lang="en-US" sz="1200" dirty="0">
                        <a:solidFill>
                          <a:schemeClr val="tx2"/>
                        </a:solidFill>
                        <a:latin typeface="Lato" panose="020F0502020204030203" pitchFamily="34" charset="0"/>
                      </a:endParaRPr>
                    </a:p>
                    <a:p>
                      <a:pPr algn="ctr"/>
                      <a:r>
                        <a:rPr lang="en-US" sz="1200" dirty="0">
                          <a:solidFill>
                            <a:schemeClr val="tx2"/>
                          </a:solidFill>
                          <a:latin typeface="Lato" panose="020F0502020204030203" pitchFamily="34" charset="0"/>
                        </a:rPr>
                        <a:t>Ariel Everett</a:t>
                      </a:r>
                    </a:p>
                    <a:p>
                      <a:pPr algn="ctr"/>
                      <a:r>
                        <a:rPr lang="en-US" sz="1200" dirty="0">
                          <a:solidFill>
                            <a:schemeClr val="tx2"/>
                          </a:solidFill>
                          <a:latin typeface="Lato" panose="020F0502020204030203" pitchFamily="34" charset="0"/>
                        </a:rPr>
                        <a:t>Christina DiSalvo</a:t>
                      </a:r>
                    </a:p>
                    <a:p>
                      <a:pPr algn="ctr"/>
                      <a:r>
                        <a:rPr lang="en-US" sz="1200" dirty="0">
                          <a:solidFill>
                            <a:schemeClr val="tx2"/>
                          </a:solidFill>
                          <a:latin typeface="Lato" panose="020F0502020204030203" pitchFamily="34" charset="0"/>
                        </a:rPr>
                        <a:t>Wendy Morgan</a:t>
                      </a:r>
                      <a:endParaRPr lang="en-US" sz="1200" dirty="0">
                        <a:latin typeface="Lato" panose="020F0502020204030203" pitchFamily="34" charset="0"/>
                      </a:endParaRPr>
                    </a:p>
                  </a:txBody>
                  <a:tcPr/>
                </a:tc>
                <a:tc>
                  <a:txBody>
                    <a:bodyPr/>
                    <a:lstStyle/>
                    <a:p>
                      <a:pPr algn="ctr"/>
                      <a:r>
                        <a:rPr lang="en-US" sz="1200" dirty="0">
                          <a:solidFill>
                            <a:schemeClr val="tx2"/>
                          </a:solidFill>
                          <a:latin typeface="Lato" panose="020F0502020204030203" pitchFamily="34" charset="0"/>
                        </a:rPr>
                        <a:t>Renée Boothroyd</a:t>
                      </a:r>
                    </a:p>
                    <a:p>
                      <a:pPr algn="ctr"/>
                      <a:r>
                        <a:rPr lang="en-US" sz="1200" dirty="0">
                          <a:solidFill>
                            <a:schemeClr val="tx2"/>
                          </a:solidFill>
                          <a:latin typeface="Lato" panose="020F0502020204030203" pitchFamily="34" charset="0"/>
                        </a:rPr>
                        <a:t>Robin Jenkins</a:t>
                      </a:r>
                    </a:p>
                    <a:p>
                      <a:pPr algn="ctr"/>
                      <a:r>
                        <a:rPr lang="en-US" sz="1200" dirty="0">
                          <a:solidFill>
                            <a:schemeClr val="tx2"/>
                          </a:solidFill>
                          <a:latin typeface="Lato" panose="020F0502020204030203" pitchFamily="34" charset="0"/>
                        </a:rPr>
                        <a:t>Jenna Armstrong</a:t>
                      </a:r>
                    </a:p>
                    <a:p>
                      <a:pPr algn="ctr"/>
                      <a:r>
                        <a:rPr lang="en-US" sz="1200" dirty="0">
                          <a:solidFill>
                            <a:schemeClr val="tx2"/>
                          </a:solidFill>
                          <a:latin typeface="Lato" panose="020F0502020204030203" pitchFamily="34" charset="0"/>
                        </a:rPr>
                        <a:t>Julie Austen</a:t>
                      </a:r>
                    </a:p>
                    <a:p>
                      <a:pPr algn="ctr"/>
                      <a:r>
                        <a:rPr lang="en-US" sz="1200" dirty="0">
                          <a:solidFill>
                            <a:schemeClr val="tx2"/>
                          </a:solidFill>
                          <a:latin typeface="Lato" panose="020F0502020204030203" pitchFamily="34" charset="0"/>
                        </a:rPr>
                        <a:t>Shannon </a:t>
                      </a:r>
                      <a:r>
                        <a:rPr lang="en-US" sz="1200" dirty="0" err="1">
                          <a:solidFill>
                            <a:schemeClr val="tx2"/>
                          </a:solidFill>
                          <a:latin typeface="Lato" panose="020F0502020204030203" pitchFamily="34" charset="0"/>
                        </a:rPr>
                        <a:t>Chaplo</a:t>
                      </a:r>
                      <a:endParaRPr lang="en-US" sz="1200" dirty="0">
                        <a:solidFill>
                          <a:schemeClr val="tx2"/>
                        </a:solidFill>
                        <a:latin typeface="Lato" panose="020F0502020204030203" pitchFamily="34" charset="0"/>
                      </a:endParaRPr>
                    </a:p>
                    <a:p>
                      <a:pPr algn="ctr"/>
                      <a:r>
                        <a:rPr lang="en-US" sz="1200" dirty="0">
                          <a:solidFill>
                            <a:schemeClr val="tx2"/>
                          </a:solidFill>
                          <a:latin typeface="Lato" panose="020F0502020204030203" pitchFamily="34" charset="0"/>
                        </a:rPr>
                        <a:t>Alexis Kirk</a:t>
                      </a:r>
                    </a:p>
                    <a:p>
                      <a:pPr algn="ctr"/>
                      <a:endParaRPr lang="en-US" sz="1200" dirty="0">
                        <a:solidFill>
                          <a:schemeClr val="tx2"/>
                        </a:solidFill>
                        <a:latin typeface="Lato" panose="020F0502020204030203" pitchFamily="34" charset="0"/>
                      </a:endParaRPr>
                    </a:p>
                    <a:p>
                      <a:endParaRPr lang="en-US" sz="1200" dirty="0">
                        <a:latin typeface="Lato" panose="020F0502020204030203" pitchFamily="34" charset="0"/>
                      </a:endParaRPr>
                    </a:p>
                  </a:txBody>
                  <a:tcPr/>
                </a:tc>
                <a:tc>
                  <a:txBody>
                    <a:bodyPr/>
                    <a:lstStyle/>
                    <a:p>
                      <a:pPr algn="ctr"/>
                      <a:r>
                        <a:rPr lang="en-US" sz="1200" kern="1200" dirty="0">
                          <a:solidFill>
                            <a:schemeClr val="tx2"/>
                          </a:solidFill>
                          <a:latin typeface="Lato" panose="020F0502020204030203" pitchFamily="34" charset="0"/>
                          <a:ea typeface="+mn-ea"/>
                          <a:cs typeface="+mn-cs"/>
                        </a:rPr>
                        <a:t>Sandra Diehl</a:t>
                      </a:r>
                    </a:p>
                    <a:p>
                      <a:pPr algn="ctr"/>
                      <a:r>
                        <a:rPr lang="en-US" sz="1200" kern="1200" dirty="0">
                          <a:solidFill>
                            <a:schemeClr val="tx2"/>
                          </a:solidFill>
                          <a:latin typeface="Lato" panose="020F0502020204030203" pitchFamily="34" charset="0"/>
                          <a:ea typeface="+mn-ea"/>
                          <a:cs typeface="+mn-cs"/>
                        </a:rPr>
                        <a:t>Jenna Barnes</a:t>
                      </a:r>
                    </a:p>
                    <a:p>
                      <a:pPr algn="ctr"/>
                      <a:r>
                        <a:rPr lang="en-US" sz="1200" kern="1200" dirty="0">
                          <a:solidFill>
                            <a:schemeClr val="tx2"/>
                          </a:solidFill>
                          <a:latin typeface="Lato" panose="020F0502020204030203" pitchFamily="34" charset="0"/>
                          <a:ea typeface="+mn-ea"/>
                          <a:cs typeface="+mn-cs"/>
                        </a:rPr>
                        <a:t>Kimberly Ruck</a:t>
                      </a:r>
                    </a:p>
                    <a:p>
                      <a:pPr algn="ctr"/>
                      <a:r>
                        <a:rPr lang="en-US" sz="1200" kern="1200" dirty="0">
                          <a:solidFill>
                            <a:schemeClr val="tx2"/>
                          </a:solidFill>
                          <a:latin typeface="Lato" panose="020F0502020204030203" pitchFamily="34" charset="0"/>
                          <a:ea typeface="+mn-ea"/>
                          <a:cs typeface="+mn-cs"/>
                        </a:rPr>
                        <a:t>Leslie </a:t>
                      </a:r>
                      <a:r>
                        <a:rPr lang="en-US" sz="1200" kern="1200" dirty="0" err="1">
                          <a:solidFill>
                            <a:schemeClr val="tx2"/>
                          </a:solidFill>
                          <a:latin typeface="Lato" panose="020F0502020204030203" pitchFamily="34" charset="0"/>
                          <a:ea typeface="+mn-ea"/>
                          <a:cs typeface="+mn-cs"/>
                        </a:rPr>
                        <a:t>deRosset</a:t>
                      </a:r>
                      <a:endParaRPr lang="en-US" sz="1200" kern="1200" dirty="0">
                        <a:solidFill>
                          <a:schemeClr val="tx2"/>
                        </a:solidFill>
                        <a:latin typeface="Lato" panose="020F0502020204030203" pitchFamily="34" charset="0"/>
                        <a:ea typeface="+mn-ea"/>
                        <a:cs typeface="+mn-cs"/>
                      </a:endParaRPr>
                    </a:p>
                    <a:p>
                      <a:pPr algn="ctr"/>
                      <a:r>
                        <a:rPr lang="en-US" sz="1200" kern="1200" dirty="0">
                          <a:solidFill>
                            <a:schemeClr val="tx2"/>
                          </a:solidFill>
                          <a:latin typeface="Lato" panose="020F0502020204030203" pitchFamily="34" charset="0"/>
                          <a:ea typeface="+mn-ea"/>
                          <a:cs typeface="+mn-cs"/>
                        </a:rPr>
                        <a:t>Jennifer Robinette</a:t>
                      </a:r>
                    </a:p>
                    <a:p>
                      <a:pPr algn="ctr"/>
                      <a:r>
                        <a:rPr lang="en-US" sz="1200" kern="1200" dirty="0">
                          <a:solidFill>
                            <a:schemeClr val="tx2"/>
                          </a:solidFill>
                          <a:latin typeface="Lato" panose="020F0502020204030203" pitchFamily="34" charset="0"/>
                          <a:ea typeface="+mn-ea"/>
                          <a:cs typeface="+mn-cs"/>
                        </a:rPr>
                        <a:t>Julie Chin</a:t>
                      </a:r>
                    </a:p>
                    <a:p>
                      <a:pPr algn="ctr"/>
                      <a:r>
                        <a:rPr lang="en-US" sz="1200" kern="1200" dirty="0">
                          <a:solidFill>
                            <a:schemeClr val="tx2"/>
                          </a:solidFill>
                          <a:latin typeface="Lato" panose="020F0502020204030203" pitchFamily="34" charset="0"/>
                          <a:ea typeface="+mn-ea"/>
                          <a:cs typeface="+mn-cs"/>
                        </a:rPr>
                        <a:t>Ximena Franco</a:t>
                      </a:r>
                    </a:p>
                  </a:txBody>
                  <a:tcPr/>
                </a:tc>
                <a:extLst>
                  <a:ext uri="{0D108BD9-81ED-4DB2-BD59-A6C34878D82A}">
                    <a16:rowId xmlns:a16="http://schemas.microsoft.com/office/drawing/2014/main" val="124362131"/>
                  </a:ext>
                </a:extLst>
              </a:tr>
            </a:tbl>
          </a:graphicData>
        </a:graphic>
      </p:graphicFrame>
      <p:pic>
        <p:nvPicPr>
          <p:cNvPr id="6" name="Picture 5" descr="A picture containing bird&#10;&#10;Description automatically generated">
            <a:extLst>
              <a:ext uri="{FF2B5EF4-FFF2-40B4-BE49-F238E27FC236}">
                <a16:creationId xmlns:a16="http://schemas.microsoft.com/office/drawing/2014/main" id="{8DC537CC-C976-4455-A04C-2F23FA979E0A}"/>
              </a:ext>
            </a:extLst>
          </p:cNvPr>
          <p:cNvPicPr>
            <a:picLocks noChangeAspect="1"/>
          </p:cNvPicPr>
          <p:nvPr userDrawn="1"/>
        </p:nvPicPr>
        <p:blipFill rotWithShape="1">
          <a:blip r:embed="rId3"/>
          <a:srcRect l="-280" t="2873" r="280" b="50485"/>
          <a:stretch/>
        </p:blipFill>
        <p:spPr>
          <a:xfrm>
            <a:off x="-25758" y="0"/>
            <a:ext cx="9195515" cy="1178417"/>
          </a:xfrm>
          <a:prstGeom prst="rect">
            <a:avLst/>
          </a:prstGeom>
        </p:spPr>
      </p:pic>
      <p:sp>
        <p:nvSpPr>
          <p:cNvPr id="7" name="Title 1">
            <a:extLst>
              <a:ext uri="{FF2B5EF4-FFF2-40B4-BE49-F238E27FC236}">
                <a16:creationId xmlns:a16="http://schemas.microsoft.com/office/drawing/2014/main" id="{B0A9CB92-ED5C-4B61-9ACB-A840C478CD6E}"/>
              </a:ext>
            </a:extLst>
          </p:cNvPr>
          <p:cNvSpPr>
            <a:spLocks noGrp="1"/>
          </p:cNvSpPr>
          <p:nvPr>
            <p:ph type="title" hasCustomPrompt="1"/>
          </p:nvPr>
        </p:nvSpPr>
        <p:spPr>
          <a:xfrm>
            <a:off x="260350" y="296877"/>
            <a:ext cx="8616949" cy="708963"/>
          </a:xfrm>
          <a:prstGeom prst="roundRect">
            <a:avLst/>
          </a:prstGeom>
          <a:noFill/>
          <a:ln>
            <a:noFill/>
          </a:ln>
        </p:spPr>
        <p:txBody>
          <a:bodyPr>
            <a:normAutofit/>
          </a:bodyPr>
          <a:lstStyle>
            <a:lvl1pPr algn="ctr">
              <a:defRPr sz="3200" b="1">
                <a:solidFill>
                  <a:schemeClr val="tx1"/>
                </a:solidFill>
                <a:latin typeface="Lato" panose="020F0502020204030203" pitchFamily="34" charset="0"/>
              </a:defRPr>
            </a:lvl1pPr>
          </a:lstStyle>
          <a:p>
            <a:r>
              <a:rPr lang="en-US" dirty="0"/>
              <a:t>Thank You!</a:t>
            </a:r>
          </a:p>
        </p:txBody>
      </p:sp>
    </p:spTree>
    <p:extLst>
      <p:ext uri="{BB962C8B-B14F-4D97-AF65-F5344CB8AC3E}">
        <p14:creationId xmlns:p14="http://schemas.microsoft.com/office/powerpoint/2010/main" val="211874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F05E-045C-EB41-95FE-93648DF9C47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04E63F6-5CAC-EC48-91D0-4CC9F0277B63}"/>
              </a:ext>
            </a:extLst>
          </p:cNvPr>
          <p:cNvSpPr>
            <a:spLocks noGrp="1"/>
          </p:cNvSpPr>
          <p:nvPr>
            <p:ph idx="1"/>
          </p:nvPr>
        </p:nvSpPr>
        <p:spPr>
          <a:xfrm>
            <a:off x="628651"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DBC2EB5-DD7B-1B4E-AF40-8495FA961FB1}"/>
              </a:ext>
            </a:extLst>
          </p:cNvPr>
          <p:cNvPicPr>
            <a:picLocks noChangeAspect="1"/>
          </p:cNvPicPr>
          <p:nvPr userDrawn="1"/>
        </p:nvPicPr>
        <p:blipFill>
          <a:blip r:embed="rId2"/>
          <a:stretch>
            <a:fillRect/>
          </a:stretch>
        </p:blipFill>
        <p:spPr>
          <a:xfrm>
            <a:off x="569848" y="273844"/>
            <a:ext cx="1040985" cy="1040985"/>
          </a:xfrm>
          <a:prstGeom prst="rect">
            <a:avLst/>
          </a:prstGeom>
        </p:spPr>
      </p:pic>
      <p:pic>
        <p:nvPicPr>
          <p:cNvPr id="8" name="Picture 7">
            <a:extLst>
              <a:ext uri="{FF2B5EF4-FFF2-40B4-BE49-F238E27FC236}">
                <a16:creationId xmlns:a16="http://schemas.microsoft.com/office/drawing/2014/main" id="{FE6CD8F2-59C0-CB4D-9CE9-2250F5BC1805}"/>
              </a:ext>
            </a:extLst>
          </p:cNvPr>
          <p:cNvPicPr>
            <a:picLocks noChangeAspect="1"/>
          </p:cNvPicPr>
          <p:nvPr userDrawn="1"/>
        </p:nvPicPr>
        <p:blipFill>
          <a:blip r:embed="rId3"/>
          <a:stretch>
            <a:fillRect/>
          </a:stretch>
        </p:blipFill>
        <p:spPr>
          <a:xfrm>
            <a:off x="7486650" y="456025"/>
            <a:ext cx="1398134" cy="363152"/>
          </a:xfrm>
          <a:prstGeom prst="rect">
            <a:avLst/>
          </a:prstGeom>
        </p:spPr>
      </p:pic>
    </p:spTree>
    <p:extLst>
      <p:ext uri="{BB962C8B-B14F-4D97-AF65-F5344CB8AC3E}">
        <p14:creationId xmlns:p14="http://schemas.microsoft.com/office/powerpoint/2010/main" val="429083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A5D7B11D-4923-4B6F-B83A-0282F22C342F}"/>
              </a:ext>
            </a:extLst>
          </p:cNvPr>
          <p:cNvSpPr>
            <a:spLocks noGrp="1" noChangeArrowheads="1"/>
          </p:cNvSpPr>
          <p:nvPr>
            <p:ph type="sldNum" sz="quarter" idx="10"/>
          </p:nvPr>
        </p:nvSpPr>
        <p:spPr>
          <a:ln/>
        </p:spPr>
        <p:txBody>
          <a:bodyPr/>
          <a:lstStyle>
            <a:lvl1pPr>
              <a:defRPr/>
            </a:lvl1pPr>
          </a:lstStyle>
          <a:p>
            <a:pPr>
              <a:defRPr/>
            </a:pPr>
            <a:r>
              <a:rPr lang="en-US" altLang="en-US"/>
              <a:t>Slide no.</a:t>
            </a:r>
            <a:fld id="{2820638C-19DF-4208-982E-659A9DC5A931}" type="slidenum">
              <a:rPr lang="en-US" altLang="en-US" smtClean="0"/>
              <a:pPr>
                <a:defRPr/>
              </a:pPr>
              <a:t>‹#›</a:t>
            </a:fld>
            <a:endParaRPr lang="en-US" altLang="en-US"/>
          </a:p>
        </p:txBody>
      </p:sp>
    </p:spTree>
    <p:extLst>
      <p:ext uri="{BB962C8B-B14F-4D97-AF65-F5344CB8AC3E}">
        <p14:creationId xmlns:p14="http://schemas.microsoft.com/office/powerpoint/2010/main" val="145947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E6A758-AE38-46A7-9A24-B1851EFFD015}"/>
              </a:ext>
            </a:extLst>
          </p:cNvPr>
          <p:cNvSpPr>
            <a:spLocks noGrp="1"/>
          </p:cNvSpPr>
          <p:nvPr>
            <p:ph type="sldNum" sz="quarter" idx="4"/>
          </p:nvPr>
        </p:nvSpPr>
        <p:spPr>
          <a:xfrm>
            <a:off x="6114885" y="4732246"/>
            <a:ext cx="2707895" cy="246221"/>
          </a:xfrm>
          <a:prstGeom prst="rect">
            <a:avLst/>
          </a:prstGeom>
        </p:spPr>
        <p:txBody>
          <a:bodyPr vert="horz" lIns="91440" tIns="45720" rIns="91440" bIns="45720" rtlCol="0" anchor="ctr"/>
          <a:lstStyle>
            <a:lvl1pPr algn="r">
              <a:defRPr sz="1200" b="0">
                <a:solidFill>
                  <a:schemeClr val="bg2">
                    <a:lumMod val="75000"/>
                  </a:schemeClr>
                </a:solidFill>
              </a:defRPr>
            </a:lvl1pPr>
          </a:lstStyle>
          <a:p>
            <a:fld id="{6D6E361B-DFCA-824D-BA63-ADCED3B41986}" type="slidenum">
              <a:rPr lang="en-US" smtClean="0"/>
              <a:pPr/>
              <a:t>‹#›</a:t>
            </a:fld>
            <a:endParaRPr lang="en-US" dirty="0"/>
          </a:p>
        </p:txBody>
      </p:sp>
      <p:sp>
        <p:nvSpPr>
          <p:cNvPr id="7" name="Text Placeholder 9">
            <a:extLst>
              <a:ext uri="{FF2B5EF4-FFF2-40B4-BE49-F238E27FC236}">
                <a16:creationId xmlns:a16="http://schemas.microsoft.com/office/drawing/2014/main" id="{412694AA-23A0-4944-B8BA-F5D3D1F04DA7}"/>
              </a:ext>
            </a:extLst>
          </p:cNvPr>
          <p:cNvSpPr>
            <a:spLocks noGrp="1"/>
          </p:cNvSpPr>
          <p:nvPr>
            <p:ph type="body" sz="quarter" idx="11"/>
          </p:nvPr>
        </p:nvSpPr>
        <p:spPr>
          <a:xfrm>
            <a:off x="288470" y="1577679"/>
            <a:ext cx="4646809" cy="3400788"/>
          </a:xfrm>
        </p:spPr>
        <p:txBody>
          <a:bodyPr>
            <a:noAutofit/>
          </a:bodyPr>
          <a:lstStyle>
            <a:lvl1pPr marL="231775" indent="-231775">
              <a:spcBef>
                <a:spcPts val="1200"/>
              </a:spcBef>
              <a:buSzPct val="100000"/>
              <a:buFont typeface="Arial" panose="020B0604020202020204" pitchFamily="34" charset="0"/>
              <a:buChar char="•"/>
              <a:defRPr>
                <a:latin typeface="Lato" panose="020F0502020204030203" pitchFamily="34" charset="0"/>
              </a:defRPr>
            </a:lvl1pPr>
            <a:lvl2pPr>
              <a:spcBef>
                <a:spcPts val="1200"/>
              </a:spcBef>
              <a:defRPr>
                <a:latin typeface="Lato" panose="020F0502020204030203" pitchFamily="34" charset="0"/>
              </a:defRPr>
            </a:lvl2pPr>
            <a:lvl3pPr>
              <a:spcBef>
                <a:spcPts val="1200"/>
              </a:spcBef>
              <a:defRPr>
                <a:latin typeface="Lato" panose="020F0502020204030203" pitchFamily="34" charset="0"/>
              </a:defRPr>
            </a:lvl3pPr>
            <a:lvl4pPr>
              <a:spcBef>
                <a:spcPts val="1200"/>
              </a:spcBef>
              <a:defRPr>
                <a:latin typeface="Lato" panose="020F0502020204030203" pitchFamily="34" charset="0"/>
              </a:defRPr>
            </a:lvl4pPr>
            <a:lvl5pPr>
              <a:spcBef>
                <a:spcPts val="1200"/>
              </a:spcBef>
              <a:defRPr>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a:extLst>
              <a:ext uri="{FF2B5EF4-FFF2-40B4-BE49-F238E27FC236}">
                <a16:creationId xmlns:a16="http://schemas.microsoft.com/office/drawing/2014/main" id="{A5146564-F314-444F-82CE-6A149ABDC0B7}"/>
              </a:ext>
            </a:extLst>
          </p:cNvPr>
          <p:cNvSpPr>
            <a:spLocks noGrp="1"/>
          </p:cNvSpPr>
          <p:nvPr>
            <p:ph type="title"/>
          </p:nvPr>
        </p:nvSpPr>
        <p:spPr>
          <a:xfrm>
            <a:off x="284726" y="665016"/>
            <a:ext cx="4646809" cy="873576"/>
          </a:xfrm>
        </p:spPr>
        <p:txBody>
          <a:bodyPr>
            <a:noAutofit/>
          </a:bodyPr>
          <a:lstStyle>
            <a:lvl1pPr>
              <a:defRPr sz="2800" b="0">
                <a:solidFill>
                  <a:srgbClr val="11294B"/>
                </a:solidFill>
              </a:defRPr>
            </a:lvl1pPr>
          </a:lstStyle>
          <a:p>
            <a:r>
              <a:rPr lang="en-US" dirty="0"/>
              <a:t>Click to edit Master title style</a:t>
            </a:r>
          </a:p>
        </p:txBody>
      </p:sp>
      <p:sp>
        <p:nvSpPr>
          <p:cNvPr id="9" name="Text Placeholder 5">
            <a:extLst>
              <a:ext uri="{FF2B5EF4-FFF2-40B4-BE49-F238E27FC236}">
                <a16:creationId xmlns:a16="http://schemas.microsoft.com/office/drawing/2014/main" id="{5CAAEAE9-FBF8-49D0-9201-B5F5240FCAC8}"/>
              </a:ext>
            </a:extLst>
          </p:cNvPr>
          <p:cNvSpPr>
            <a:spLocks noGrp="1"/>
          </p:cNvSpPr>
          <p:nvPr>
            <p:ph type="body" sz="quarter" idx="16" hasCustomPrompt="1"/>
          </p:nvPr>
        </p:nvSpPr>
        <p:spPr>
          <a:xfrm>
            <a:off x="300030" y="330837"/>
            <a:ext cx="4646809" cy="295092"/>
          </a:xfrm>
        </p:spPr>
        <p:txBody>
          <a:bodyPr>
            <a:noAutofit/>
          </a:bodyPr>
          <a:lstStyle>
            <a:lvl1pPr marL="0" indent="0">
              <a:buNone/>
              <a:defRPr sz="1200" b="1" cap="all" spc="170" baseline="0">
                <a:solidFill>
                  <a:srgbClr val="047FAE"/>
                </a:solidFill>
                <a:latin typeface="Lato" panose="020F0502020204030203" pitchFamily="34" charset="0"/>
              </a:defRPr>
            </a:lvl1pPr>
          </a:lstStyle>
          <a:p>
            <a:pPr lvl="0"/>
            <a:r>
              <a:rPr lang="en-US" dirty="0"/>
              <a:t>Subtitle</a:t>
            </a:r>
          </a:p>
        </p:txBody>
      </p:sp>
      <p:sp>
        <p:nvSpPr>
          <p:cNvPr id="10" name="Picture Placeholder 3">
            <a:extLst>
              <a:ext uri="{FF2B5EF4-FFF2-40B4-BE49-F238E27FC236}">
                <a16:creationId xmlns:a16="http://schemas.microsoft.com/office/drawing/2014/main" id="{425F94F7-EEB2-488F-9E73-7F6264C544B5}"/>
              </a:ext>
            </a:extLst>
          </p:cNvPr>
          <p:cNvSpPr>
            <a:spLocks noGrp="1"/>
          </p:cNvSpPr>
          <p:nvPr>
            <p:ph type="pic" sz="quarter" idx="17"/>
          </p:nvPr>
        </p:nvSpPr>
        <p:spPr>
          <a:xfrm>
            <a:off x="4946840" y="0"/>
            <a:ext cx="4197160" cy="5143500"/>
          </a:xfrm>
        </p:spPr>
        <p:txBody>
          <a:bodyPr>
            <a:noAutofit/>
          </a:bodyPr>
          <a:lstStyle/>
          <a:p>
            <a:endParaRPr lang="en-US" dirty="0"/>
          </a:p>
        </p:txBody>
      </p:sp>
    </p:spTree>
    <p:custDataLst>
      <p:tags r:id="rId1"/>
    </p:custDataLst>
    <p:extLst>
      <p:ext uri="{BB962C8B-B14F-4D97-AF65-F5344CB8AC3E}">
        <p14:creationId xmlns:p14="http://schemas.microsoft.com/office/powerpoint/2010/main" val="234237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dirty="0"/>
          </a:p>
        </p:txBody>
      </p:sp>
      <p:pic>
        <p:nvPicPr>
          <p:cNvPr id="5" name="Picture 4">
            <a:extLst>
              <a:ext uri="{FF2B5EF4-FFF2-40B4-BE49-F238E27FC236}">
                <a16:creationId xmlns:a16="http://schemas.microsoft.com/office/drawing/2014/main" id="{3BE91CE2-0E04-4672-89D5-281745D10D45}"/>
              </a:ext>
            </a:extLst>
          </p:cNvPr>
          <p:cNvPicPr>
            <a:picLocks noChangeAspect="1"/>
          </p:cNvPicPr>
          <p:nvPr userDrawn="1"/>
        </p:nvPicPr>
        <p:blipFill>
          <a:blip r:embed="rId3"/>
          <a:srcRect/>
          <a:stretch/>
        </p:blipFill>
        <p:spPr>
          <a:xfrm rot="618648">
            <a:off x="-51516" y="-74930"/>
            <a:ext cx="1116004" cy="901700"/>
          </a:xfrm>
          <a:prstGeom prst="rect">
            <a:avLst/>
          </a:prstGeom>
        </p:spPr>
      </p:pic>
      <p:sp>
        <p:nvSpPr>
          <p:cNvPr id="2" name="Title 1"/>
          <p:cNvSpPr>
            <a:spLocks noGrp="1"/>
          </p:cNvSpPr>
          <p:nvPr>
            <p:ph type="title"/>
          </p:nvPr>
        </p:nvSpPr>
        <p:spPr>
          <a:xfrm>
            <a:off x="260350" y="375920"/>
            <a:ext cx="8616949" cy="708963"/>
          </a:xfrm>
          <a:prstGeom prst="roundRect">
            <a:avLst/>
          </a:prstGeom>
        </p:spPr>
        <p:txBody>
          <a:bodyPr/>
          <a:lstStyle>
            <a:lvl1pPr algn="ctr">
              <a:defRPr sz="2800">
                <a:solidFill>
                  <a:schemeClr val="tx1"/>
                </a:solidFill>
                <a:latin typeface="Lato" panose="020F0502020204030203"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526539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9560" y="1188721"/>
            <a:ext cx="4151376" cy="3378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4870" y="1188721"/>
            <a:ext cx="4147907" cy="33784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sp>
        <p:nvSpPr>
          <p:cNvPr id="6" name="Title 1">
            <a:extLst>
              <a:ext uri="{FF2B5EF4-FFF2-40B4-BE49-F238E27FC236}">
                <a16:creationId xmlns:a16="http://schemas.microsoft.com/office/drawing/2014/main" id="{D11B643A-81AF-4807-A0EB-23FF42B49FD5}"/>
              </a:ext>
            </a:extLst>
          </p:cNvPr>
          <p:cNvSpPr txBox="1">
            <a:spLocks/>
          </p:cNvSpPr>
          <p:nvPr userDrawn="1"/>
        </p:nvSpPr>
        <p:spPr>
          <a:xfrm>
            <a:off x="260350" y="375920"/>
            <a:ext cx="8616949" cy="708963"/>
          </a:xfrm>
          <a:prstGeom prst="roundRect">
            <a:avLst/>
          </a:prstGeom>
        </p:spPr>
        <p:txBody>
          <a:bodyPr/>
          <a:lstStyle>
            <a:lvl1pPr algn="ctr"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en-US" sz="2800" dirty="0">
                <a:latin typeface="Lato" panose="020F0502020204030203" pitchFamily="34" charset="0"/>
              </a:rPr>
              <a:t>Click to edit Master title style</a:t>
            </a:r>
          </a:p>
        </p:txBody>
      </p:sp>
      <p:pic>
        <p:nvPicPr>
          <p:cNvPr id="8" name="Picture 7">
            <a:extLst>
              <a:ext uri="{FF2B5EF4-FFF2-40B4-BE49-F238E27FC236}">
                <a16:creationId xmlns:a16="http://schemas.microsoft.com/office/drawing/2014/main" id="{AC0BB916-4298-49AB-B859-EDA1F3F9977C}"/>
              </a:ext>
            </a:extLst>
          </p:cNvPr>
          <p:cNvPicPr>
            <a:picLocks noChangeAspect="1"/>
          </p:cNvPicPr>
          <p:nvPr userDrawn="1"/>
        </p:nvPicPr>
        <p:blipFill>
          <a:blip r:embed="rId3"/>
          <a:srcRect/>
          <a:stretch/>
        </p:blipFill>
        <p:spPr>
          <a:xfrm>
            <a:off x="-3608" y="-51515"/>
            <a:ext cx="743908" cy="826366"/>
          </a:xfrm>
          <a:prstGeom prst="rect">
            <a:avLst/>
          </a:prstGeom>
        </p:spPr>
      </p:pic>
    </p:spTree>
    <p:custDataLst>
      <p:tags r:id="rId1"/>
    </p:custDataLst>
    <p:extLst>
      <p:ext uri="{BB962C8B-B14F-4D97-AF65-F5344CB8AC3E}">
        <p14:creationId xmlns:p14="http://schemas.microsoft.com/office/powerpoint/2010/main" val="591705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4053" y="1868964"/>
            <a:ext cx="4151377" cy="2698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71402" y="1191348"/>
            <a:ext cx="4151376" cy="541036"/>
          </a:xfrm>
          <a:prstGeom prst="roundRect">
            <a:avLst>
              <a:gd name="adj" fmla="val 0"/>
            </a:avLst>
          </a:prstGeom>
          <a:solidFill>
            <a:srgbClr val="268A79">
              <a:alpha val="80000"/>
            </a:srgbClr>
          </a:solidFill>
          <a:ln>
            <a:solidFill>
              <a:srgbClr val="268A79"/>
            </a:solidFill>
          </a:ln>
        </p:spPr>
        <p:txBody>
          <a:bodyPr anchor="ctr">
            <a:normAutofit/>
          </a:bodyPr>
          <a:lstStyle>
            <a:lvl1pPr marL="0" indent="0" algn="ctr">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71402" y="1868699"/>
            <a:ext cx="4151376" cy="269825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D31FA6-A05C-A742-B6C3-5531699466D4}" type="slidenum">
              <a:rPr lang="en-US" smtClean="0"/>
              <a:t>‹#›</a:t>
            </a:fld>
            <a:endParaRPr lang="en-US"/>
          </a:p>
        </p:txBody>
      </p:sp>
      <p:sp>
        <p:nvSpPr>
          <p:cNvPr id="11" name="Text Placeholder 4"/>
          <p:cNvSpPr>
            <a:spLocks noGrp="1"/>
          </p:cNvSpPr>
          <p:nvPr>
            <p:ph type="body" sz="quarter" idx="13"/>
          </p:nvPr>
        </p:nvSpPr>
        <p:spPr>
          <a:xfrm>
            <a:off x="294055" y="1191348"/>
            <a:ext cx="4151376" cy="541036"/>
          </a:xfrm>
          <a:prstGeom prst="roundRect">
            <a:avLst>
              <a:gd name="adj" fmla="val 0"/>
            </a:avLst>
          </a:prstGeom>
          <a:solidFill>
            <a:srgbClr val="268A79">
              <a:alpha val="80000"/>
            </a:srgbClr>
          </a:solidFill>
          <a:ln>
            <a:solidFill>
              <a:srgbClr val="268A79"/>
            </a:solidFill>
          </a:ln>
        </p:spPr>
        <p:txBody>
          <a:bodyPr anchor="ctr">
            <a:normAutofit/>
          </a:bodyPr>
          <a:lstStyle>
            <a:lvl1pPr marL="0" indent="0" algn="ctr">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Rectangle 1">
            <a:extLst>
              <a:ext uri="{FF2B5EF4-FFF2-40B4-BE49-F238E27FC236}">
                <a16:creationId xmlns:a16="http://schemas.microsoft.com/office/drawing/2014/main" id="{5DB5D303-FFC9-4390-BD1A-C1A3D2EA3DCE}"/>
              </a:ext>
            </a:extLst>
          </p:cNvPr>
          <p:cNvSpPr/>
          <p:nvPr userDrawn="1"/>
        </p:nvSpPr>
        <p:spPr>
          <a:xfrm>
            <a:off x="294055" y="391621"/>
            <a:ext cx="8528723" cy="523220"/>
          </a:xfrm>
          <a:prstGeom prst="rect">
            <a:avLst/>
          </a:prstGeom>
        </p:spPr>
        <p:txBody>
          <a:bodyPr wrap="square">
            <a:spAutoFit/>
          </a:bodyPr>
          <a:lstStyle/>
          <a:p>
            <a:pPr algn="ctr"/>
            <a:r>
              <a:rPr lang="en-US" sz="2800" dirty="0">
                <a:latin typeface="Lato" panose="020F0502020204030203" pitchFamily="34" charset="0"/>
              </a:rPr>
              <a:t>Click to edit Master title style</a:t>
            </a:r>
          </a:p>
        </p:txBody>
      </p:sp>
      <p:pic>
        <p:nvPicPr>
          <p:cNvPr id="8" name="Picture 7">
            <a:extLst>
              <a:ext uri="{FF2B5EF4-FFF2-40B4-BE49-F238E27FC236}">
                <a16:creationId xmlns:a16="http://schemas.microsoft.com/office/drawing/2014/main" id="{02B50517-68DA-4A46-9F20-3D51A539B4A6}"/>
              </a:ext>
            </a:extLst>
          </p:cNvPr>
          <p:cNvPicPr>
            <a:picLocks noChangeAspect="1"/>
          </p:cNvPicPr>
          <p:nvPr userDrawn="1"/>
        </p:nvPicPr>
        <p:blipFill>
          <a:blip r:embed="rId3"/>
          <a:srcRect/>
          <a:stretch/>
        </p:blipFill>
        <p:spPr>
          <a:xfrm>
            <a:off x="-3608" y="-51515"/>
            <a:ext cx="743908" cy="826366"/>
          </a:xfrm>
          <a:prstGeom prst="rect">
            <a:avLst/>
          </a:prstGeom>
        </p:spPr>
      </p:pic>
    </p:spTree>
    <p:custDataLst>
      <p:tags r:id="rId1"/>
    </p:custDataLst>
    <p:extLst>
      <p:ext uri="{BB962C8B-B14F-4D97-AF65-F5344CB8AC3E}">
        <p14:creationId xmlns:p14="http://schemas.microsoft.com/office/powerpoint/2010/main" val="2369045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noChangeAspect="1"/>
          </p:cNvSpPr>
          <p:nvPr>
            <p:ph type="sldNum" sz="quarter" idx="12"/>
          </p:nvPr>
        </p:nvSpPr>
        <p:spPr>
          <a:xfrm>
            <a:off x="8549638" y="4611313"/>
            <a:ext cx="503715" cy="503229"/>
          </a:xfrm>
        </p:spPr>
        <p:txBody>
          <a:bodyPr/>
          <a:lstStyle/>
          <a:p>
            <a:fld id="{26D31FA6-A05C-A742-B6C3-5531699466D4}" type="slidenum">
              <a:rPr lang="en-US" smtClean="0"/>
              <a:t>‹#›</a:t>
            </a:fld>
            <a:endParaRPr lang="en-US"/>
          </a:p>
        </p:txBody>
      </p:sp>
      <p:sp>
        <p:nvSpPr>
          <p:cNvPr id="6" name="Title 1">
            <a:extLst>
              <a:ext uri="{FF2B5EF4-FFF2-40B4-BE49-F238E27FC236}">
                <a16:creationId xmlns:a16="http://schemas.microsoft.com/office/drawing/2014/main" id="{84158070-3A19-4570-A422-0C53DEDF311F}"/>
              </a:ext>
            </a:extLst>
          </p:cNvPr>
          <p:cNvSpPr txBox="1">
            <a:spLocks/>
          </p:cNvSpPr>
          <p:nvPr userDrawn="1"/>
        </p:nvSpPr>
        <p:spPr>
          <a:xfrm>
            <a:off x="260350" y="375920"/>
            <a:ext cx="8616949" cy="708963"/>
          </a:xfrm>
          <a:prstGeom prst="roundRect">
            <a:avLst/>
          </a:prstGeom>
        </p:spPr>
        <p:txBody>
          <a:bodyPr/>
          <a:lstStyle>
            <a:lvl1pPr algn="ctr"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en-US" sz="2800" dirty="0">
                <a:latin typeface="Lato" panose="020F0502020204030203" pitchFamily="34" charset="0"/>
              </a:rPr>
              <a:t>Click to edit Master title style</a:t>
            </a:r>
          </a:p>
        </p:txBody>
      </p:sp>
      <p:pic>
        <p:nvPicPr>
          <p:cNvPr id="4" name="Picture 3">
            <a:extLst>
              <a:ext uri="{FF2B5EF4-FFF2-40B4-BE49-F238E27FC236}">
                <a16:creationId xmlns:a16="http://schemas.microsoft.com/office/drawing/2014/main" id="{3CAB4650-C5A1-44C8-80FE-D4591647A672}"/>
              </a:ext>
            </a:extLst>
          </p:cNvPr>
          <p:cNvPicPr>
            <a:picLocks noChangeAspect="1"/>
          </p:cNvPicPr>
          <p:nvPr userDrawn="1"/>
        </p:nvPicPr>
        <p:blipFill>
          <a:blip r:embed="rId3"/>
          <a:srcRect/>
          <a:stretch/>
        </p:blipFill>
        <p:spPr>
          <a:xfrm>
            <a:off x="-3608" y="-51515"/>
            <a:ext cx="743908" cy="826366"/>
          </a:xfrm>
          <a:prstGeom prst="rect">
            <a:avLst/>
          </a:prstGeom>
        </p:spPr>
      </p:pic>
    </p:spTree>
    <p:custDataLst>
      <p:tags r:id="rId1"/>
    </p:custDataLst>
    <p:extLst>
      <p:ext uri="{BB962C8B-B14F-4D97-AF65-F5344CB8AC3E}">
        <p14:creationId xmlns:p14="http://schemas.microsoft.com/office/powerpoint/2010/main" val="3223836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D31FA6-A05C-A742-B6C3-5531699466D4}" type="slidenum">
              <a:rPr lang="en-US" smtClean="0"/>
              <a:t>‹#›</a:t>
            </a:fld>
            <a:endParaRPr lang="en-US"/>
          </a:p>
        </p:txBody>
      </p:sp>
      <p:pic>
        <p:nvPicPr>
          <p:cNvPr id="3" name="Picture 2">
            <a:extLst>
              <a:ext uri="{FF2B5EF4-FFF2-40B4-BE49-F238E27FC236}">
                <a16:creationId xmlns:a16="http://schemas.microsoft.com/office/drawing/2014/main" id="{A13BF4C1-0B40-4D88-B70A-D2AFE33ACC58}"/>
              </a:ext>
            </a:extLst>
          </p:cNvPr>
          <p:cNvPicPr>
            <a:picLocks noChangeAspect="1"/>
          </p:cNvPicPr>
          <p:nvPr userDrawn="1"/>
        </p:nvPicPr>
        <p:blipFill>
          <a:blip r:embed="rId3"/>
          <a:srcRect/>
          <a:stretch/>
        </p:blipFill>
        <p:spPr>
          <a:xfrm>
            <a:off x="-3608" y="-51515"/>
            <a:ext cx="743908" cy="826366"/>
          </a:xfrm>
          <a:prstGeom prst="rect">
            <a:avLst/>
          </a:prstGeom>
        </p:spPr>
      </p:pic>
      <p:sp>
        <p:nvSpPr>
          <p:cNvPr id="5" name="Picture Placeholder 2">
            <a:extLst>
              <a:ext uri="{FF2B5EF4-FFF2-40B4-BE49-F238E27FC236}">
                <a16:creationId xmlns:a16="http://schemas.microsoft.com/office/drawing/2014/main" id="{95D66138-CE2A-4718-8236-A9A026A74AD0}"/>
              </a:ext>
            </a:extLst>
          </p:cNvPr>
          <p:cNvSpPr>
            <a:spLocks noGrp="1"/>
          </p:cNvSpPr>
          <p:nvPr>
            <p:ph type="pic" idx="1"/>
          </p:nvPr>
        </p:nvSpPr>
        <p:spPr>
          <a:xfrm>
            <a:off x="444321" y="206063"/>
            <a:ext cx="8378457" cy="41897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ustDataLst>
      <p:tags r:id="rId1"/>
    </p:custDataLst>
    <p:extLst>
      <p:ext uri="{BB962C8B-B14F-4D97-AF65-F5344CB8AC3E}">
        <p14:creationId xmlns:p14="http://schemas.microsoft.com/office/powerpoint/2010/main" val="355070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050"/>
          </a:xfrm>
          <a:prstGeom prst="roundRect">
            <a:avLst>
              <a:gd name="adj" fmla="val 0"/>
            </a:avLst>
          </a:prstGeom>
        </p:spPr>
        <p:txBody>
          <a:bodyPr>
            <a:normAutofit/>
          </a:bodyPr>
          <a:lstStyle>
            <a:lvl1pPr algn="ctr">
              <a:defRPr sz="3200">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305391" y="967741"/>
            <a:ext cx="8533219" cy="3370872"/>
          </a:xfrm>
        </p:spPr>
        <p:txBody>
          <a:bodyPr>
            <a:normAutofit/>
          </a:bodyPr>
          <a:lstStyle>
            <a:lvl1pPr>
              <a:defRPr sz="1200">
                <a:latin typeface="Libre Baskerville" panose="02000000000000000000" pitchFamily="2" charset="0"/>
              </a:defRPr>
            </a:lvl1pPr>
            <a:lvl2pPr>
              <a:defRPr sz="1200">
                <a:latin typeface="Libre Baskerville" panose="02000000000000000000" pitchFamily="2" charset="0"/>
              </a:defRPr>
            </a:lvl2pPr>
            <a:lvl3pPr>
              <a:defRPr sz="1200">
                <a:latin typeface="Libre Baskerville" panose="02000000000000000000" pitchFamily="2" charset="0"/>
              </a:defRPr>
            </a:lvl3pPr>
            <a:lvl4pPr>
              <a:defRPr sz="1200">
                <a:latin typeface="Libre Baskerville" panose="02000000000000000000" pitchFamily="2" charset="0"/>
              </a:defRPr>
            </a:lvl4pPr>
            <a:lvl5pPr>
              <a:defRPr sz="1200">
                <a:latin typeface="Libre Baskerville"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dirty="0"/>
          </a:p>
        </p:txBody>
      </p:sp>
      <p:pic>
        <p:nvPicPr>
          <p:cNvPr id="5" name="Picture 4">
            <a:extLst>
              <a:ext uri="{FF2B5EF4-FFF2-40B4-BE49-F238E27FC236}">
                <a16:creationId xmlns:a16="http://schemas.microsoft.com/office/drawing/2014/main" id="{BFD9ECA9-FC9D-4FF2-916B-FABA65F19A56}"/>
              </a:ext>
            </a:extLst>
          </p:cNvPr>
          <p:cNvPicPr>
            <a:picLocks noChangeAspect="1"/>
          </p:cNvPicPr>
          <p:nvPr userDrawn="1"/>
        </p:nvPicPr>
        <p:blipFill>
          <a:blip r:embed="rId3"/>
          <a:srcRect/>
          <a:stretch/>
        </p:blipFill>
        <p:spPr>
          <a:xfrm>
            <a:off x="-44450" y="229"/>
            <a:ext cx="566043" cy="628784"/>
          </a:xfrm>
          <a:prstGeom prst="rect">
            <a:avLst/>
          </a:prstGeom>
        </p:spPr>
      </p:pic>
    </p:spTree>
    <p:custDataLst>
      <p:tags r:id="rId1"/>
    </p:custDataLst>
    <p:extLst>
      <p:ext uri="{BB962C8B-B14F-4D97-AF65-F5344CB8AC3E}">
        <p14:creationId xmlns:p14="http://schemas.microsoft.com/office/powerpoint/2010/main" val="448419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6077" y="444617"/>
            <a:ext cx="2949575" cy="739009"/>
          </a:xfrm>
          <a:prstGeom prst="roundRect">
            <a:avLst>
              <a:gd name="adj" fmla="val 0"/>
            </a:avLst>
          </a:prstGeom>
        </p:spPr>
        <p:txBody>
          <a:bodyPr anchor="b">
            <a:noAutofit/>
          </a:bodyPr>
          <a:lstStyle>
            <a:lvl1pPr algn="l">
              <a:defRPr sz="2400" b="0">
                <a:solidFill>
                  <a:schemeClr val="tx1"/>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4193628" y="444617"/>
            <a:ext cx="4629150" cy="3951171"/>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36078" y="1375794"/>
            <a:ext cx="2949575" cy="3026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pic>
        <p:nvPicPr>
          <p:cNvPr id="6" name="Picture 5">
            <a:extLst>
              <a:ext uri="{FF2B5EF4-FFF2-40B4-BE49-F238E27FC236}">
                <a16:creationId xmlns:a16="http://schemas.microsoft.com/office/drawing/2014/main" id="{278AF038-CBC7-414A-8D59-A7D60106CDFA}"/>
              </a:ext>
            </a:extLst>
          </p:cNvPr>
          <p:cNvPicPr>
            <a:picLocks noChangeAspect="1"/>
          </p:cNvPicPr>
          <p:nvPr userDrawn="1"/>
        </p:nvPicPr>
        <p:blipFill>
          <a:blip r:embed="rId3"/>
          <a:srcRect/>
          <a:stretch/>
        </p:blipFill>
        <p:spPr>
          <a:xfrm>
            <a:off x="-3608" y="-51515"/>
            <a:ext cx="743908" cy="826366"/>
          </a:xfrm>
          <a:prstGeom prst="rect">
            <a:avLst/>
          </a:prstGeom>
        </p:spPr>
      </p:pic>
    </p:spTree>
    <p:custDataLst>
      <p:tags r:id="rId1"/>
    </p:custDataLst>
    <p:extLst>
      <p:ext uri="{BB962C8B-B14F-4D97-AF65-F5344CB8AC3E}">
        <p14:creationId xmlns:p14="http://schemas.microsoft.com/office/powerpoint/2010/main" val="429163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40300" y="405346"/>
            <a:ext cx="4629150" cy="39260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sp>
        <p:nvSpPr>
          <p:cNvPr id="6" name="Title 1"/>
          <p:cNvSpPr>
            <a:spLocks noGrp="1"/>
          </p:cNvSpPr>
          <p:nvPr>
            <p:ph type="title"/>
          </p:nvPr>
        </p:nvSpPr>
        <p:spPr>
          <a:xfrm>
            <a:off x="5512727" y="405346"/>
            <a:ext cx="2949575" cy="739009"/>
          </a:xfrm>
          <a:prstGeom prst="roundRect">
            <a:avLst>
              <a:gd name="adj" fmla="val 0"/>
            </a:avLst>
          </a:prstGeom>
        </p:spPr>
        <p:txBody>
          <a:bodyPr anchor="ctr">
            <a:noAutofit/>
          </a:bodyPr>
          <a:lstStyle>
            <a:lvl1pPr algn="l">
              <a:defRPr sz="2400" b="0">
                <a:solidFill>
                  <a:schemeClr val="tx1"/>
                </a:solidFill>
                <a:latin typeface="Lato" panose="020F0502020204030203" pitchFamily="34" charset="0"/>
              </a:defRPr>
            </a:lvl1pPr>
          </a:lstStyle>
          <a:p>
            <a:r>
              <a:rPr lang="en-US" dirty="0"/>
              <a:t>Click to edit Master title style</a:t>
            </a:r>
          </a:p>
        </p:txBody>
      </p:sp>
      <p:sp>
        <p:nvSpPr>
          <p:cNvPr id="8" name="Text Placeholder 3"/>
          <p:cNvSpPr>
            <a:spLocks noGrp="1"/>
          </p:cNvSpPr>
          <p:nvPr>
            <p:ph type="body" sz="half" idx="2"/>
          </p:nvPr>
        </p:nvSpPr>
        <p:spPr>
          <a:xfrm>
            <a:off x="5512727" y="1328135"/>
            <a:ext cx="2949575" cy="30095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a:extLst>
              <a:ext uri="{FF2B5EF4-FFF2-40B4-BE49-F238E27FC236}">
                <a16:creationId xmlns:a16="http://schemas.microsoft.com/office/drawing/2014/main" id="{053F23A9-5CBD-45F0-8861-CDFC480DD7E7}"/>
              </a:ext>
            </a:extLst>
          </p:cNvPr>
          <p:cNvPicPr>
            <a:picLocks noChangeAspect="1"/>
          </p:cNvPicPr>
          <p:nvPr userDrawn="1"/>
        </p:nvPicPr>
        <p:blipFill>
          <a:blip r:embed="rId3"/>
          <a:srcRect/>
          <a:stretch/>
        </p:blipFill>
        <p:spPr>
          <a:xfrm>
            <a:off x="-3608" y="-51515"/>
            <a:ext cx="743908" cy="826366"/>
          </a:xfrm>
          <a:prstGeom prst="rect">
            <a:avLst/>
          </a:prstGeom>
        </p:spPr>
      </p:pic>
    </p:spTree>
    <p:custDataLst>
      <p:tags r:id="rId1"/>
    </p:custDataLst>
    <p:extLst>
      <p:ext uri="{BB962C8B-B14F-4D97-AF65-F5344CB8AC3E}">
        <p14:creationId xmlns:p14="http://schemas.microsoft.com/office/powerpoint/2010/main" val="548416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sp>
        <p:nvSpPr>
          <p:cNvPr id="5" name="Title 1">
            <a:extLst>
              <a:ext uri="{FF2B5EF4-FFF2-40B4-BE49-F238E27FC236}">
                <a16:creationId xmlns:a16="http://schemas.microsoft.com/office/drawing/2014/main" id="{8EDADBEC-ECFB-4FD6-A752-9E7E730182CA}"/>
              </a:ext>
            </a:extLst>
          </p:cNvPr>
          <p:cNvSpPr txBox="1">
            <a:spLocks/>
          </p:cNvSpPr>
          <p:nvPr userDrawn="1"/>
        </p:nvSpPr>
        <p:spPr>
          <a:xfrm>
            <a:off x="260350" y="375920"/>
            <a:ext cx="8616949" cy="708963"/>
          </a:xfrm>
          <a:prstGeom prst="roundRect">
            <a:avLst/>
          </a:prstGeom>
        </p:spPr>
        <p:txBody>
          <a:bodyPr/>
          <a:lstStyle>
            <a:lvl1pPr algn="ctr" defTabSz="914400" rtl="0" eaLnBrk="1" latinLnBrk="0" hangingPunct="1">
              <a:lnSpc>
                <a:spcPct val="90000"/>
              </a:lnSpc>
              <a:spcBef>
                <a:spcPct val="0"/>
              </a:spcBef>
              <a:buNone/>
              <a:defRPr sz="3600" b="0" kern="1200">
                <a:solidFill>
                  <a:schemeClr val="tx1"/>
                </a:solidFill>
                <a:latin typeface="+mj-lt"/>
                <a:ea typeface="+mj-ea"/>
                <a:cs typeface="+mj-cs"/>
              </a:defRPr>
            </a:lvl1pPr>
          </a:lstStyle>
          <a:p>
            <a:r>
              <a:rPr lang="en-US" dirty="0">
                <a:latin typeface="Lato" panose="020F0502020204030203" pitchFamily="34" charset="0"/>
              </a:rPr>
              <a:t>Click to edit Master title style</a:t>
            </a:r>
          </a:p>
        </p:txBody>
      </p:sp>
      <p:pic>
        <p:nvPicPr>
          <p:cNvPr id="7" name="Picture 6">
            <a:extLst>
              <a:ext uri="{FF2B5EF4-FFF2-40B4-BE49-F238E27FC236}">
                <a16:creationId xmlns:a16="http://schemas.microsoft.com/office/drawing/2014/main" id="{1F4F99A3-05A7-44C4-A712-47ABCF3D1FBB}"/>
              </a:ext>
            </a:extLst>
          </p:cNvPr>
          <p:cNvPicPr>
            <a:picLocks noChangeAspect="1"/>
          </p:cNvPicPr>
          <p:nvPr userDrawn="1"/>
        </p:nvPicPr>
        <p:blipFill>
          <a:blip r:embed="rId3"/>
          <a:srcRect/>
          <a:stretch/>
        </p:blipFill>
        <p:spPr>
          <a:xfrm>
            <a:off x="-3608" y="-51515"/>
            <a:ext cx="743908" cy="826366"/>
          </a:xfrm>
          <a:prstGeom prst="rect">
            <a:avLst/>
          </a:prstGeom>
        </p:spPr>
      </p:pic>
    </p:spTree>
    <p:custDataLst>
      <p:tags r:id="rId1"/>
    </p:custDataLst>
    <p:extLst>
      <p:ext uri="{BB962C8B-B14F-4D97-AF65-F5344CB8AC3E}">
        <p14:creationId xmlns:p14="http://schemas.microsoft.com/office/powerpoint/2010/main" val="750932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103" y="327171"/>
            <a:ext cx="1971675" cy="4189650"/>
          </a:xfrm>
          <a:prstGeom prst="roundRect">
            <a:avLst>
              <a:gd name="adj" fmla="val 0"/>
            </a:avLst>
          </a:prstGeom>
        </p:spPr>
        <p:txBody>
          <a:bodyPr vert="eaVert" anchor="ctr"/>
          <a:lstStyle>
            <a:lvl1pPr algn="ctr">
              <a:defRPr>
                <a:solidFill>
                  <a:schemeClr val="tx1"/>
                </a:solidFill>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936078" y="327171"/>
            <a:ext cx="5762625" cy="41896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pic>
        <p:nvPicPr>
          <p:cNvPr id="5" name="Picture 4">
            <a:extLst>
              <a:ext uri="{FF2B5EF4-FFF2-40B4-BE49-F238E27FC236}">
                <a16:creationId xmlns:a16="http://schemas.microsoft.com/office/drawing/2014/main" id="{D98840E8-0BB1-4E9F-BBB6-4B870575AFEA}"/>
              </a:ext>
            </a:extLst>
          </p:cNvPr>
          <p:cNvPicPr>
            <a:picLocks noChangeAspect="1"/>
          </p:cNvPicPr>
          <p:nvPr userDrawn="1"/>
        </p:nvPicPr>
        <p:blipFill>
          <a:blip r:embed="rId3"/>
          <a:srcRect/>
          <a:stretch/>
        </p:blipFill>
        <p:spPr>
          <a:xfrm>
            <a:off x="-3608" y="-51515"/>
            <a:ext cx="743908" cy="826366"/>
          </a:xfrm>
          <a:prstGeom prst="rect">
            <a:avLst/>
          </a:prstGeom>
        </p:spPr>
      </p:pic>
    </p:spTree>
    <p:custDataLst>
      <p:tags r:id="rId1"/>
    </p:custDataLst>
    <p:extLst>
      <p:ext uri="{BB962C8B-B14F-4D97-AF65-F5344CB8AC3E}">
        <p14:creationId xmlns:p14="http://schemas.microsoft.com/office/powerpoint/2010/main" val="2428044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6D31FA6-A05C-A742-B6C3-5531699466D4}" type="slidenum">
              <a:rPr lang="en-US" smtClean="0"/>
              <a:pPr/>
              <a:t>‹#›</a:t>
            </a:fld>
            <a:endParaRPr lang="en-US" dirty="0"/>
          </a:p>
        </p:txBody>
      </p:sp>
      <p:pic>
        <p:nvPicPr>
          <p:cNvPr id="4" name="Content Placeholder 8">
            <a:extLst>
              <a:ext uri="{FF2B5EF4-FFF2-40B4-BE49-F238E27FC236}">
                <a16:creationId xmlns:a16="http://schemas.microsoft.com/office/drawing/2014/main" id="{0EB292F5-D5FC-9E48-AE90-A56B93D3A7A1}"/>
              </a:ext>
            </a:extLst>
          </p:cNvPr>
          <p:cNvPicPr>
            <a:picLocks noGrp="1" noChangeAspect="1"/>
          </p:cNvPicPr>
          <p:nvPr userDrawn="1"/>
        </p:nvPicPr>
        <p:blipFill>
          <a:blip r:embed="rId2"/>
          <a:srcRect/>
          <a:stretch/>
        </p:blipFill>
        <p:spPr>
          <a:xfrm>
            <a:off x="2018889" y="1542226"/>
            <a:ext cx="4887390" cy="996156"/>
          </a:xfrm>
          <a:prstGeom prst="rect">
            <a:avLst/>
          </a:prstGeom>
        </p:spPr>
      </p:pic>
      <p:graphicFrame>
        <p:nvGraphicFramePr>
          <p:cNvPr id="8" name="Table 7"/>
          <p:cNvGraphicFramePr>
            <a:graphicFrameLocks noGrp="1"/>
          </p:cNvGraphicFramePr>
          <p:nvPr userDrawn="1">
            <p:extLst>
              <p:ext uri="{D42A27DB-BD31-4B8C-83A1-F6EECF244321}">
                <p14:modId xmlns:p14="http://schemas.microsoft.com/office/powerpoint/2010/main" val="779711694"/>
              </p:ext>
            </p:extLst>
          </p:nvPr>
        </p:nvGraphicFramePr>
        <p:xfrm>
          <a:off x="1524000" y="2774205"/>
          <a:ext cx="6096000" cy="155448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3302616267"/>
                    </a:ext>
                  </a:extLst>
                </a:gridCol>
                <a:gridCol w="2032000">
                  <a:extLst>
                    <a:ext uri="{9D8B030D-6E8A-4147-A177-3AD203B41FA5}">
                      <a16:colId xmlns:a16="http://schemas.microsoft.com/office/drawing/2014/main" val="3458166963"/>
                    </a:ext>
                  </a:extLst>
                </a:gridCol>
                <a:gridCol w="2032000">
                  <a:extLst>
                    <a:ext uri="{9D8B030D-6E8A-4147-A177-3AD203B41FA5}">
                      <a16:colId xmlns:a16="http://schemas.microsoft.com/office/drawing/2014/main" val="4046646672"/>
                    </a:ext>
                  </a:extLst>
                </a:gridCol>
              </a:tblGrid>
              <a:tr h="851390">
                <a:tc>
                  <a:txBody>
                    <a:bodyPr/>
                    <a:lstStyle/>
                    <a:p>
                      <a:pPr algn="ctr"/>
                      <a:r>
                        <a:rPr lang="en-US" sz="1200" dirty="0">
                          <a:solidFill>
                            <a:schemeClr val="tx2"/>
                          </a:solidFill>
                          <a:latin typeface="Lato" panose="020F0502020204030203" pitchFamily="34" charset="0"/>
                        </a:rPr>
                        <a:t>Will Aldridge</a:t>
                      </a:r>
                    </a:p>
                    <a:p>
                      <a:pPr algn="ctr"/>
                      <a:r>
                        <a:rPr lang="en-US" sz="1200" dirty="0">
                          <a:solidFill>
                            <a:schemeClr val="tx2"/>
                          </a:solidFill>
                          <a:latin typeface="Lato" panose="020F0502020204030203" pitchFamily="34" charset="0"/>
                        </a:rPr>
                        <a:t>Jessica Reed</a:t>
                      </a:r>
                    </a:p>
                    <a:p>
                      <a:pPr algn="ctr"/>
                      <a:r>
                        <a:rPr lang="en-US" sz="1200" dirty="0">
                          <a:solidFill>
                            <a:schemeClr val="tx2"/>
                          </a:solidFill>
                          <a:latin typeface="Lato" panose="020F0502020204030203" pitchFamily="34" charset="0"/>
                        </a:rPr>
                        <a:t>Rebecca </a:t>
                      </a:r>
                      <a:r>
                        <a:rPr lang="en-US" sz="1200" dirty="0" err="1">
                          <a:solidFill>
                            <a:schemeClr val="tx2"/>
                          </a:solidFill>
                          <a:latin typeface="Lato" panose="020F0502020204030203" pitchFamily="34" charset="0"/>
                        </a:rPr>
                        <a:t>Roppolo</a:t>
                      </a:r>
                      <a:endParaRPr lang="en-US" sz="1200" dirty="0">
                        <a:solidFill>
                          <a:schemeClr val="tx2"/>
                        </a:solidFill>
                        <a:latin typeface="Lato" panose="020F0502020204030203" pitchFamily="34" charset="0"/>
                      </a:endParaRPr>
                    </a:p>
                    <a:p>
                      <a:pPr algn="ctr"/>
                      <a:r>
                        <a:rPr lang="en-US" sz="1200" dirty="0">
                          <a:solidFill>
                            <a:schemeClr val="tx2"/>
                          </a:solidFill>
                          <a:latin typeface="Lato" panose="020F0502020204030203" pitchFamily="34" charset="0"/>
                        </a:rPr>
                        <a:t>Ariel Everett</a:t>
                      </a:r>
                    </a:p>
                    <a:p>
                      <a:pPr algn="ctr"/>
                      <a:r>
                        <a:rPr lang="en-US" sz="1200" dirty="0">
                          <a:solidFill>
                            <a:schemeClr val="tx2"/>
                          </a:solidFill>
                          <a:latin typeface="Lato" panose="020F0502020204030203" pitchFamily="34" charset="0"/>
                        </a:rPr>
                        <a:t>Christina DiSalvo</a:t>
                      </a:r>
                    </a:p>
                    <a:p>
                      <a:pPr algn="ctr"/>
                      <a:r>
                        <a:rPr lang="en-US" sz="1200" dirty="0">
                          <a:solidFill>
                            <a:schemeClr val="tx2"/>
                          </a:solidFill>
                          <a:latin typeface="Lato" panose="020F0502020204030203" pitchFamily="34" charset="0"/>
                        </a:rPr>
                        <a:t>Wendy Morgan</a:t>
                      </a:r>
                      <a:endParaRPr lang="en-US" sz="1200" dirty="0">
                        <a:latin typeface="Lato" panose="020F0502020204030203" pitchFamily="34" charset="0"/>
                      </a:endParaRPr>
                    </a:p>
                  </a:txBody>
                  <a:tcPr/>
                </a:tc>
                <a:tc>
                  <a:txBody>
                    <a:bodyPr/>
                    <a:lstStyle/>
                    <a:p>
                      <a:pPr algn="ctr"/>
                      <a:r>
                        <a:rPr lang="en-US" sz="1200" dirty="0">
                          <a:solidFill>
                            <a:schemeClr val="tx2"/>
                          </a:solidFill>
                          <a:latin typeface="Lato" panose="020F0502020204030203" pitchFamily="34" charset="0"/>
                        </a:rPr>
                        <a:t>Renée Boothroyd</a:t>
                      </a:r>
                    </a:p>
                    <a:p>
                      <a:pPr algn="ctr"/>
                      <a:r>
                        <a:rPr lang="en-US" sz="1200" dirty="0">
                          <a:solidFill>
                            <a:schemeClr val="tx2"/>
                          </a:solidFill>
                          <a:latin typeface="Lato" panose="020F0502020204030203" pitchFamily="34" charset="0"/>
                        </a:rPr>
                        <a:t>Robin Jenkins</a:t>
                      </a:r>
                    </a:p>
                    <a:p>
                      <a:pPr algn="ctr"/>
                      <a:r>
                        <a:rPr lang="en-US" sz="1200" dirty="0">
                          <a:solidFill>
                            <a:schemeClr val="tx2"/>
                          </a:solidFill>
                          <a:latin typeface="Lato" panose="020F0502020204030203" pitchFamily="34" charset="0"/>
                        </a:rPr>
                        <a:t>Jenna Armstrong</a:t>
                      </a:r>
                    </a:p>
                    <a:p>
                      <a:pPr algn="ctr"/>
                      <a:r>
                        <a:rPr lang="en-US" sz="1200" dirty="0">
                          <a:solidFill>
                            <a:schemeClr val="tx2"/>
                          </a:solidFill>
                          <a:latin typeface="Lato" panose="020F0502020204030203" pitchFamily="34" charset="0"/>
                        </a:rPr>
                        <a:t>Julie Austen</a:t>
                      </a:r>
                    </a:p>
                    <a:p>
                      <a:pPr algn="ctr"/>
                      <a:r>
                        <a:rPr lang="en-US" sz="1200" dirty="0">
                          <a:solidFill>
                            <a:schemeClr val="tx2"/>
                          </a:solidFill>
                          <a:latin typeface="Lato" panose="020F0502020204030203" pitchFamily="34" charset="0"/>
                        </a:rPr>
                        <a:t>Shannon </a:t>
                      </a:r>
                      <a:r>
                        <a:rPr lang="en-US" sz="1200" dirty="0" err="1">
                          <a:solidFill>
                            <a:schemeClr val="tx2"/>
                          </a:solidFill>
                          <a:latin typeface="Lato" panose="020F0502020204030203" pitchFamily="34" charset="0"/>
                        </a:rPr>
                        <a:t>Chaplo</a:t>
                      </a:r>
                      <a:endParaRPr lang="en-US" sz="1200" dirty="0">
                        <a:solidFill>
                          <a:schemeClr val="tx2"/>
                        </a:solidFill>
                        <a:latin typeface="Lato" panose="020F0502020204030203" pitchFamily="34" charset="0"/>
                      </a:endParaRPr>
                    </a:p>
                    <a:p>
                      <a:pPr algn="ctr"/>
                      <a:r>
                        <a:rPr lang="en-US" sz="1200" dirty="0">
                          <a:solidFill>
                            <a:schemeClr val="tx2"/>
                          </a:solidFill>
                          <a:latin typeface="Lato" panose="020F0502020204030203" pitchFamily="34" charset="0"/>
                        </a:rPr>
                        <a:t>Alexis Kirk</a:t>
                      </a:r>
                    </a:p>
                    <a:p>
                      <a:pPr algn="ctr"/>
                      <a:endParaRPr lang="en-US" sz="1200" dirty="0">
                        <a:solidFill>
                          <a:schemeClr val="tx2"/>
                        </a:solidFill>
                        <a:latin typeface="Lato" panose="020F0502020204030203" pitchFamily="34" charset="0"/>
                      </a:endParaRPr>
                    </a:p>
                    <a:p>
                      <a:endParaRPr lang="en-US" sz="1200" dirty="0">
                        <a:latin typeface="Lato" panose="020F0502020204030203" pitchFamily="34" charset="0"/>
                      </a:endParaRPr>
                    </a:p>
                  </a:txBody>
                  <a:tcPr/>
                </a:tc>
                <a:tc>
                  <a:txBody>
                    <a:bodyPr/>
                    <a:lstStyle/>
                    <a:p>
                      <a:pPr algn="ctr"/>
                      <a:r>
                        <a:rPr lang="en-US" sz="1200" kern="1200" dirty="0">
                          <a:solidFill>
                            <a:schemeClr val="tx2"/>
                          </a:solidFill>
                          <a:latin typeface="Lato" panose="020F0502020204030203" pitchFamily="34" charset="0"/>
                          <a:ea typeface="+mn-ea"/>
                          <a:cs typeface="+mn-cs"/>
                        </a:rPr>
                        <a:t>Sandra Diehl</a:t>
                      </a:r>
                    </a:p>
                    <a:p>
                      <a:pPr algn="ctr"/>
                      <a:r>
                        <a:rPr lang="en-US" sz="1200" kern="1200" dirty="0">
                          <a:solidFill>
                            <a:schemeClr val="tx2"/>
                          </a:solidFill>
                          <a:latin typeface="Lato" panose="020F0502020204030203" pitchFamily="34" charset="0"/>
                          <a:ea typeface="+mn-ea"/>
                          <a:cs typeface="+mn-cs"/>
                        </a:rPr>
                        <a:t>Jenna Barnes</a:t>
                      </a:r>
                    </a:p>
                    <a:p>
                      <a:pPr algn="ctr"/>
                      <a:r>
                        <a:rPr lang="en-US" sz="1200" kern="1200" dirty="0">
                          <a:solidFill>
                            <a:schemeClr val="tx2"/>
                          </a:solidFill>
                          <a:latin typeface="Lato" panose="020F0502020204030203" pitchFamily="34" charset="0"/>
                          <a:ea typeface="+mn-ea"/>
                          <a:cs typeface="+mn-cs"/>
                        </a:rPr>
                        <a:t>Kimberly Ruck</a:t>
                      </a:r>
                    </a:p>
                    <a:p>
                      <a:pPr algn="ctr"/>
                      <a:r>
                        <a:rPr lang="en-US" sz="1200" kern="1200" dirty="0">
                          <a:solidFill>
                            <a:schemeClr val="tx2"/>
                          </a:solidFill>
                          <a:latin typeface="Lato" panose="020F0502020204030203" pitchFamily="34" charset="0"/>
                          <a:ea typeface="+mn-ea"/>
                          <a:cs typeface="+mn-cs"/>
                        </a:rPr>
                        <a:t>Leslie </a:t>
                      </a:r>
                      <a:r>
                        <a:rPr lang="en-US" sz="1200" kern="1200" dirty="0" err="1">
                          <a:solidFill>
                            <a:schemeClr val="tx2"/>
                          </a:solidFill>
                          <a:latin typeface="Lato" panose="020F0502020204030203" pitchFamily="34" charset="0"/>
                          <a:ea typeface="+mn-ea"/>
                          <a:cs typeface="+mn-cs"/>
                        </a:rPr>
                        <a:t>deRosset</a:t>
                      </a:r>
                      <a:endParaRPr lang="en-US" sz="1200" kern="1200" dirty="0">
                        <a:solidFill>
                          <a:schemeClr val="tx2"/>
                        </a:solidFill>
                        <a:latin typeface="Lato" panose="020F0502020204030203" pitchFamily="34" charset="0"/>
                        <a:ea typeface="+mn-ea"/>
                        <a:cs typeface="+mn-cs"/>
                      </a:endParaRPr>
                    </a:p>
                    <a:p>
                      <a:pPr algn="ctr"/>
                      <a:r>
                        <a:rPr lang="en-US" sz="1200" kern="1200" dirty="0">
                          <a:solidFill>
                            <a:schemeClr val="tx2"/>
                          </a:solidFill>
                          <a:latin typeface="Lato" panose="020F0502020204030203" pitchFamily="34" charset="0"/>
                          <a:ea typeface="+mn-ea"/>
                          <a:cs typeface="+mn-cs"/>
                        </a:rPr>
                        <a:t>Jennifer Robinette</a:t>
                      </a:r>
                    </a:p>
                    <a:p>
                      <a:pPr algn="ctr"/>
                      <a:r>
                        <a:rPr lang="en-US" sz="1200" kern="1200" dirty="0">
                          <a:solidFill>
                            <a:schemeClr val="tx2"/>
                          </a:solidFill>
                          <a:latin typeface="Lato" panose="020F0502020204030203" pitchFamily="34" charset="0"/>
                          <a:ea typeface="+mn-ea"/>
                          <a:cs typeface="+mn-cs"/>
                        </a:rPr>
                        <a:t>Julie Chin</a:t>
                      </a:r>
                    </a:p>
                    <a:p>
                      <a:pPr algn="ctr"/>
                      <a:r>
                        <a:rPr lang="en-US" sz="1200" kern="1200" dirty="0">
                          <a:solidFill>
                            <a:schemeClr val="tx2"/>
                          </a:solidFill>
                          <a:latin typeface="Lato" panose="020F0502020204030203" pitchFamily="34" charset="0"/>
                          <a:ea typeface="+mn-ea"/>
                          <a:cs typeface="+mn-cs"/>
                        </a:rPr>
                        <a:t>Ximena Franco</a:t>
                      </a:r>
                    </a:p>
                  </a:txBody>
                  <a:tcPr/>
                </a:tc>
                <a:extLst>
                  <a:ext uri="{0D108BD9-81ED-4DB2-BD59-A6C34878D82A}">
                    <a16:rowId xmlns:a16="http://schemas.microsoft.com/office/drawing/2014/main" val="124362131"/>
                  </a:ext>
                </a:extLst>
              </a:tr>
            </a:tbl>
          </a:graphicData>
        </a:graphic>
      </p:graphicFrame>
    </p:spTree>
    <p:extLst>
      <p:ext uri="{BB962C8B-B14F-4D97-AF65-F5344CB8AC3E}">
        <p14:creationId xmlns:p14="http://schemas.microsoft.com/office/powerpoint/2010/main" val="283976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375920"/>
            <a:ext cx="6486524" cy="708963"/>
          </a:xfrm>
          <a:prstGeom prst="roundRect">
            <a:avLst>
              <a:gd name="adj" fmla="val 0"/>
            </a:avLst>
          </a:prstGeom>
        </p:spPr>
        <p:txBody>
          <a:bodyPr>
            <a:normAutofit/>
          </a:bodyPr>
          <a:lstStyle>
            <a:lvl1pPr algn="ctr">
              <a:defRPr sz="3200">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289560" y="1188721"/>
            <a:ext cx="4151376" cy="3378491"/>
          </a:xfrm>
        </p:spPr>
        <p:txBody>
          <a:bodyPr>
            <a:normAutofit/>
          </a:bodyPr>
          <a:lstStyle>
            <a:lvl1pPr>
              <a:defRPr sz="1200">
                <a:latin typeface="Libre Baskerville" panose="02000000000000000000" pitchFamily="2" charset="0"/>
              </a:defRPr>
            </a:lvl1pPr>
            <a:lvl2pPr>
              <a:defRPr sz="1200">
                <a:latin typeface="Libre Baskerville" panose="02000000000000000000" pitchFamily="2" charset="0"/>
              </a:defRPr>
            </a:lvl2pPr>
            <a:lvl3pPr>
              <a:defRPr sz="1200">
                <a:latin typeface="Libre Baskerville" panose="02000000000000000000" pitchFamily="2" charset="0"/>
              </a:defRPr>
            </a:lvl3pPr>
            <a:lvl4pPr>
              <a:defRPr sz="1200">
                <a:latin typeface="Libre Baskerville" panose="02000000000000000000" pitchFamily="2" charset="0"/>
              </a:defRPr>
            </a:lvl4pPr>
            <a:lvl5pPr>
              <a:defRPr sz="1200">
                <a:latin typeface="Libre Baskerville"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4870" y="1188721"/>
            <a:ext cx="4147907" cy="3378492"/>
          </a:xfrm>
        </p:spPr>
        <p:txBody>
          <a:bodyPr>
            <a:normAutofit/>
          </a:bodyPr>
          <a:lstStyle>
            <a:lvl1pPr>
              <a:defRPr sz="1200">
                <a:latin typeface="Libre Baskerville" panose="02000000000000000000" pitchFamily="2" charset="0"/>
              </a:defRPr>
            </a:lvl1pPr>
            <a:lvl2pPr>
              <a:defRPr sz="1200">
                <a:latin typeface="Libre Baskerville" panose="02000000000000000000" pitchFamily="2" charset="0"/>
              </a:defRPr>
            </a:lvl2pPr>
            <a:lvl3pPr>
              <a:defRPr sz="1200">
                <a:latin typeface="Libre Baskerville" panose="02000000000000000000" pitchFamily="2" charset="0"/>
              </a:defRPr>
            </a:lvl3pPr>
            <a:lvl4pPr>
              <a:defRPr sz="1200">
                <a:latin typeface="Libre Baskerville" panose="02000000000000000000" pitchFamily="2" charset="0"/>
              </a:defRPr>
            </a:lvl4pPr>
            <a:lvl5pPr>
              <a:defRPr sz="1200">
                <a:latin typeface="Libre Baskerville"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pic>
        <p:nvPicPr>
          <p:cNvPr id="6" name="Picture 5">
            <a:extLst>
              <a:ext uri="{FF2B5EF4-FFF2-40B4-BE49-F238E27FC236}">
                <a16:creationId xmlns:a16="http://schemas.microsoft.com/office/drawing/2014/main" id="{362CD990-199A-410E-A46E-E1BEDB512D18}"/>
              </a:ext>
            </a:extLst>
          </p:cNvPr>
          <p:cNvPicPr>
            <a:picLocks noChangeAspect="1"/>
          </p:cNvPicPr>
          <p:nvPr userDrawn="1"/>
        </p:nvPicPr>
        <p:blipFill>
          <a:blip r:embed="rId3"/>
          <a:srcRect/>
          <a:stretch/>
        </p:blipFill>
        <p:spPr>
          <a:xfrm rot="5053168">
            <a:off x="8359776" y="-132682"/>
            <a:ext cx="812800" cy="902893"/>
          </a:xfrm>
          <a:prstGeom prst="rect">
            <a:avLst/>
          </a:prstGeom>
        </p:spPr>
      </p:pic>
    </p:spTree>
    <p:custDataLst>
      <p:tags r:id="rId1"/>
    </p:custDataLst>
    <p:extLst>
      <p:ext uri="{BB962C8B-B14F-4D97-AF65-F5344CB8AC3E}">
        <p14:creationId xmlns:p14="http://schemas.microsoft.com/office/powerpoint/2010/main" val="190231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94053" y="1765566"/>
            <a:ext cx="4151377" cy="2801648"/>
          </a:xfrm>
        </p:spPr>
        <p:txBody>
          <a:bodyPr>
            <a:normAutofit/>
          </a:bodyPr>
          <a:lstStyle>
            <a:lvl1pPr>
              <a:defRPr sz="1200">
                <a:latin typeface="Libre Baskerville" panose="02000000000000000000" pitchFamily="2" charset="0"/>
              </a:defRPr>
            </a:lvl1pPr>
            <a:lvl2pPr>
              <a:defRPr sz="1200">
                <a:latin typeface="Libre Baskerville" panose="02000000000000000000" pitchFamily="2" charset="0"/>
              </a:defRPr>
            </a:lvl2pPr>
            <a:lvl3pPr>
              <a:defRPr sz="1200">
                <a:latin typeface="Libre Baskerville" panose="02000000000000000000" pitchFamily="2" charset="0"/>
              </a:defRPr>
            </a:lvl3pPr>
            <a:lvl4pPr>
              <a:defRPr sz="1200">
                <a:latin typeface="Libre Baskerville" panose="02000000000000000000" pitchFamily="2" charset="0"/>
              </a:defRPr>
            </a:lvl4pPr>
            <a:lvl5pPr>
              <a:defRPr sz="1200">
                <a:latin typeface="Libre Baskerville"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71402" y="1191348"/>
            <a:ext cx="4151376" cy="541036"/>
          </a:xfrm>
          <a:prstGeom prst="roundRect">
            <a:avLst>
              <a:gd name="adj" fmla="val 0"/>
            </a:avLst>
          </a:prstGeom>
          <a:solidFill>
            <a:srgbClr val="268A79">
              <a:alpha val="80000"/>
            </a:srgbClr>
          </a:solidFill>
          <a:ln>
            <a:solidFill>
              <a:srgbClr val="268A79"/>
            </a:solidFill>
          </a:ln>
        </p:spPr>
        <p:txBody>
          <a:bodyPr anchor="ctr">
            <a:normAutofit/>
          </a:bodyPr>
          <a:lstStyle>
            <a:lvl1pPr marL="0" indent="0" algn="ctr">
              <a:buNone/>
              <a:defRPr sz="1600" b="1">
                <a:solidFill>
                  <a:schemeClr val="bg1"/>
                </a:solidFill>
                <a:latin typeface="Libre Baskerville"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71402" y="1765300"/>
            <a:ext cx="4151376" cy="2801649"/>
          </a:xfrm>
        </p:spPr>
        <p:txBody>
          <a:bodyPr>
            <a:normAutofit/>
          </a:bodyPr>
          <a:lstStyle>
            <a:lvl1pPr>
              <a:defRPr sz="1200">
                <a:latin typeface="Libre Baskerville" panose="02000000000000000000" pitchFamily="2" charset="0"/>
              </a:defRPr>
            </a:lvl1pPr>
            <a:lvl2pPr>
              <a:defRPr sz="1200">
                <a:latin typeface="Libre Baskerville" panose="02000000000000000000" pitchFamily="2" charset="0"/>
              </a:defRPr>
            </a:lvl2pPr>
            <a:lvl3pPr>
              <a:defRPr sz="1200">
                <a:latin typeface="Libre Baskerville" panose="02000000000000000000" pitchFamily="2" charset="0"/>
              </a:defRPr>
            </a:lvl3pPr>
            <a:lvl4pPr>
              <a:defRPr sz="1200">
                <a:latin typeface="Libre Baskerville" panose="02000000000000000000" pitchFamily="2" charset="0"/>
              </a:defRPr>
            </a:lvl4pPr>
            <a:lvl5pPr>
              <a:defRPr sz="1200">
                <a:latin typeface="Libre Baskerville" panose="02000000000000000000" pitchFamily="2"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D31FA6-A05C-A742-B6C3-5531699466D4}" type="slidenum">
              <a:rPr lang="en-US" smtClean="0"/>
              <a:t>‹#›</a:t>
            </a:fld>
            <a:endParaRPr lang="en-US"/>
          </a:p>
        </p:txBody>
      </p:sp>
      <p:sp>
        <p:nvSpPr>
          <p:cNvPr id="11" name="Text Placeholder 4"/>
          <p:cNvSpPr>
            <a:spLocks noGrp="1"/>
          </p:cNvSpPr>
          <p:nvPr>
            <p:ph type="body" sz="quarter" idx="13"/>
          </p:nvPr>
        </p:nvSpPr>
        <p:spPr>
          <a:xfrm>
            <a:off x="294055" y="1191348"/>
            <a:ext cx="4151376" cy="541036"/>
          </a:xfrm>
          <a:prstGeom prst="roundRect">
            <a:avLst>
              <a:gd name="adj" fmla="val 0"/>
            </a:avLst>
          </a:prstGeom>
          <a:solidFill>
            <a:srgbClr val="268A79">
              <a:alpha val="80000"/>
            </a:srgbClr>
          </a:solidFill>
          <a:ln>
            <a:solidFill>
              <a:srgbClr val="268A79"/>
            </a:solidFill>
          </a:ln>
        </p:spPr>
        <p:txBody>
          <a:bodyPr anchor="ctr">
            <a:normAutofit/>
          </a:bodyPr>
          <a:lstStyle>
            <a:lvl1pPr marL="0" indent="0" algn="ctr">
              <a:buNone/>
              <a:defRPr sz="1600" b="1">
                <a:solidFill>
                  <a:schemeClr val="bg1"/>
                </a:solidFill>
                <a:latin typeface="Libre Baskerville"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p:cNvSpPr>
            <a:spLocks noGrp="1"/>
          </p:cNvSpPr>
          <p:nvPr>
            <p:ph type="title"/>
          </p:nvPr>
        </p:nvSpPr>
        <p:spPr>
          <a:xfrm>
            <a:off x="0" y="0"/>
            <a:ext cx="9143999" cy="1084883"/>
          </a:xfrm>
          <a:prstGeom prst="roundRect">
            <a:avLst>
              <a:gd name="adj" fmla="val 0"/>
            </a:avLst>
          </a:prstGeom>
        </p:spPr>
        <p:txBody>
          <a:bodyPr>
            <a:normAutofit/>
          </a:bodyPr>
          <a:lstStyle>
            <a:lvl1pPr algn="ctr">
              <a:defRPr sz="3200">
                <a:latin typeface="Lato" panose="020F0502020204030203"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A71E439A-83A1-4E3E-A46D-83C2F1505935}"/>
              </a:ext>
            </a:extLst>
          </p:cNvPr>
          <p:cNvPicPr>
            <a:picLocks noChangeAspect="1"/>
          </p:cNvPicPr>
          <p:nvPr userDrawn="1"/>
        </p:nvPicPr>
        <p:blipFill>
          <a:blip r:embed="rId3"/>
          <a:srcRect/>
          <a:stretch/>
        </p:blipFill>
        <p:spPr>
          <a:xfrm rot="274548">
            <a:off x="0" y="-31513"/>
            <a:ext cx="587375" cy="652481"/>
          </a:xfrm>
          <a:prstGeom prst="rect">
            <a:avLst/>
          </a:prstGeom>
        </p:spPr>
      </p:pic>
    </p:spTree>
    <p:custDataLst>
      <p:tags r:id="rId1"/>
    </p:custDataLst>
    <p:extLst>
      <p:ext uri="{BB962C8B-B14F-4D97-AF65-F5344CB8AC3E}">
        <p14:creationId xmlns:p14="http://schemas.microsoft.com/office/powerpoint/2010/main" val="49170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20" y="220345"/>
            <a:ext cx="6654255" cy="708963"/>
          </a:xfrm>
          <a:prstGeom prst="roundRect">
            <a:avLst>
              <a:gd name="adj" fmla="val 0"/>
            </a:avLst>
          </a:prstGeom>
        </p:spPr>
        <p:txBody>
          <a:bodyPr>
            <a:normAutofit/>
          </a:bodyPr>
          <a:lstStyle>
            <a:lvl1pPr algn="ctr">
              <a:defRPr sz="3200">
                <a:latin typeface="Lato" panose="020F0502020204030203" pitchFamily="34" charset="0"/>
              </a:defRPr>
            </a:lvl1pPr>
          </a:lstStyle>
          <a:p>
            <a:r>
              <a:rPr lang="en-US" dirty="0"/>
              <a:t>Click to edit Master title style</a:t>
            </a:r>
          </a:p>
        </p:txBody>
      </p:sp>
      <p:sp>
        <p:nvSpPr>
          <p:cNvPr id="5" name="Slide Number Placeholder 4"/>
          <p:cNvSpPr>
            <a:spLocks noGrp="1" noChangeAspect="1"/>
          </p:cNvSpPr>
          <p:nvPr>
            <p:ph type="sldNum" sz="quarter" idx="12"/>
          </p:nvPr>
        </p:nvSpPr>
        <p:spPr>
          <a:xfrm>
            <a:off x="8549638" y="4611313"/>
            <a:ext cx="503715" cy="503229"/>
          </a:xfrm>
        </p:spPr>
        <p:txBody>
          <a:bodyPr/>
          <a:lstStyle/>
          <a:p>
            <a:fld id="{26D31FA6-A05C-A742-B6C3-5531699466D4}" type="slidenum">
              <a:rPr lang="en-US" smtClean="0"/>
              <a:t>‹#›</a:t>
            </a:fld>
            <a:endParaRPr lang="en-US"/>
          </a:p>
        </p:txBody>
      </p:sp>
      <p:pic>
        <p:nvPicPr>
          <p:cNvPr id="4" name="Picture 3">
            <a:extLst>
              <a:ext uri="{FF2B5EF4-FFF2-40B4-BE49-F238E27FC236}">
                <a16:creationId xmlns:a16="http://schemas.microsoft.com/office/drawing/2014/main" id="{2EF16A88-9F98-B84F-BEC4-F9A5C52E9221}"/>
              </a:ext>
            </a:extLst>
          </p:cNvPr>
          <p:cNvPicPr>
            <a:picLocks noChangeAspect="1"/>
          </p:cNvPicPr>
          <p:nvPr userDrawn="1"/>
        </p:nvPicPr>
        <p:blipFill>
          <a:blip r:embed="rId3">
            <a:alphaModFix amt="35000"/>
          </a:blip>
          <a:srcRect/>
          <a:stretch/>
        </p:blipFill>
        <p:spPr>
          <a:xfrm rot="10962723">
            <a:off x="8024873" y="-614890"/>
            <a:ext cx="1864766" cy="1999893"/>
          </a:xfrm>
          <a:prstGeom prst="rect">
            <a:avLst/>
          </a:prstGeom>
        </p:spPr>
      </p:pic>
    </p:spTree>
    <p:custDataLst>
      <p:tags r:id="rId1"/>
    </p:custDataLst>
    <p:extLst>
      <p:ext uri="{BB962C8B-B14F-4D97-AF65-F5344CB8AC3E}">
        <p14:creationId xmlns:p14="http://schemas.microsoft.com/office/powerpoint/2010/main" val="52529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D31FA6-A05C-A742-B6C3-5531699466D4}" type="slidenum">
              <a:rPr lang="en-US" smtClean="0"/>
              <a:t>‹#›</a:t>
            </a:fld>
            <a:endParaRPr lang="en-US"/>
          </a:p>
        </p:txBody>
      </p:sp>
      <p:pic>
        <p:nvPicPr>
          <p:cNvPr id="6" name="Picture 5" descr="A picture containing bird&#10;&#10;Description automatically generated">
            <a:extLst>
              <a:ext uri="{FF2B5EF4-FFF2-40B4-BE49-F238E27FC236}">
                <a16:creationId xmlns:a16="http://schemas.microsoft.com/office/drawing/2014/main" id="{FF98133D-5799-4FDB-BB00-BAD235928A0D}"/>
              </a:ext>
            </a:extLst>
          </p:cNvPr>
          <p:cNvPicPr>
            <a:picLocks noChangeAspect="1"/>
          </p:cNvPicPr>
          <p:nvPr userDrawn="1"/>
        </p:nvPicPr>
        <p:blipFill rotWithShape="1">
          <a:blip r:embed="rId3"/>
          <a:srcRect l="-280" t="2873" r="280" b="50485"/>
          <a:stretch/>
        </p:blipFill>
        <p:spPr>
          <a:xfrm>
            <a:off x="-25758" y="0"/>
            <a:ext cx="9195515" cy="1178417"/>
          </a:xfrm>
          <a:prstGeom prst="rect">
            <a:avLst/>
          </a:prstGeom>
        </p:spPr>
      </p:pic>
      <p:sp>
        <p:nvSpPr>
          <p:cNvPr id="7" name="Title 1">
            <a:extLst>
              <a:ext uri="{FF2B5EF4-FFF2-40B4-BE49-F238E27FC236}">
                <a16:creationId xmlns:a16="http://schemas.microsoft.com/office/drawing/2014/main" id="{3FD7CBA5-5FAF-4351-9574-AE98DFB2996F}"/>
              </a:ext>
            </a:extLst>
          </p:cNvPr>
          <p:cNvSpPr>
            <a:spLocks noGrp="1"/>
          </p:cNvSpPr>
          <p:nvPr>
            <p:ph type="title"/>
          </p:nvPr>
        </p:nvSpPr>
        <p:spPr>
          <a:xfrm>
            <a:off x="260350" y="375920"/>
            <a:ext cx="8616949" cy="708963"/>
          </a:xfrm>
          <a:prstGeom prst="roundRect">
            <a:avLst/>
          </a:prstGeom>
          <a:noFill/>
          <a:ln>
            <a:noFill/>
          </a:ln>
        </p:spPr>
        <p:txBody>
          <a:bodyPr/>
          <a:lstStyle>
            <a:lvl1pPr algn="ctr">
              <a:defRPr sz="2800">
                <a:solidFill>
                  <a:schemeClr val="tx1"/>
                </a:solidFill>
                <a:latin typeface="Lato" panose="020F0502020204030203"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7149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444617"/>
            <a:ext cx="3885652" cy="739009"/>
          </a:xfrm>
          <a:prstGeom prst="roundRect">
            <a:avLst>
              <a:gd name="adj" fmla="val 0"/>
            </a:avLst>
          </a:prstGeom>
        </p:spPr>
        <p:txBody>
          <a:bodyPr anchor="b">
            <a:noAutofit/>
          </a:bodyPr>
          <a:lstStyle>
            <a:lvl1pPr algn="ctr">
              <a:defRPr sz="2400" b="0">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4193628" y="444617"/>
            <a:ext cx="4629150" cy="3951171"/>
          </a:xfrm>
        </p:spPr>
        <p:txBody>
          <a:bodyPr/>
          <a:lstStyle>
            <a:lvl1pPr>
              <a:defRPr sz="1600">
                <a:latin typeface="Libre Baskerville" panose="02000000000000000000" pitchFamily="2" charset="0"/>
              </a:defRPr>
            </a:lvl1pPr>
            <a:lvl2pPr>
              <a:defRPr sz="1600">
                <a:latin typeface="Libre Baskerville" panose="02000000000000000000" pitchFamily="2" charset="0"/>
              </a:defRPr>
            </a:lvl2pPr>
            <a:lvl3pPr>
              <a:defRPr sz="1600">
                <a:latin typeface="Libre Baskerville" panose="02000000000000000000" pitchFamily="2" charset="0"/>
              </a:defRPr>
            </a:lvl3pPr>
            <a:lvl4pPr>
              <a:defRPr sz="1600">
                <a:latin typeface="Libre Baskerville" panose="02000000000000000000" pitchFamily="2" charset="0"/>
              </a:defRPr>
            </a:lvl4pPr>
            <a:lvl5pPr>
              <a:defRPr sz="1600">
                <a:latin typeface="Libre Baskerville"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36078" y="1247775"/>
            <a:ext cx="2949575" cy="3151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pic>
        <p:nvPicPr>
          <p:cNvPr id="9" name="Picture 8">
            <a:extLst>
              <a:ext uri="{FF2B5EF4-FFF2-40B4-BE49-F238E27FC236}">
                <a16:creationId xmlns:a16="http://schemas.microsoft.com/office/drawing/2014/main" id="{1902E5BF-5A9C-4338-8607-7580A84BF24E}"/>
              </a:ext>
            </a:extLst>
          </p:cNvPr>
          <p:cNvPicPr>
            <a:picLocks noChangeAspect="1"/>
          </p:cNvPicPr>
          <p:nvPr userDrawn="1"/>
        </p:nvPicPr>
        <p:blipFill>
          <a:blip r:embed="rId3"/>
          <a:srcRect/>
          <a:stretch/>
        </p:blipFill>
        <p:spPr>
          <a:xfrm rot="5053168">
            <a:off x="8359776" y="-132682"/>
            <a:ext cx="812800" cy="902893"/>
          </a:xfrm>
          <a:prstGeom prst="rect">
            <a:avLst/>
          </a:prstGeom>
        </p:spPr>
      </p:pic>
    </p:spTree>
    <p:custDataLst>
      <p:tags r:id="rId1"/>
    </p:custDataLst>
    <p:extLst>
      <p:ext uri="{BB962C8B-B14F-4D97-AF65-F5344CB8AC3E}">
        <p14:creationId xmlns:p14="http://schemas.microsoft.com/office/powerpoint/2010/main" val="90390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93628" y="469783"/>
            <a:ext cx="4629150" cy="39260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26D31FA6-A05C-A742-B6C3-5531699466D4}" type="slidenum">
              <a:rPr lang="en-US" smtClean="0"/>
              <a:t>‹#›</a:t>
            </a:fld>
            <a:endParaRPr lang="en-US"/>
          </a:p>
        </p:txBody>
      </p:sp>
      <p:sp>
        <p:nvSpPr>
          <p:cNvPr id="6" name="Title 1"/>
          <p:cNvSpPr>
            <a:spLocks noGrp="1"/>
          </p:cNvSpPr>
          <p:nvPr>
            <p:ph type="title"/>
          </p:nvPr>
        </p:nvSpPr>
        <p:spPr>
          <a:xfrm>
            <a:off x="0" y="469783"/>
            <a:ext cx="3885653" cy="739009"/>
          </a:xfrm>
          <a:prstGeom prst="roundRect">
            <a:avLst>
              <a:gd name="adj" fmla="val 0"/>
            </a:avLst>
          </a:prstGeom>
        </p:spPr>
        <p:txBody>
          <a:bodyPr anchor="ctr">
            <a:noAutofit/>
          </a:bodyPr>
          <a:lstStyle>
            <a:lvl1pPr algn="ctr">
              <a:defRPr sz="2000" b="0">
                <a:latin typeface="Lato" panose="020F0502020204030203" pitchFamily="34" charset="0"/>
              </a:defRPr>
            </a:lvl1pPr>
          </a:lstStyle>
          <a:p>
            <a:r>
              <a:rPr lang="en-US" dirty="0"/>
              <a:t>Click to edit Master title style</a:t>
            </a:r>
          </a:p>
        </p:txBody>
      </p:sp>
      <p:sp>
        <p:nvSpPr>
          <p:cNvPr id="8" name="Text Placeholder 3"/>
          <p:cNvSpPr>
            <a:spLocks noGrp="1"/>
          </p:cNvSpPr>
          <p:nvPr>
            <p:ph type="body" sz="half" idx="2"/>
          </p:nvPr>
        </p:nvSpPr>
        <p:spPr>
          <a:xfrm>
            <a:off x="936078" y="1392572"/>
            <a:ext cx="2949575" cy="3009565"/>
          </a:xfrm>
        </p:spPr>
        <p:txBody>
          <a:bodyPr>
            <a:normAutofit/>
          </a:bodyPr>
          <a:lstStyle>
            <a:lvl1pPr marL="0" indent="0">
              <a:buNone/>
              <a:defRPr sz="180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a:extLst>
              <a:ext uri="{FF2B5EF4-FFF2-40B4-BE49-F238E27FC236}">
                <a16:creationId xmlns:a16="http://schemas.microsoft.com/office/drawing/2014/main" id="{778EFC1A-40E4-4030-9B4C-92DC9F6FD7D7}"/>
              </a:ext>
            </a:extLst>
          </p:cNvPr>
          <p:cNvPicPr>
            <a:picLocks noChangeAspect="1"/>
          </p:cNvPicPr>
          <p:nvPr userDrawn="1"/>
        </p:nvPicPr>
        <p:blipFill>
          <a:blip r:embed="rId3"/>
          <a:srcRect/>
          <a:stretch/>
        </p:blipFill>
        <p:spPr>
          <a:xfrm rot="5053168">
            <a:off x="8359776" y="-132682"/>
            <a:ext cx="812800" cy="902893"/>
          </a:xfrm>
          <a:prstGeom prst="rect">
            <a:avLst/>
          </a:prstGeom>
        </p:spPr>
      </p:pic>
    </p:spTree>
    <p:custDataLst>
      <p:tags r:id="rId1"/>
    </p:custDataLst>
    <p:extLst>
      <p:ext uri="{BB962C8B-B14F-4D97-AF65-F5344CB8AC3E}">
        <p14:creationId xmlns:p14="http://schemas.microsoft.com/office/powerpoint/2010/main" val="63625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A picture containing bird&#10;&#10;Description automatically generated">
            <a:extLst>
              <a:ext uri="{FF2B5EF4-FFF2-40B4-BE49-F238E27FC236}">
                <a16:creationId xmlns:a16="http://schemas.microsoft.com/office/drawing/2014/main" id="{06BDCE9F-52A4-4D7B-9E5F-FAE4F18A7559}"/>
              </a:ext>
            </a:extLst>
          </p:cNvPr>
          <p:cNvPicPr>
            <a:picLocks noChangeAspect="1"/>
          </p:cNvPicPr>
          <p:nvPr userDrawn="1"/>
        </p:nvPicPr>
        <p:blipFill rotWithShape="1">
          <a:blip r:embed="rId3"/>
          <a:srcRect l="-280" t="2873" r="280" b="50485"/>
          <a:stretch/>
        </p:blipFill>
        <p:spPr>
          <a:xfrm>
            <a:off x="-25758" y="0"/>
            <a:ext cx="9195515" cy="933717"/>
          </a:xfrm>
          <a:prstGeom prst="rect">
            <a:avLst/>
          </a:prstGeom>
        </p:spPr>
      </p:pic>
      <p:sp>
        <p:nvSpPr>
          <p:cNvPr id="2" name="Title 1"/>
          <p:cNvSpPr>
            <a:spLocks noGrp="1"/>
          </p:cNvSpPr>
          <p:nvPr>
            <p:ph type="title"/>
          </p:nvPr>
        </p:nvSpPr>
        <p:spPr>
          <a:xfrm>
            <a:off x="0" y="115910"/>
            <a:ext cx="9144000" cy="593053"/>
          </a:xfrm>
          <a:prstGeom prst="roundRect">
            <a:avLst>
              <a:gd name="adj" fmla="val 0"/>
            </a:avLst>
          </a:prstGeom>
          <a:noFill/>
          <a:ln>
            <a:noFill/>
          </a:ln>
        </p:spPr>
        <p:txBody>
          <a:bodyPr>
            <a:normAutofit/>
          </a:bodyPr>
          <a:lstStyle>
            <a:lvl1pPr algn="ctr">
              <a:defRPr sz="3200">
                <a:latin typeface="Lato" panose="020F050202020403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289560" y="985234"/>
            <a:ext cx="8533219" cy="3581979"/>
          </a:xfrm>
        </p:spPr>
        <p:txBody>
          <a:bodyPr vert="eaVert">
            <a:normAutofit/>
          </a:bodyPr>
          <a:lstStyle>
            <a:lvl1pPr>
              <a:defRPr sz="1600">
                <a:latin typeface="Libre Baskerville" panose="02000000000000000000" pitchFamily="2" charset="0"/>
              </a:defRPr>
            </a:lvl1pPr>
            <a:lvl2pPr>
              <a:defRPr sz="1600">
                <a:latin typeface="Libre Baskerville" panose="02000000000000000000" pitchFamily="2" charset="0"/>
              </a:defRPr>
            </a:lvl2pPr>
            <a:lvl3pPr>
              <a:defRPr sz="1600">
                <a:latin typeface="Libre Baskerville" panose="02000000000000000000" pitchFamily="2" charset="0"/>
              </a:defRPr>
            </a:lvl3pPr>
            <a:lvl4pPr>
              <a:defRPr sz="1600">
                <a:latin typeface="Libre Baskerville" panose="02000000000000000000" pitchFamily="2" charset="0"/>
              </a:defRPr>
            </a:lvl4pPr>
            <a:lvl5pPr>
              <a:defRPr sz="1600">
                <a:latin typeface="Libre Baskerville"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6D31FA6-A05C-A742-B6C3-5531699466D4}" type="slidenum">
              <a:rPr lang="en-US" smtClean="0"/>
              <a:t>‹#›</a:t>
            </a:fld>
            <a:endParaRPr lang="en-US"/>
          </a:p>
        </p:txBody>
      </p:sp>
    </p:spTree>
    <p:custDataLst>
      <p:tags r:id="rId1"/>
    </p:custDataLst>
    <p:extLst>
      <p:ext uri="{BB962C8B-B14F-4D97-AF65-F5344CB8AC3E}">
        <p14:creationId xmlns:p14="http://schemas.microsoft.com/office/powerpoint/2010/main" val="1157646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ags" Target="../tags/tag4.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15.xml"/><Relationship Id="rId2" Type="http://schemas.openxmlformats.org/officeDocument/2006/relationships/slideLayout" Target="../slideLayouts/slideLayout16.xml"/><Relationship Id="rId16"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590" y="867103"/>
            <a:ext cx="6977320" cy="32892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08C04BD-4E26-D043-8788-F1FF70E0FB15}"/>
              </a:ext>
            </a:extLst>
          </p:cNvPr>
          <p:cNvPicPr>
            <a:picLocks noChangeAspect="1"/>
          </p:cNvPicPr>
          <p:nvPr userDrawn="1"/>
        </p:nvPicPr>
        <p:blipFill>
          <a:blip r:embed="rId4"/>
          <a:srcRect/>
          <a:stretch/>
        </p:blipFill>
        <p:spPr>
          <a:xfrm>
            <a:off x="195419" y="141599"/>
            <a:ext cx="1254428" cy="486625"/>
          </a:xfrm>
          <a:prstGeom prst="rect">
            <a:avLst/>
          </a:prstGeom>
        </p:spPr>
      </p:pic>
      <p:cxnSp>
        <p:nvCxnSpPr>
          <p:cNvPr id="12" name="Straight Connector 11">
            <a:extLst>
              <a:ext uri="{FF2B5EF4-FFF2-40B4-BE49-F238E27FC236}">
                <a16:creationId xmlns:a16="http://schemas.microsoft.com/office/drawing/2014/main" id="{BDD467A5-287D-9947-9874-9E40BA256EE2}"/>
              </a:ext>
            </a:extLst>
          </p:cNvPr>
          <p:cNvCxnSpPr/>
          <p:nvPr userDrawn="1"/>
        </p:nvCxnSpPr>
        <p:spPr>
          <a:xfrm flipH="1">
            <a:off x="674326" y="250412"/>
            <a:ext cx="8315587" cy="0"/>
          </a:xfrm>
          <a:prstGeom prst="line">
            <a:avLst/>
          </a:prstGeom>
          <a:ln w="15875">
            <a:solidFill>
              <a:srgbClr val="47A2A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5"/>
          <a:stretch>
            <a:fillRect/>
          </a:stretch>
        </p:blipFill>
        <p:spPr>
          <a:xfrm>
            <a:off x="424590" y="4629488"/>
            <a:ext cx="2445660" cy="263600"/>
          </a:xfrm>
          <a:prstGeom prst="rect">
            <a:avLst/>
          </a:prstGeom>
        </p:spPr>
      </p:pic>
      <p:pic>
        <p:nvPicPr>
          <p:cNvPr id="9" name="Picture 8"/>
          <p:cNvPicPr>
            <a:picLocks noChangeAspect="1"/>
          </p:cNvPicPr>
          <p:nvPr userDrawn="1"/>
        </p:nvPicPr>
        <p:blipFill>
          <a:blip r:embed="rId6"/>
          <a:srcRect/>
          <a:stretch/>
        </p:blipFill>
        <p:spPr>
          <a:xfrm>
            <a:off x="6779080" y="4479824"/>
            <a:ext cx="2029806" cy="413264"/>
          </a:xfrm>
          <a:prstGeom prst="rect">
            <a:avLst/>
          </a:prstGeom>
        </p:spPr>
      </p:pic>
    </p:spTree>
    <p:custDataLst>
      <p:tags r:id="rId3"/>
    </p:custDataLst>
    <p:extLst>
      <p:ext uri="{BB962C8B-B14F-4D97-AF65-F5344CB8AC3E}">
        <p14:creationId xmlns:p14="http://schemas.microsoft.com/office/powerpoint/2010/main" val="1449673398"/>
      </p:ext>
    </p:extLst>
  </p:cSld>
  <p:clrMap bg1="lt1" tx1="dk1" bg2="lt2" tx2="dk2" accent1="accent1" accent2="accent2" accent3="accent3" accent4="accent4" accent5="accent5" accent6="accent6" hlink="hlink" folHlink="folHlink"/>
  <p:sldLayoutIdLst>
    <p:sldLayoutId id="2147484017" r:id="rId1"/>
  </p:sldLayoutIdLst>
  <p:hf hdr="0" ftr="0" dt="0"/>
  <p:txStyles>
    <p:titleStyle>
      <a:lvl1pPr algn="ctr"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8745"/>
            <a:ext cx="8822779" cy="708963"/>
          </a:xfrm>
          <a:prstGeom prst="roundRect">
            <a:avLst>
              <a:gd name="adj" fmla="val 0"/>
            </a:avLst>
          </a:prstGeom>
          <a:solidFill>
            <a:srgbClr val="11294B"/>
          </a:solidFill>
          <a:ln w="12700" cmpd="sng">
            <a:solidFill>
              <a:schemeClr val="accent1">
                <a:lumMod val="50000"/>
              </a:schemeClr>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9560" y="887845"/>
            <a:ext cx="8533219" cy="35956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8575161" y="4620735"/>
            <a:ext cx="501131" cy="496836"/>
          </a:xfrm>
          <a:prstGeom prst="ellipse">
            <a:avLst/>
          </a:prstGeom>
          <a:solidFill>
            <a:srgbClr val="659465"/>
          </a:solidFill>
        </p:spPr>
        <p:txBody>
          <a:bodyPr vert="horz" lIns="91440" tIns="45720" rIns="91440" bIns="45720" rtlCol="0" anchor="ctr"/>
          <a:lstStyle>
            <a:lvl1pPr algn="ctr">
              <a:defRPr sz="1100" b="1">
                <a:solidFill>
                  <a:schemeClr val="bg1"/>
                </a:solidFill>
              </a:defRPr>
            </a:lvl1pPr>
          </a:lstStyle>
          <a:p>
            <a:fld id="{26D31FA6-A05C-A742-B6C3-5531699466D4}" type="slidenum">
              <a:rPr lang="en-US" smtClean="0"/>
              <a:pPr/>
              <a:t>‹#›</a:t>
            </a:fld>
            <a:endParaRPr lang="en-US" dirty="0"/>
          </a:p>
        </p:txBody>
      </p:sp>
      <p:pic>
        <p:nvPicPr>
          <p:cNvPr id="11" name="Picture 10"/>
          <p:cNvPicPr>
            <a:picLocks noChangeAspect="1"/>
          </p:cNvPicPr>
          <p:nvPr userDrawn="1"/>
        </p:nvPicPr>
        <p:blipFill>
          <a:blip r:embed="rId16"/>
          <a:srcRect/>
          <a:stretch/>
        </p:blipFill>
        <p:spPr>
          <a:xfrm>
            <a:off x="6998229" y="4526168"/>
            <a:ext cx="1286947" cy="496836"/>
          </a:xfrm>
          <a:prstGeom prst="rect">
            <a:avLst/>
          </a:prstGeom>
        </p:spPr>
      </p:pic>
      <p:pic>
        <p:nvPicPr>
          <p:cNvPr id="7" name="Picture 6">
            <a:extLst>
              <a:ext uri="{FF2B5EF4-FFF2-40B4-BE49-F238E27FC236}">
                <a16:creationId xmlns:a16="http://schemas.microsoft.com/office/drawing/2014/main" id="{7CD2EBEA-09A7-4D04-B040-5BCE1E766CF7}"/>
              </a:ext>
            </a:extLst>
          </p:cNvPr>
          <p:cNvPicPr>
            <a:picLocks noChangeAspect="1"/>
          </p:cNvPicPr>
          <p:nvPr userDrawn="1"/>
        </p:nvPicPr>
        <p:blipFill>
          <a:blip r:embed="rId17"/>
          <a:stretch>
            <a:fillRect/>
          </a:stretch>
        </p:blipFill>
        <p:spPr>
          <a:xfrm>
            <a:off x="289560" y="4704737"/>
            <a:ext cx="2678542" cy="288701"/>
          </a:xfrm>
          <a:prstGeom prst="rect">
            <a:avLst/>
          </a:prstGeom>
        </p:spPr>
      </p:pic>
      <p:pic>
        <p:nvPicPr>
          <p:cNvPr id="8" name="Picture 7">
            <a:extLst>
              <a:ext uri="{FF2B5EF4-FFF2-40B4-BE49-F238E27FC236}">
                <a16:creationId xmlns:a16="http://schemas.microsoft.com/office/drawing/2014/main" id="{ECD4D023-6B78-44D4-A864-508E9934723F}"/>
              </a:ext>
            </a:extLst>
          </p:cNvPr>
          <p:cNvPicPr>
            <a:picLocks noChangeAspect="1"/>
          </p:cNvPicPr>
          <p:nvPr userDrawn="1"/>
        </p:nvPicPr>
        <p:blipFill>
          <a:blip r:embed="rId18"/>
          <a:srcRect/>
          <a:stretch/>
        </p:blipFill>
        <p:spPr>
          <a:xfrm>
            <a:off x="4043792" y="4610928"/>
            <a:ext cx="1878746" cy="382509"/>
          </a:xfrm>
          <a:prstGeom prst="rect">
            <a:avLst/>
          </a:prstGeom>
        </p:spPr>
      </p:pic>
    </p:spTree>
    <p:custDataLst>
      <p:tags r:id="rId15"/>
    </p:custDataLst>
    <p:extLst>
      <p:ext uri="{BB962C8B-B14F-4D97-AF65-F5344CB8AC3E}">
        <p14:creationId xmlns:p14="http://schemas.microsoft.com/office/powerpoint/2010/main" val="1412169224"/>
      </p:ext>
    </p:extLst>
  </p:cSld>
  <p:clrMap bg1="lt1" tx1="dk1" bg2="lt2" tx2="dk2" accent1="accent1" accent2="accent2" accent3="accent3" accent4="accent4" accent5="accent5" accent6="accent6" hlink="hlink" folHlink="folHlink"/>
  <p:sldLayoutIdLst>
    <p:sldLayoutId id="2147484006"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8" r:id="rId10"/>
    <p:sldLayoutId id="2147484030" r:id="rId11"/>
    <p:sldLayoutId id="2147484031" r:id="rId12"/>
    <p:sldLayoutId id="2147484032" r:id="rId13"/>
  </p:sldLayoutIdLst>
  <p:hf hdr="0" ftr="0" dt="0"/>
  <p:txStyles>
    <p:titleStyle>
      <a:lvl1pPr algn="ctr" defTabSz="914400" rtl="0" eaLnBrk="1" latinLnBrk="0" hangingPunct="1">
        <a:lnSpc>
          <a:spcPct val="90000"/>
        </a:lnSpc>
        <a:spcBef>
          <a:spcPct val="0"/>
        </a:spcBef>
        <a:buNone/>
        <a:defRPr sz="3200" b="0" kern="1200">
          <a:solidFill>
            <a:schemeClr val="bg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12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a:buChar char="•"/>
        <a:defRPr sz="12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a:buChar char="•"/>
        <a:defRPr sz="12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a:buChar char="•"/>
        <a:defRPr sz="12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necklace&#10;&#10;Description automatically generated">
            <a:extLst>
              <a:ext uri="{FF2B5EF4-FFF2-40B4-BE49-F238E27FC236}">
                <a16:creationId xmlns:a16="http://schemas.microsoft.com/office/drawing/2014/main" id="{212A2E75-0D41-45E9-893A-884591CEBB99}"/>
              </a:ext>
            </a:extLst>
          </p:cNvPr>
          <p:cNvPicPr>
            <a:picLocks noChangeAspect="1"/>
          </p:cNvPicPr>
          <p:nvPr userDrawn="1"/>
        </p:nvPicPr>
        <p:blipFill>
          <a:blip r:embed="rId13"/>
          <a:stretch>
            <a:fillRect/>
          </a:stretch>
        </p:blipFill>
        <p:spPr>
          <a:xfrm>
            <a:off x="7847013" y="3521383"/>
            <a:ext cx="1296987" cy="988180"/>
          </a:xfrm>
          <a:prstGeom prst="rect">
            <a:avLst/>
          </a:prstGeom>
        </p:spPr>
      </p:pic>
      <p:sp>
        <p:nvSpPr>
          <p:cNvPr id="3" name="Text Placeholder 2"/>
          <p:cNvSpPr>
            <a:spLocks noGrp="1"/>
          </p:cNvSpPr>
          <p:nvPr>
            <p:ph type="body" idx="1"/>
          </p:nvPr>
        </p:nvSpPr>
        <p:spPr>
          <a:xfrm>
            <a:off x="289560" y="1196341"/>
            <a:ext cx="8533219" cy="3370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8575161" y="4620735"/>
            <a:ext cx="501131" cy="496836"/>
          </a:xfrm>
          <a:prstGeom prst="ellipse">
            <a:avLst/>
          </a:prstGeom>
          <a:solidFill>
            <a:srgbClr val="659465"/>
          </a:solidFill>
        </p:spPr>
        <p:txBody>
          <a:bodyPr vert="horz" lIns="91440" tIns="45720" rIns="91440" bIns="45720" rtlCol="0" anchor="ctr"/>
          <a:lstStyle>
            <a:lvl1pPr algn="ctr">
              <a:defRPr sz="1100" b="1">
                <a:solidFill>
                  <a:schemeClr val="bg1"/>
                </a:solidFill>
              </a:defRPr>
            </a:lvl1pPr>
          </a:lstStyle>
          <a:p>
            <a:fld id="{26D31FA6-A05C-A742-B6C3-5531699466D4}" type="slidenum">
              <a:rPr lang="en-US" smtClean="0"/>
              <a:pPr/>
              <a:t>‹#›</a:t>
            </a:fld>
            <a:endParaRPr lang="en-US" dirty="0"/>
          </a:p>
        </p:txBody>
      </p:sp>
      <p:cxnSp>
        <p:nvCxnSpPr>
          <p:cNvPr id="5" name="Straight Connector 4"/>
          <p:cNvCxnSpPr>
            <a:cxnSpLocks/>
          </p:cNvCxnSpPr>
          <p:nvPr userDrawn="1"/>
        </p:nvCxnSpPr>
        <p:spPr>
          <a:xfrm>
            <a:off x="-45076" y="4509563"/>
            <a:ext cx="9189076" cy="0"/>
          </a:xfrm>
          <a:prstGeom prst="line">
            <a:avLst/>
          </a:prstGeom>
          <a:ln>
            <a:solidFill>
              <a:srgbClr val="11294B"/>
            </a:solidFill>
          </a:ln>
        </p:spPr>
        <p:style>
          <a:lnRef idx="3">
            <a:schemeClr val="accent6"/>
          </a:lnRef>
          <a:fillRef idx="0">
            <a:schemeClr val="accent6"/>
          </a:fillRef>
          <a:effectRef idx="2">
            <a:schemeClr val="accent6"/>
          </a:effectRef>
          <a:fontRef idx="minor">
            <a:schemeClr val="tx1"/>
          </a:fontRef>
        </p:style>
      </p:cxnSp>
      <p:pic>
        <p:nvPicPr>
          <p:cNvPr id="9" name="Picture 8">
            <a:extLst>
              <a:ext uri="{FF2B5EF4-FFF2-40B4-BE49-F238E27FC236}">
                <a16:creationId xmlns:a16="http://schemas.microsoft.com/office/drawing/2014/main" id="{92DD00BE-5F3F-42C3-BF5E-94B32A33AC8C}"/>
              </a:ext>
            </a:extLst>
          </p:cNvPr>
          <p:cNvPicPr>
            <a:picLocks noChangeAspect="1"/>
          </p:cNvPicPr>
          <p:nvPr userDrawn="1"/>
        </p:nvPicPr>
        <p:blipFill>
          <a:blip r:embed="rId14"/>
          <a:srcRect/>
          <a:stretch/>
        </p:blipFill>
        <p:spPr>
          <a:xfrm>
            <a:off x="6998229" y="4526168"/>
            <a:ext cx="1286947" cy="496836"/>
          </a:xfrm>
          <a:prstGeom prst="rect">
            <a:avLst/>
          </a:prstGeom>
        </p:spPr>
      </p:pic>
      <p:pic>
        <p:nvPicPr>
          <p:cNvPr id="12" name="Picture 11">
            <a:extLst>
              <a:ext uri="{FF2B5EF4-FFF2-40B4-BE49-F238E27FC236}">
                <a16:creationId xmlns:a16="http://schemas.microsoft.com/office/drawing/2014/main" id="{12A3896A-082C-4359-AE77-9AB5D589E8FA}"/>
              </a:ext>
            </a:extLst>
          </p:cNvPr>
          <p:cNvPicPr>
            <a:picLocks noChangeAspect="1"/>
          </p:cNvPicPr>
          <p:nvPr userDrawn="1"/>
        </p:nvPicPr>
        <p:blipFill>
          <a:blip r:embed="rId15"/>
          <a:stretch>
            <a:fillRect/>
          </a:stretch>
        </p:blipFill>
        <p:spPr>
          <a:xfrm>
            <a:off x="289560" y="4704737"/>
            <a:ext cx="2678542" cy="288701"/>
          </a:xfrm>
          <a:prstGeom prst="rect">
            <a:avLst/>
          </a:prstGeom>
        </p:spPr>
      </p:pic>
      <p:pic>
        <p:nvPicPr>
          <p:cNvPr id="13" name="Picture 12">
            <a:extLst>
              <a:ext uri="{FF2B5EF4-FFF2-40B4-BE49-F238E27FC236}">
                <a16:creationId xmlns:a16="http://schemas.microsoft.com/office/drawing/2014/main" id="{664E2898-548D-4736-A2EA-F2095BF6A682}"/>
              </a:ext>
            </a:extLst>
          </p:cNvPr>
          <p:cNvPicPr>
            <a:picLocks noChangeAspect="1"/>
          </p:cNvPicPr>
          <p:nvPr userDrawn="1"/>
        </p:nvPicPr>
        <p:blipFill>
          <a:blip r:embed="rId16"/>
          <a:srcRect/>
          <a:stretch/>
        </p:blipFill>
        <p:spPr>
          <a:xfrm>
            <a:off x="4043792" y="4610928"/>
            <a:ext cx="1878746" cy="382509"/>
          </a:xfrm>
          <a:prstGeom prst="rect">
            <a:avLst/>
          </a:prstGeom>
        </p:spPr>
      </p:pic>
    </p:spTree>
    <p:custDataLst>
      <p:tags r:id="rId12"/>
    </p:custDataLst>
    <p:extLst>
      <p:ext uri="{BB962C8B-B14F-4D97-AF65-F5344CB8AC3E}">
        <p14:creationId xmlns:p14="http://schemas.microsoft.com/office/powerpoint/2010/main" val="367030948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Lst>
  <p:hf hdr="0" ftr="0" dt="0"/>
  <p:txStyles>
    <p:titleStyle>
      <a:lvl1pPr algn="ctr" defTabSz="914400" rtl="0" eaLnBrk="1" latinLnBrk="0" hangingPunct="1">
        <a:lnSpc>
          <a:spcPct val="90000"/>
        </a:lnSpc>
        <a:spcBef>
          <a:spcPct val="0"/>
        </a:spcBef>
        <a:buNone/>
        <a:defRPr sz="36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people-equation.com/5-ways-to-overcome-resistance-to-chan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anibaael.wordpress.com/2010/10/28/%D9%86%D8%B9%D9%88%D8%AF-%D8%A8%D8%B9%D8%AF-%D9%82%D9%84%D9%8A%D9%84/"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christina.disalvo@unc.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sara@triplep.net"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hyperlink" Target="https://ictp.fpg.unc.edu/child-welfare-resources" TargetMode="Externa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hyperlink" Target="https://jamboard.google.com/d/1yppLsp2uA6POZFwI4XrBkQMDW50hysy1yoTL_O1udxE/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pixabay.com/en/question-problem-think-thinking-62216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49801" y="3506501"/>
            <a:ext cx="7899400" cy="562769"/>
          </a:xfrm>
        </p:spPr>
        <p:txBody>
          <a:bodyPr>
            <a:normAutofit/>
          </a:bodyPr>
          <a:lstStyle/>
          <a:p>
            <a:r>
              <a:rPr lang="en-US" sz="1600" dirty="0"/>
              <a:t>May 12, 2021</a:t>
            </a:r>
          </a:p>
        </p:txBody>
      </p:sp>
      <p:sp>
        <p:nvSpPr>
          <p:cNvPr id="8" name="Subtitle 7"/>
          <p:cNvSpPr>
            <a:spLocks noGrp="1"/>
          </p:cNvSpPr>
          <p:nvPr>
            <p:ph type="subTitle" idx="1"/>
          </p:nvPr>
        </p:nvSpPr>
        <p:spPr>
          <a:xfrm>
            <a:off x="622300" y="2444516"/>
            <a:ext cx="7899400" cy="861969"/>
          </a:xfrm>
        </p:spPr>
        <p:txBody>
          <a:bodyPr>
            <a:normAutofit/>
          </a:bodyPr>
          <a:lstStyle/>
          <a:p>
            <a:r>
              <a:rPr lang="en-US" sz="1400" dirty="0"/>
              <a:t>Facilitator:</a:t>
            </a:r>
          </a:p>
          <a:p>
            <a:r>
              <a:rPr lang="en-US" sz="1400" dirty="0"/>
              <a:t>Christina </a:t>
            </a:r>
            <a:r>
              <a:rPr lang="en-US" sz="1400" dirty="0" err="1"/>
              <a:t>DiSalvo,</a:t>
            </a:r>
            <a:r>
              <a:rPr lang="en-US" sz="1400" dirty="0"/>
              <a:t> Implementation Specialist </a:t>
            </a:r>
          </a:p>
          <a:p>
            <a:r>
              <a:rPr lang="en-US" sz="1400" dirty="0"/>
              <a:t>Impact Center at FPG, UNC-CH</a:t>
            </a:r>
          </a:p>
          <a:p>
            <a:endParaRPr lang="en-US" dirty="0"/>
          </a:p>
          <a:p>
            <a:endParaRPr lang="en-US" dirty="0"/>
          </a:p>
        </p:txBody>
      </p:sp>
      <p:sp>
        <p:nvSpPr>
          <p:cNvPr id="9" name="Title 8"/>
          <p:cNvSpPr>
            <a:spLocks noGrp="1"/>
          </p:cNvSpPr>
          <p:nvPr>
            <p:ph type="ctrTitle"/>
          </p:nvPr>
        </p:nvSpPr>
        <p:spPr>
          <a:xfrm>
            <a:off x="649801" y="755069"/>
            <a:ext cx="7899400" cy="1933129"/>
          </a:xfrm>
        </p:spPr>
        <p:txBody>
          <a:bodyPr/>
          <a:lstStyle/>
          <a:p>
            <a:r>
              <a:rPr lang="en-US" sz="2800" dirty="0"/>
              <a:t>NC CHILD WELFARE </a:t>
            </a:r>
            <a:br>
              <a:rPr lang="en-US" sz="2800" dirty="0"/>
            </a:br>
            <a:r>
              <a:rPr lang="en-US" sz="2800" dirty="0"/>
              <a:t>TRIPLE P LEARNING COLLABORATIVE</a:t>
            </a:r>
          </a:p>
        </p:txBody>
      </p:sp>
    </p:spTree>
    <p:custDataLst>
      <p:tags r:id="rId1"/>
    </p:custDataLst>
    <p:extLst>
      <p:ext uri="{BB962C8B-B14F-4D97-AF65-F5344CB8AC3E}">
        <p14:creationId xmlns:p14="http://schemas.microsoft.com/office/powerpoint/2010/main" val="243470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AF6AE76-839C-469F-8770-61069F757AD6}"/>
              </a:ext>
            </a:extLst>
          </p:cNvPr>
          <p:cNvSpPr>
            <a:spLocks noGrp="1"/>
          </p:cNvSpPr>
          <p:nvPr>
            <p:ph type="title"/>
          </p:nvPr>
        </p:nvSpPr>
        <p:spPr>
          <a:xfrm>
            <a:off x="163134" y="131233"/>
            <a:ext cx="7355267" cy="546400"/>
          </a:xfrm>
        </p:spPr>
        <p:txBody>
          <a:bodyPr>
            <a:normAutofit/>
          </a:bodyPr>
          <a:lstStyle/>
          <a:p>
            <a:r>
              <a:rPr lang="en-US" b="1" dirty="0"/>
              <a:t>Components of Readiness</a:t>
            </a:r>
          </a:p>
        </p:txBody>
      </p:sp>
      <p:sp>
        <p:nvSpPr>
          <p:cNvPr id="5" name="Slide Number Placeholder 4">
            <a:extLst>
              <a:ext uri="{FF2B5EF4-FFF2-40B4-BE49-F238E27FC236}">
                <a16:creationId xmlns:a16="http://schemas.microsoft.com/office/drawing/2014/main" id="{2B3244DA-4C44-4897-85A7-44844EF93FB9}"/>
              </a:ext>
            </a:extLst>
          </p:cNvPr>
          <p:cNvSpPr>
            <a:spLocks noGrp="1"/>
          </p:cNvSpPr>
          <p:nvPr>
            <p:ph type="sldNum" sz="quarter" idx="33"/>
          </p:nvPr>
        </p:nvSpPr>
        <p:spPr>
          <a:xfrm>
            <a:off x="11760000" y="6371351"/>
            <a:ext cx="432000" cy="432000"/>
          </a:xfrm>
          <a:prstGeom prst="rect">
            <a:avLst/>
          </a:prstGeom>
          <a:solidFill>
            <a:schemeClr val="tx1">
              <a:lumMod val="75000"/>
              <a:lumOff val="25000"/>
            </a:schemeClr>
          </a:solidFill>
        </p:spPr>
        <p:txBody>
          <a:bodyPr vert="horz" lIns="0" tIns="0" rIns="0" bIns="0" rtlCol="0" anchor="ctr">
            <a:norm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19B51A1E-902D-48AF-9020-955120F399B6}" type="slidenum">
              <a:rPr lang="en-US" smtClean="0"/>
              <a:pPr>
                <a:spcAft>
                  <a:spcPts val="450"/>
                </a:spcAft>
              </a:pPr>
              <a:t>10</a:t>
            </a:fld>
            <a:endParaRPr lang="en-US" noProof="0"/>
          </a:p>
        </p:txBody>
      </p:sp>
      <p:pic>
        <p:nvPicPr>
          <p:cNvPr id="18" name="Content Placeholder 17">
            <a:extLst>
              <a:ext uri="{FF2B5EF4-FFF2-40B4-BE49-F238E27FC236}">
                <a16:creationId xmlns:a16="http://schemas.microsoft.com/office/drawing/2014/main" id="{9EB6AB00-57BF-40ED-9353-6DB26FEAB98B}"/>
              </a:ext>
            </a:extLst>
          </p:cNvPr>
          <p:cNvPicPr>
            <a:picLocks noGrp="1" noChangeAspect="1"/>
          </p:cNvPicPr>
          <p:nvPr>
            <p:ph idx="1"/>
          </p:nvPr>
        </p:nvPicPr>
        <p:blipFill>
          <a:blip r:embed="rId3"/>
          <a:stretch>
            <a:fillRect/>
          </a:stretch>
        </p:blipFill>
        <p:spPr>
          <a:xfrm>
            <a:off x="261851" y="812478"/>
            <a:ext cx="8645236" cy="4029686"/>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3D697F1A-9CF8-44AC-87D4-76D02FA5402A}"/>
                  </a:ext>
                </a:extLst>
              </p14:cNvPr>
              <p14:cNvContentPartPr/>
              <p14:nvPr/>
            </p14:nvContentPartPr>
            <p14:xfrm>
              <a:off x="1135603" y="1528706"/>
              <a:ext cx="270" cy="270"/>
            </p14:xfrm>
          </p:contentPart>
        </mc:Choice>
        <mc:Fallback xmlns="">
          <p:pic>
            <p:nvPicPr>
              <p:cNvPr id="14" name="Ink 13">
                <a:extLst>
                  <a:ext uri="{FF2B5EF4-FFF2-40B4-BE49-F238E27FC236}">
                    <a16:creationId xmlns:a16="http://schemas.microsoft.com/office/drawing/2014/main" id="{3D697F1A-9CF8-44AC-87D4-76D02FA5402A}"/>
                  </a:ext>
                </a:extLst>
              </p:cNvPr>
              <p:cNvPicPr/>
              <p:nvPr/>
            </p:nvPicPr>
            <p:blipFill>
              <a:blip r:embed="rId5"/>
              <a:stretch>
                <a:fillRect/>
              </a:stretch>
            </p:blipFill>
            <p:spPr>
              <a:xfrm>
                <a:off x="1122103" y="1447706"/>
                <a:ext cx="27000" cy="16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7663A128-E404-4C25-AC79-E8EBE3D430AE}"/>
                  </a:ext>
                </a:extLst>
              </p14:cNvPr>
              <p14:cNvContentPartPr/>
              <p14:nvPr/>
            </p14:nvContentPartPr>
            <p14:xfrm>
              <a:off x="996283" y="935516"/>
              <a:ext cx="270" cy="270"/>
            </p14:xfrm>
          </p:contentPart>
        </mc:Choice>
        <mc:Fallback xmlns="">
          <p:pic>
            <p:nvPicPr>
              <p:cNvPr id="15" name="Ink 14">
                <a:extLst>
                  <a:ext uri="{FF2B5EF4-FFF2-40B4-BE49-F238E27FC236}">
                    <a16:creationId xmlns:a16="http://schemas.microsoft.com/office/drawing/2014/main" id="{7663A128-E404-4C25-AC79-E8EBE3D430AE}"/>
                  </a:ext>
                </a:extLst>
              </p:cNvPr>
              <p:cNvPicPr/>
              <p:nvPr/>
            </p:nvPicPr>
            <p:blipFill>
              <a:blip r:embed="rId7"/>
              <a:stretch>
                <a:fillRect/>
              </a:stretch>
            </p:blipFill>
            <p:spPr>
              <a:xfrm>
                <a:off x="982783" y="854516"/>
                <a:ext cx="27000" cy="162000"/>
              </a:xfrm>
              <a:prstGeom prst="rect">
                <a:avLst/>
              </a:prstGeom>
            </p:spPr>
          </p:pic>
        </mc:Fallback>
      </mc:AlternateContent>
    </p:spTree>
    <p:extLst>
      <p:ext uri="{BB962C8B-B14F-4D97-AF65-F5344CB8AC3E}">
        <p14:creationId xmlns:p14="http://schemas.microsoft.com/office/powerpoint/2010/main" val="375209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69A4C-910D-7F4C-B3F9-BD5140D8C6A4}"/>
              </a:ext>
            </a:extLst>
          </p:cNvPr>
          <p:cNvSpPr>
            <a:spLocks noGrp="1"/>
          </p:cNvSpPr>
          <p:nvPr>
            <p:ph type="title"/>
          </p:nvPr>
        </p:nvSpPr>
        <p:spPr>
          <a:xfrm>
            <a:off x="1" y="375920"/>
            <a:ext cx="6486524" cy="708963"/>
          </a:xfrm>
        </p:spPr>
        <p:txBody>
          <a:bodyPr anchor="ctr">
            <a:normAutofit/>
          </a:bodyPr>
          <a:lstStyle/>
          <a:p>
            <a:r>
              <a:rPr lang="en-US" b="1"/>
              <a:t>Resistance or Lack of Readiness?</a:t>
            </a:r>
          </a:p>
        </p:txBody>
      </p:sp>
      <p:sp>
        <p:nvSpPr>
          <p:cNvPr id="4" name="Content Placeholder 3">
            <a:extLst>
              <a:ext uri="{FF2B5EF4-FFF2-40B4-BE49-F238E27FC236}">
                <a16:creationId xmlns:a16="http://schemas.microsoft.com/office/drawing/2014/main" id="{C52F37AD-BD49-A944-A92A-0F173EA4DD43}"/>
              </a:ext>
            </a:extLst>
          </p:cNvPr>
          <p:cNvSpPr>
            <a:spLocks noGrp="1"/>
          </p:cNvSpPr>
          <p:nvPr>
            <p:ph sz="half" idx="1"/>
          </p:nvPr>
        </p:nvSpPr>
        <p:spPr>
          <a:xfrm>
            <a:off x="289560" y="1188721"/>
            <a:ext cx="5419864" cy="3378491"/>
          </a:xfrm>
        </p:spPr>
        <p:txBody>
          <a:bodyPr>
            <a:noAutofit/>
          </a:bodyPr>
          <a:lstStyle/>
          <a:p>
            <a:endParaRPr lang="en-US" dirty="0"/>
          </a:p>
          <a:p>
            <a:r>
              <a:rPr lang="en-US" sz="1600" dirty="0"/>
              <a:t>Common experiences that impact readiness:</a:t>
            </a:r>
          </a:p>
          <a:p>
            <a:pPr lvl="1"/>
            <a:r>
              <a:rPr lang="en-US" sz="1600" dirty="0"/>
              <a:t>Turnover at any level</a:t>
            </a:r>
          </a:p>
          <a:p>
            <a:pPr lvl="1"/>
            <a:r>
              <a:rPr lang="en-US" sz="1600" dirty="0"/>
              <a:t>Competing priorities</a:t>
            </a:r>
          </a:p>
          <a:p>
            <a:pPr lvl="1"/>
            <a:r>
              <a:rPr lang="en-US" sz="1600" dirty="0"/>
              <a:t>Lack of leadership support</a:t>
            </a:r>
          </a:p>
          <a:p>
            <a:pPr lvl="1"/>
            <a:r>
              <a:rPr lang="en-US" sz="1600" dirty="0"/>
              <a:t>Lack of communication</a:t>
            </a:r>
          </a:p>
          <a:p>
            <a:pPr lvl="1"/>
            <a:r>
              <a:rPr lang="en-US" sz="1600" dirty="0"/>
              <a:t>Crises (large or small)</a:t>
            </a:r>
          </a:p>
          <a:p>
            <a:r>
              <a:rPr lang="en-US" sz="1600" dirty="0"/>
              <a:t>Things that indicate a lack of readiness:</a:t>
            </a:r>
          </a:p>
          <a:p>
            <a:pPr lvl="1"/>
            <a:r>
              <a:rPr lang="en-US" sz="1600" dirty="0"/>
              <a:t>Work is stalled</a:t>
            </a:r>
          </a:p>
          <a:p>
            <a:pPr lvl="1"/>
            <a:r>
              <a:rPr lang="en-US" sz="1600" dirty="0"/>
              <a:t>Work is not getting done outside of meetings</a:t>
            </a:r>
            <a:endParaRPr lang="en-US" dirty="0"/>
          </a:p>
        </p:txBody>
      </p:sp>
      <p:pic>
        <p:nvPicPr>
          <p:cNvPr id="7" name="Picture 6">
            <a:extLst>
              <a:ext uri="{FF2B5EF4-FFF2-40B4-BE49-F238E27FC236}">
                <a16:creationId xmlns:a16="http://schemas.microsoft.com/office/drawing/2014/main" id="{9E1A42D9-54D8-498F-AD10-171EF8007EE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90138" y="1196420"/>
            <a:ext cx="3479113" cy="2758359"/>
          </a:xfrm>
          <a:prstGeom prst="rect">
            <a:avLst/>
          </a:prstGeom>
          <a:noFill/>
        </p:spPr>
      </p:pic>
    </p:spTree>
    <p:extLst>
      <p:ext uri="{BB962C8B-B14F-4D97-AF65-F5344CB8AC3E}">
        <p14:creationId xmlns:p14="http://schemas.microsoft.com/office/powerpoint/2010/main" val="52487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2F37AD-BD49-A944-A92A-0F173EA4DD43}"/>
              </a:ext>
            </a:extLst>
          </p:cNvPr>
          <p:cNvSpPr>
            <a:spLocks noGrp="1"/>
          </p:cNvSpPr>
          <p:nvPr>
            <p:ph type="body" sz="quarter" idx="11"/>
          </p:nvPr>
        </p:nvSpPr>
        <p:spPr>
          <a:xfrm>
            <a:off x="449336" y="1223433"/>
            <a:ext cx="4939697" cy="3094567"/>
          </a:xfrm>
        </p:spPr>
        <p:txBody>
          <a:bodyPr>
            <a:normAutofit fontScale="77500" lnSpcReduction="20000"/>
          </a:bodyPr>
          <a:lstStyle/>
          <a:p>
            <a:endParaRPr lang="en-US" sz="2400" dirty="0">
              <a:latin typeface="+mn-lt"/>
            </a:endParaRPr>
          </a:p>
          <a:p>
            <a:r>
              <a:rPr lang="en-US" sz="2600" dirty="0">
                <a:latin typeface="Libre Baskerville"/>
              </a:rPr>
              <a:t>One conjures feelings of frustration.</a:t>
            </a:r>
          </a:p>
          <a:p>
            <a:r>
              <a:rPr lang="en-US" sz="2600" dirty="0">
                <a:latin typeface="Libre Baskerville"/>
              </a:rPr>
              <a:t>Potential for increased pressure, stress and uncertainty. </a:t>
            </a:r>
          </a:p>
          <a:p>
            <a:r>
              <a:rPr lang="en-US" sz="2600" dirty="0">
                <a:latin typeface="Libre Baskerville"/>
              </a:rPr>
              <a:t>Reframe it! </a:t>
            </a:r>
          </a:p>
          <a:p>
            <a:r>
              <a:rPr lang="en-US" sz="2600" dirty="0">
                <a:latin typeface="Libre Baskerville"/>
              </a:rPr>
              <a:t>Signal to look deeper</a:t>
            </a:r>
          </a:p>
          <a:p>
            <a:r>
              <a:rPr lang="en-US" sz="2600" dirty="0">
                <a:latin typeface="Libre Baskerville"/>
              </a:rPr>
              <a:t>Anticipate it, design for it, respond to it. </a:t>
            </a:r>
          </a:p>
          <a:p>
            <a:r>
              <a:rPr lang="en-US" sz="2600" dirty="0">
                <a:latin typeface="Libre Baskerville"/>
              </a:rPr>
              <a:t>Be prepared to meet folks where they are.</a:t>
            </a:r>
          </a:p>
          <a:p>
            <a:endParaRPr lang="en-US" dirty="0"/>
          </a:p>
        </p:txBody>
      </p:sp>
      <p:sp>
        <p:nvSpPr>
          <p:cNvPr id="3" name="Title 2">
            <a:extLst>
              <a:ext uri="{FF2B5EF4-FFF2-40B4-BE49-F238E27FC236}">
                <a16:creationId xmlns:a16="http://schemas.microsoft.com/office/drawing/2014/main" id="{4B069A4C-910D-7F4C-B3F9-BD5140D8C6A4}"/>
              </a:ext>
            </a:extLst>
          </p:cNvPr>
          <p:cNvSpPr>
            <a:spLocks noGrp="1"/>
          </p:cNvSpPr>
          <p:nvPr>
            <p:ph type="title"/>
          </p:nvPr>
        </p:nvSpPr>
        <p:spPr>
          <a:xfrm>
            <a:off x="207433" y="95789"/>
            <a:ext cx="6967417" cy="763322"/>
          </a:xfrm>
        </p:spPr>
        <p:txBody>
          <a:bodyPr anchor="ctr">
            <a:normAutofit/>
          </a:bodyPr>
          <a:lstStyle/>
          <a:p>
            <a:r>
              <a:rPr lang="en-US" sz="3200" b="1" dirty="0">
                <a:solidFill>
                  <a:schemeClr val="bg1"/>
                </a:solidFill>
              </a:rPr>
              <a:t>Resistance or Lack of Readiness?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778" y="1510661"/>
            <a:ext cx="2525864" cy="2520110"/>
          </a:xfrm>
          <a:prstGeom prst="rect">
            <a:avLst/>
          </a:prstGeom>
        </p:spPr>
      </p:pic>
    </p:spTree>
    <p:extLst>
      <p:ext uri="{BB962C8B-B14F-4D97-AF65-F5344CB8AC3E}">
        <p14:creationId xmlns:p14="http://schemas.microsoft.com/office/powerpoint/2010/main" val="40156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8D14-E91B-4CD5-A429-738B70641969}"/>
              </a:ext>
            </a:extLst>
          </p:cNvPr>
          <p:cNvSpPr>
            <a:spLocks noGrp="1"/>
          </p:cNvSpPr>
          <p:nvPr>
            <p:ph type="title"/>
          </p:nvPr>
        </p:nvSpPr>
        <p:spPr>
          <a:xfrm>
            <a:off x="0" y="0"/>
            <a:ext cx="9144000" cy="908050"/>
          </a:xfrm>
        </p:spPr>
        <p:txBody>
          <a:bodyPr anchor="ctr">
            <a:normAutofit/>
          </a:bodyPr>
          <a:lstStyle/>
          <a:p>
            <a:r>
              <a:rPr lang="en-US" dirty="0"/>
              <a:t>Nurturing Ongoing Readiness</a:t>
            </a:r>
          </a:p>
        </p:txBody>
      </p:sp>
      <p:graphicFrame>
        <p:nvGraphicFramePr>
          <p:cNvPr id="5" name="Content Placeholder 2">
            <a:extLst>
              <a:ext uri="{FF2B5EF4-FFF2-40B4-BE49-F238E27FC236}">
                <a16:creationId xmlns:a16="http://schemas.microsoft.com/office/drawing/2014/main" id="{50FD1EE9-618A-4D0B-A54A-F71E6A541DF7}"/>
              </a:ext>
            </a:extLst>
          </p:cNvPr>
          <p:cNvGraphicFramePr>
            <a:graphicFrameLocks noGrp="1"/>
          </p:cNvGraphicFramePr>
          <p:nvPr>
            <p:ph idx="1"/>
            <p:extLst>
              <p:ext uri="{D42A27DB-BD31-4B8C-83A1-F6EECF244321}">
                <p14:modId xmlns:p14="http://schemas.microsoft.com/office/powerpoint/2010/main" val="1552107083"/>
              </p:ext>
            </p:extLst>
          </p:nvPr>
        </p:nvGraphicFramePr>
        <p:xfrm>
          <a:off x="305391" y="967741"/>
          <a:ext cx="8533219" cy="3370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069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8D14-E91B-4CD5-A429-738B70641969}"/>
              </a:ext>
            </a:extLst>
          </p:cNvPr>
          <p:cNvSpPr>
            <a:spLocks noGrp="1"/>
          </p:cNvSpPr>
          <p:nvPr>
            <p:ph type="title"/>
          </p:nvPr>
        </p:nvSpPr>
        <p:spPr>
          <a:xfrm>
            <a:off x="0" y="0"/>
            <a:ext cx="9144000" cy="908050"/>
          </a:xfrm>
        </p:spPr>
        <p:txBody>
          <a:bodyPr anchor="ctr">
            <a:normAutofit/>
          </a:bodyPr>
          <a:lstStyle/>
          <a:p>
            <a:r>
              <a:rPr lang="en-US" dirty="0"/>
              <a:t>Nurturing Ongoing Readiness</a:t>
            </a:r>
          </a:p>
        </p:txBody>
      </p:sp>
      <p:sp>
        <p:nvSpPr>
          <p:cNvPr id="9" name="Slide Number Placeholder 3">
            <a:extLst>
              <a:ext uri="{FF2B5EF4-FFF2-40B4-BE49-F238E27FC236}">
                <a16:creationId xmlns:a16="http://schemas.microsoft.com/office/drawing/2014/main" id="{F30C13E7-F9C9-4F52-B3A4-100E269A5F60}"/>
              </a:ext>
            </a:extLst>
          </p:cNvPr>
          <p:cNvSpPr>
            <a:spLocks noGrp="1"/>
          </p:cNvSpPr>
          <p:nvPr>
            <p:ph type="sldNum" sz="quarter" idx="12"/>
          </p:nvPr>
        </p:nvSpPr>
        <p:spPr>
          <a:xfrm>
            <a:off x="8575161" y="4620735"/>
            <a:ext cx="501131" cy="496836"/>
          </a:xfrm>
        </p:spPr>
        <p:txBody>
          <a:bodyPr/>
          <a:lstStyle/>
          <a:p>
            <a:pPr>
              <a:spcAft>
                <a:spcPts val="600"/>
              </a:spcAft>
            </a:pPr>
            <a:fld id="{26D31FA6-A05C-A742-B6C3-5531699466D4}" type="slidenum">
              <a:rPr lang="en-US" smtClean="0"/>
              <a:pPr>
                <a:spcAft>
                  <a:spcPts val="600"/>
                </a:spcAft>
              </a:pPr>
              <a:t>14</a:t>
            </a:fld>
            <a:endParaRPr lang="en-US"/>
          </a:p>
        </p:txBody>
      </p:sp>
      <p:graphicFrame>
        <p:nvGraphicFramePr>
          <p:cNvPr id="5" name="Content Placeholder 2">
            <a:extLst>
              <a:ext uri="{FF2B5EF4-FFF2-40B4-BE49-F238E27FC236}">
                <a16:creationId xmlns:a16="http://schemas.microsoft.com/office/drawing/2014/main" id="{50FD1EE9-618A-4D0B-A54A-F71E6A541DF7}"/>
              </a:ext>
            </a:extLst>
          </p:cNvPr>
          <p:cNvGraphicFramePr>
            <a:graphicFrameLocks noGrp="1"/>
          </p:cNvGraphicFramePr>
          <p:nvPr>
            <p:ph idx="1"/>
            <p:extLst>
              <p:ext uri="{D42A27DB-BD31-4B8C-83A1-F6EECF244321}">
                <p14:modId xmlns:p14="http://schemas.microsoft.com/office/powerpoint/2010/main" val="795035540"/>
              </p:ext>
            </p:extLst>
          </p:nvPr>
        </p:nvGraphicFramePr>
        <p:xfrm>
          <a:off x="305391" y="1110661"/>
          <a:ext cx="8533219" cy="346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74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11935D-C806-428D-A675-F515F3257E3A}"/>
              </a:ext>
            </a:extLst>
          </p:cNvPr>
          <p:cNvSpPr>
            <a:spLocks noGrp="1"/>
          </p:cNvSpPr>
          <p:nvPr>
            <p:ph type="title"/>
          </p:nvPr>
        </p:nvSpPr>
        <p:spPr>
          <a:xfrm>
            <a:off x="0" y="0"/>
            <a:ext cx="9144000" cy="908050"/>
          </a:xfrm>
        </p:spPr>
        <p:txBody>
          <a:bodyPr>
            <a:normAutofit/>
          </a:bodyPr>
          <a:lstStyle/>
          <a:p>
            <a:r>
              <a:rPr lang="en-US" dirty="0"/>
              <a:t>Break Time</a:t>
            </a:r>
          </a:p>
        </p:txBody>
      </p:sp>
      <p:sp>
        <p:nvSpPr>
          <p:cNvPr id="12" name="Content Placeholder 2">
            <a:extLst>
              <a:ext uri="{FF2B5EF4-FFF2-40B4-BE49-F238E27FC236}">
                <a16:creationId xmlns:a16="http://schemas.microsoft.com/office/drawing/2014/main" id="{772BC8D7-FA59-415D-AFC1-266642E008BD}"/>
              </a:ext>
            </a:extLst>
          </p:cNvPr>
          <p:cNvSpPr>
            <a:spLocks noGrp="1"/>
          </p:cNvSpPr>
          <p:nvPr>
            <p:ph idx="1"/>
          </p:nvPr>
        </p:nvSpPr>
        <p:spPr>
          <a:xfrm>
            <a:off x="305391" y="967741"/>
            <a:ext cx="8533219" cy="3370872"/>
          </a:xfrm>
        </p:spPr>
        <p:txBody>
          <a:bodyPr anchor="ctr">
            <a:normAutofit/>
          </a:bodyPr>
          <a:lstStyle/>
          <a:p>
            <a:endParaRPr lang="en-US" sz="2000" dirty="0"/>
          </a:p>
          <a:p>
            <a:endParaRPr lang="en-US" sz="1800" dirty="0"/>
          </a:p>
          <a:p>
            <a:endParaRPr lang="en-US" sz="1800" dirty="0"/>
          </a:p>
          <a:p>
            <a:endParaRPr lang="en-US" sz="1800" dirty="0"/>
          </a:p>
          <a:p>
            <a:endParaRPr lang="en-US" sz="1800" dirty="0"/>
          </a:p>
        </p:txBody>
      </p:sp>
      <p:sp>
        <p:nvSpPr>
          <p:cNvPr id="5" name="Slide Number Placeholder 4">
            <a:extLst>
              <a:ext uri="{FF2B5EF4-FFF2-40B4-BE49-F238E27FC236}">
                <a16:creationId xmlns:a16="http://schemas.microsoft.com/office/drawing/2014/main" id="{B98165B7-7C4F-42E6-87A1-0B70093BBAFA}"/>
              </a:ext>
            </a:extLst>
          </p:cNvPr>
          <p:cNvSpPr>
            <a:spLocks noGrp="1"/>
          </p:cNvSpPr>
          <p:nvPr>
            <p:ph type="sldNum" sz="quarter" idx="12"/>
          </p:nvPr>
        </p:nvSpPr>
        <p:spPr>
          <a:xfrm>
            <a:off x="8575161" y="4620735"/>
            <a:ext cx="501131" cy="496836"/>
          </a:xfrm>
        </p:spPr>
        <p:txBody>
          <a:bodyPr anchor="ctr">
            <a:normAutofit/>
          </a:bodyPr>
          <a:lstStyle/>
          <a:p>
            <a:pPr>
              <a:spcAft>
                <a:spcPts val="600"/>
              </a:spcAft>
            </a:pPr>
            <a:fld id="{26D31FA6-A05C-A742-B6C3-5531699466D4}" type="slidenum">
              <a:rPr lang="en-US" smtClean="0"/>
              <a:pPr>
                <a:spcAft>
                  <a:spcPts val="600"/>
                </a:spcAft>
              </a:pPr>
              <a:t>15</a:t>
            </a:fld>
            <a:endParaRPr lang="en-US"/>
          </a:p>
        </p:txBody>
      </p:sp>
      <p:pic>
        <p:nvPicPr>
          <p:cNvPr id="6" name="Picture 5" descr="Text, letter&#10;&#10;Description automatically generated">
            <a:extLst>
              <a:ext uri="{FF2B5EF4-FFF2-40B4-BE49-F238E27FC236}">
                <a16:creationId xmlns:a16="http://schemas.microsoft.com/office/drawing/2014/main" id="{E3FC362D-1770-46D1-B499-6B8EDEFDAC2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71825" y="1262062"/>
            <a:ext cx="2800350" cy="2619375"/>
          </a:xfrm>
          <a:prstGeom prst="rect">
            <a:avLst/>
          </a:prstGeom>
        </p:spPr>
      </p:pic>
    </p:spTree>
    <p:extLst>
      <p:ext uri="{BB962C8B-B14F-4D97-AF65-F5344CB8AC3E}">
        <p14:creationId xmlns:p14="http://schemas.microsoft.com/office/powerpoint/2010/main" val="55187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11935D-C806-428D-A675-F515F3257E3A}"/>
              </a:ext>
            </a:extLst>
          </p:cNvPr>
          <p:cNvSpPr>
            <a:spLocks noGrp="1"/>
          </p:cNvSpPr>
          <p:nvPr>
            <p:ph type="title"/>
          </p:nvPr>
        </p:nvSpPr>
        <p:spPr>
          <a:xfrm>
            <a:off x="628650" y="273844"/>
            <a:ext cx="7886700" cy="994172"/>
          </a:xfrm>
        </p:spPr>
        <p:txBody>
          <a:bodyPr anchor="ctr">
            <a:normAutofit/>
          </a:bodyPr>
          <a:lstStyle/>
          <a:p>
            <a:r>
              <a:rPr lang="en-US" dirty="0"/>
              <a:t>Readiness Panel: </a:t>
            </a:r>
          </a:p>
        </p:txBody>
      </p:sp>
      <p:graphicFrame>
        <p:nvGraphicFramePr>
          <p:cNvPr id="14" name="Content Placeholder 2">
            <a:extLst>
              <a:ext uri="{FF2B5EF4-FFF2-40B4-BE49-F238E27FC236}">
                <a16:creationId xmlns:a16="http://schemas.microsoft.com/office/drawing/2014/main" id="{AF0105DD-CE12-4A03-91DB-35A4B5222CDA}"/>
              </a:ext>
            </a:extLst>
          </p:cNvPr>
          <p:cNvGraphicFramePr>
            <a:graphicFrameLocks noGrp="1"/>
          </p:cNvGraphicFramePr>
          <p:nvPr>
            <p:ph idx="1"/>
            <p:extLst>
              <p:ext uri="{D42A27DB-BD31-4B8C-83A1-F6EECF244321}">
                <p14:modId xmlns:p14="http://schemas.microsoft.com/office/powerpoint/2010/main" val="1516270904"/>
              </p:ext>
            </p:extLst>
          </p:nvPr>
        </p:nvGraphicFramePr>
        <p:xfrm>
          <a:off x="628651"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hidden="1">
            <a:extLst>
              <a:ext uri="{FF2B5EF4-FFF2-40B4-BE49-F238E27FC236}">
                <a16:creationId xmlns:a16="http://schemas.microsoft.com/office/drawing/2014/main" id="{B98165B7-7C4F-42E6-87A1-0B70093BBAFA}"/>
              </a:ext>
            </a:extLst>
          </p:cNvPr>
          <p:cNvSpPr>
            <a:spLocks noGrp="1"/>
          </p:cNvSpPr>
          <p:nvPr>
            <p:ph type="sldNum" sz="quarter" idx="4294967295"/>
          </p:nvPr>
        </p:nvSpPr>
        <p:spPr>
          <a:xfrm>
            <a:off x="8575161" y="4620735"/>
            <a:ext cx="501131" cy="496836"/>
          </a:xfrm>
        </p:spPr>
        <p:txBody>
          <a:bodyPr anchor="ctr">
            <a:normAutofit/>
          </a:bodyPr>
          <a:lstStyle/>
          <a:p>
            <a:pPr>
              <a:spcAft>
                <a:spcPts val="600"/>
              </a:spcAft>
            </a:pPr>
            <a:fld id="{26D31FA6-A05C-A742-B6C3-5531699466D4}" type="slidenum">
              <a:rPr lang="en-US" smtClean="0"/>
              <a:pPr>
                <a:spcAft>
                  <a:spcPts val="600"/>
                </a:spcAft>
              </a:pPr>
              <a:t>16</a:t>
            </a:fld>
            <a:endParaRPr lang="en-US"/>
          </a:p>
        </p:txBody>
      </p:sp>
    </p:spTree>
    <p:extLst>
      <p:ext uri="{BB962C8B-B14F-4D97-AF65-F5344CB8AC3E}">
        <p14:creationId xmlns:p14="http://schemas.microsoft.com/office/powerpoint/2010/main" val="269552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11935D-C806-428D-A675-F515F3257E3A}"/>
              </a:ext>
            </a:extLst>
          </p:cNvPr>
          <p:cNvSpPr>
            <a:spLocks noGrp="1"/>
          </p:cNvSpPr>
          <p:nvPr>
            <p:ph type="title"/>
          </p:nvPr>
        </p:nvSpPr>
        <p:spPr>
          <a:xfrm>
            <a:off x="0" y="0"/>
            <a:ext cx="9144000" cy="908050"/>
          </a:xfrm>
        </p:spPr>
        <p:txBody>
          <a:bodyPr>
            <a:normAutofit/>
          </a:bodyPr>
          <a:lstStyle/>
          <a:p>
            <a:r>
              <a:rPr lang="en-US" dirty="0"/>
              <a:t>Accessing Support</a:t>
            </a:r>
          </a:p>
        </p:txBody>
      </p:sp>
      <p:sp>
        <p:nvSpPr>
          <p:cNvPr id="12" name="Content Placeholder 2">
            <a:extLst>
              <a:ext uri="{FF2B5EF4-FFF2-40B4-BE49-F238E27FC236}">
                <a16:creationId xmlns:a16="http://schemas.microsoft.com/office/drawing/2014/main" id="{772BC8D7-FA59-415D-AFC1-266642E008BD}"/>
              </a:ext>
            </a:extLst>
          </p:cNvPr>
          <p:cNvSpPr>
            <a:spLocks noGrp="1"/>
          </p:cNvSpPr>
          <p:nvPr>
            <p:ph idx="1"/>
          </p:nvPr>
        </p:nvSpPr>
        <p:spPr>
          <a:xfrm>
            <a:off x="305391" y="967741"/>
            <a:ext cx="8533219" cy="3370872"/>
          </a:xfrm>
        </p:spPr>
        <p:txBody>
          <a:bodyPr anchor="ctr">
            <a:normAutofit/>
          </a:bodyPr>
          <a:lstStyle/>
          <a:p>
            <a:endParaRPr lang="en-US" sz="2000" dirty="0"/>
          </a:p>
          <a:p>
            <a:endParaRPr lang="en-US" sz="2000" dirty="0"/>
          </a:p>
          <a:p>
            <a:r>
              <a:rPr lang="en-US" sz="2000" dirty="0"/>
              <a:t>Your Local Implementing Agency</a:t>
            </a:r>
          </a:p>
          <a:p>
            <a:r>
              <a:rPr lang="en-US" sz="2000" dirty="0"/>
              <a:t>The DSS Implementation Support Specialist, Christina </a:t>
            </a:r>
            <a:r>
              <a:rPr lang="en-US" sz="2000" dirty="0" err="1"/>
              <a:t>DiSalvo,</a:t>
            </a:r>
            <a:r>
              <a:rPr lang="en-US" sz="2000" dirty="0"/>
              <a:t> </a:t>
            </a:r>
            <a:r>
              <a:rPr lang="en-US" sz="2000" dirty="0">
                <a:hlinkClick r:id="rId3"/>
              </a:rPr>
              <a:t>christina.disalvo@unc.edu</a:t>
            </a:r>
            <a:endParaRPr lang="en-US" sz="2000" dirty="0"/>
          </a:p>
          <a:p>
            <a:r>
              <a:rPr lang="en-US" sz="2000" dirty="0"/>
              <a:t>Triple P America, Sara van Driel, </a:t>
            </a:r>
            <a:r>
              <a:rPr lang="en-US" sz="2000" dirty="0">
                <a:hlinkClick r:id="rId4"/>
              </a:rPr>
              <a:t>sara@triplep.net</a:t>
            </a:r>
            <a:endParaRPr lang="en-US" sz="2000" dirty="0"/>
          </a:p>
          <a:p>
            <a:endParaRPr lang="en-US" sz="1800" dirty="0"/>
          </a:p>
          <a:p>
            <a:endParaRPr lang="en-US" sz="1800" dirty="0"/>
          </a:p>
          <a:p>
            <a:endParaRPr lang="en-US" sz="1800" dirty="0"/>
          </a:p>
          <a:p>
            <a:endParaRPr lang="en-US" sz="1800" dirty="0"/>
          </a:p>
        </p:txBody>
      </p:sp>
      <p:sp>
        <p:nvSpPr>
          <p:cNvPr id="5" name="Slide Number Placeholder 4">
            <a:extLst>
              <a:ext uri="{FF2B5EF4-FFF2-40B4-BE49-F238E27FC236}">
                <a16:creationId xmlns:a16="http://schemas.microsoft.com/office/drawing/2014/main" id="{B98165B7-7C4F-42E6-87A1-0B70093BBAFA}"/>
              </a:ext>
            </a:extLst>
          </p:cNvPr>
          <p:cNvSpPr>
            <a:spLocks noGrp="1"/>
          </p:cNvSpPr>
          <p:nvPr>
            <p:ph type="sldNum" sz="quarter" idx="12"/>
          </p:nvPr>
        </p:nvSpPr>
        <p:spPr>
          <a:xfrm>
            <a:off x="8575161" y="4620735"/>
            <a:ext cx="501131" cy="496836"/>
          </a:xfrm>
        </p:spPr>
        <p:txBody>
          <a:bodyPr anchor="ctr">
            <a:normAutofit/>
          </a:bodyPr>
          <a:lstStyle/>
          <a:p>
            <a:pPr>
              <a:spcAft>
                <a:spcPts val="600"/>
              </a:spcAft>
            </a:pPr>
            <a:fld id="{26D31FA6-A05C-A742-B6C3-5531699466D4}" type="slidenum">
              <a:rPr lang="en-US" smtClean="0"/>
              <a:pPr>
                <a:spcAft>
                  <a:spcPts val="600"/>
                </a:spcAft>
              </a:pPr>
              <a:t>17</a:t>
            </a:fld>
            <a:endParaRPr lang="en-US"/>
          </a:p>
        </p:txBody>
      </p:sp>
    </p:spTree>
    <p:extLst>
      <p:ext uri="{BB962C8B-B14F-4D97-AF65-F5344CB8AC3E}">
        <p14:creationId xmlns:p14="http://schemas.microsoft.com/office/powerpoint/2010/main" val="200908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2D588FD-AFE2-430B-8564-6AA38E1ABB53}"/>
              </a:ext>
            </a:extLst>
          </p:cNvPr>
          <p:cNvSpPr>
            <a:spLocks noGrp="1"/>
          </p:cNvSpPr>
          <p:nvPr>
            <p:ph type="title"/>
          </p:nvPr>
        </p:nvSpPr>
        <p:spPr>
          <a:xfrm>
            <a:off x="0" y="0"/>
            <a:ext cx="9144000" cy="908050"/>
          </a:xfrm>
        </p:spPr>
        <p:txBody>
          <a:bodyPr anchor="ctr">
            <a:normAutofit/>
          </a:bodyPr>
          <a:lstStyle/>
          <a:p>
            <a:r>
              <a:rPr lang="en-US" dirty="0">
                <a:hlinkClick r:id="rId3"/>
              </a:rPr>
              <a:t>Resource Toolkit</a:t>
            </a:r>
            <a:r>
              <a:rPr lang="en-US" dirty="0"/>
              <a:t> </a:t>
            </a:r>
          </a:p>
        </p:txBody>
      </p:sp>
      <p:graphicFrame>
        <p:nvGraphicFramePr>
          <p:cNvPr id="14" name="Content Placeholder 2">
            <a:extLst>
              <a:ext uri="{FF2B5EF4-FFF2-40B4-BE49-F238E27FC236}">
                <a16:creationId xmlns:a16="http://schemas.microsoft.com/office/drawing/2014/main" id="{991ADA2D-8CC2-433A-BF58-48806FBA1C03}"/>
              </a:ext>
            </a:extLst>
          </p:cNvPr>
          <p:cNvGraphicFramePr>
            <a:graphicFrameLocks noGrp="1"/>
          </p:cNvGraphicFramePr>
          <p:nvPr>
            <p:ph idx="1"/>
            <p:extLst>
              <p:ext uri="{D42A27DB-BD31-4B8C-83A1-F6EECF244321}">
                <p14:modId xmlns:p14="http://schemas.microsoft.com/office/powerpoint/2010/main" val="3005633739"/>
              </p:ext>
            </p:extLst>
          </p:nvPr>
        </p:nvGraphicFramePr>
        <p:xfrm>
          <a:off x="178421" y="1703906"/>
          <a:ext cx="8787158" cy="2827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A27BE778-9FEE-4994-837F-15BCC634FF16}"/>
              </a:ext>
            </a:extLst>
          </p:cNvPr>
          <p:cNvGraphicFramePr/>
          <p:nvPr>
            <p:extLst>
              <p:ext uri="{D42A27DB-BD31-4B8C-83A1-F6EECF244321}">
                <p14:modId xmlns:p14="http://schemas.microsoft.com/office/powerpoint/2010/main" val="2976648446"/>
              </p:ext>
            </p:extLst>
          </p:nvPr>
        </p:nvGraphicFramePr>
        <p:xfrm>
          <a:off x="178421" y="424304"/>
          <a:ext cx="8916515" cy="24488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9986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6">
                                            <p:graphicEl>
                                              <a:dgm id="{EF6AECAF-2D7F-4C4B-8C4C-C13F139FBD77}"/>
                                            </p:graphicEl>
                                          </p:spTgt>
                                        </p:tgtEl>
                                        <p:attrNameLst>
                                          <p:attrName>style.color</p:attrName>
                                        </p:attrNameLst>
                                      </p:cBhvr>
                                      <p:by>
                                        <p:hsl h="10842353" s="0" l="0"/>
                                      </p:by>
                                    </p:animClr>
                                    <p:animClr clrSpc="hsl" dir="cw">
                                      <p:cBhvr>
                                        <p:cTn id="7" dur="500" fill="hold"/>
                                        <p:tgtEl>
                                          <p:spTgt spid="6">
                                            <p:graphicEl>
                                              <a:dgm id="{EF6AECAF-2D7F-4C4B-8C4C-C13F139FBD77}"/>
                                            </p:graphicEl>
                                          </p:spTgt>
                                        </p:tgtEl>
                                        <p:attrNameLst>
                                          <p:attrName>fillcolor</p:attrName>
                                        </p:attrNameLst>
                                      </p:cBhvr>
                                      <p:by>
                                        <p:hsl h="10842353" s="0" l="0"/>
                                      </p:by>
                                    </p:animClr>
                                    <p:animClr clrSpc="hsl" dir="cw">
                                      <p:cBhvr>
                                        <p:cTn id="8" dur="500" fill="hold"/>
                                        <p:tgtEl>
                                          <p:spTgt spid="6">
                                            <p:graphicEl>
                                              <a:dgm id="{EF6AECAF-2D7F-4C4B-8C4C-C13F139FBD77}"/>
                                            </p:graphicEl>
                                          </p:spTgt>
                                        </p:tgtEl>
                                        <p:attrNameLst>
                                          <p:attrName>stroke.color</p:attrName>
                                        </p:attrNameLst>
                                      </p:cBhvr>
                                      <p:by>
                                        <p:hsl h="10842353" s="0" l="0"/>
                                      </p:by>
                                    </p:animClr>
                                    <p:set>
                                      <p:cBhvr>
                                        <p:cTn id="9" dur="500" fill="hold"/>
                                        <p:tgtEl>
                                          <p:spTgt spid="6">
                                            <p:graphicEl>
                                              <a:dgm id="{EF6AECAF-2D7F-4C4B-8C4C-C13F139FBD77}"/>
                                            </p:graphicEl>
                                          </p:spTgt>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500" fill="hold"/>
                                        <p:tgtEl>
                                          <p:spTgt spid="6">
                                            <p:graphicEl>
                                              <a:dgm id="{153BDD02-0381-44F5-BF02-CAA53146BA74}"/>
                                            </p:graphicEl>
                                          </p:spTgt>
                                        </p:tgtEl>
                                        <p:attrNameLst>
                                          <p:attrName>style.color</p:attrName>
                                        </p:attrNameLst>
                                      </p:cBhvr>
                                      <p:by>
                                        <p:hsl h="10842353" s="0" l="0"/>
                                      </p:by>
                                    </p:animClr>
                                    <p:animClr clrSpc="hsl" dir="cw">
                                      <p:cBhvr>
                                        <p:cTn id="12" dur="500" fill="hold"/>
                                        <p:tgtEl>
                                          <p:spTgt spid="6">
                                            <p:graphicEl>
                                              <a:dgm id="{153BDD02-0381-44F5-BF02-CAA53146BA74}"/>
                                            </p:graphicEl>
                                          </p:spTgt>
                                        </p:tgtEl>
                                        <p:attrNameLst>
                                          <p:attrName>fillcolor</p:attrName>
                                        </p:attrNameLst>
                                      </p:cBhvr>
                                      <p:by>
                                        <p:hsl h="10842353" s="0" l="0"/>
                                      </p:by>
                                    </p:animClr>
                                    <p:animClr clrSpc="hsl" dir="cw">
                                      <p:cBhvr>
                                        <p:cTn id="13" dur="500" fill="hold"/>
                                        <p:tgtEl>
                                          <p:spTgt spid="6">
                                            <p:graphicEl>
                                              <a:dgm id="{153BDD02-0381-44F5-BF02-CAA53146BA74}"/>
                                            </p:graphicEl>
                                          </p:spTgt>
                                        </p:tgtEl>
                                        <p:attrNameLst>
                                          <p:attrName>stroke.color</p:attrName>
                                        </p:attrNameLst>
                                      </p:cBhvr>
                                      <p:by>
                                        <p:hsl h="10842353" s="0" l="0"/>
                                      </p:by>
                                    </p:animClr>
                                    <p:set>
                                      <p:cBhvr>
                                        <p:cTn id="14" dur="500" fill="hold"/>
                                        <p:tgtEl>
                                          <p:spTgt spid="6">
                                            <p:graphicEl>
                                              <a:dgm id="{153BDD02-0381-44F5-BF02-CAA53146BA74}"/>
                                            </p:graphicEl>
                                          </p:spTgt>
                                        </p:tgtEl>
                                        <p:attrNameLst>
                                          <p:attrName>fill.type</p:attrName>
                                        </p:attrNameLst>
                                      </p:cBhvr>
                                      <p:to>
                                        <p:strVal val="solid"/>
                                      </p:to>
                                    </p:set>
                                  </p:childTnLst>
                                </p:cTn>
                              </p:par>
                              <p:par>
                                <p:cTn id="15" presetID="23" presetClass="emph" presetSubtype="0" fill="hold" grpId="0" nodeType="withEffect">
                                  <p:stCondLst>
                                    <p:cond delay="0"/>
                                  </p:stCondLst>
                                  <p:childTnLst>
                                    <p:animClr clrSpc="hsl" dir="cw">
                                      <p:cBhvr override="childStyle">
                                        <p:cTn id="16" dur="500" fill="hold"/>
                                        <p:tgtEl>
                                          <p:spTgt spid="6">
                                            <p:graphicEl>
                                              <a:dgm id="{D0805EA0-0455-48F3-977E-EB045A4A662F}"/>
                                            </p:graphicEl>
                                          </p:spTgt>
                                        </p:tgtEl>
                                        <p:attrNameLst>
                                          <p:attrName>style.color</p:attrName>
                                        </p:attrNameLst>
                                      </p:cBhvr>
                                      <p:by>
                                        <p:hsl h="10842353" s="0" l="0"/>
                                      </p:by>
                                    </p:animClr>
                                    <p:animClr clrSpc="hsl" dir="cw">
                                      <p:cBhvr>
                                        <p:cTn id="17" dur="500" fill="hold"/>
                                        <p:tgtEl>
                                          <p:spTgt spid="6">
                                            <p:graphicEl>
                                              <a:dgm id="{D0805EA0-0455-48F3-977E-EB045A4A662F}"/>
                                            </p:graphicEl>
                                          </p:spTgt>
                                        </p:tgtEl>
                                        <p:attrNameLst>
                                          <p:attrName>fillcolor</p:attrName>
                                        </p:attrNameLst>
                                      </p:cBhvr>
                                      <p:by>
                                        <p:hsl h="10842353" s="0" l="0"/>
                                      </p:by>
                                    </p:animClr>
                                    <p:animClr clrSpc="hsl" dir="cw">
                                      <p:cBhvr>
                                        <p:cTn id="18" dur="500" fill="hold"/>
                                        <p:tgtEl>
                                          <p:spTgt spid="6">
                                            <p:graphicEl>
                                              <a:dgm id="{D0805EA0-0455-48F3-977E-EB045A4A662F}"/>
                                            </p:graphicEl>
                                          </p:spTgt>
                                        </p:tgtEl>
                                        <p:attrNameLst>
                                          <p:attrName>stroke.color</p:attrName>
                                        </p:attrNameLst>
                                      </p:cBhvr>
                                      <p:by>
                                        <p:hsl h="10842353" s="0" l="0"/>
                                      </p:by>
                                    </p:animClr>
                                    <p:set>
                                      <p:cBhvr>
                                        <p:cTn id="19" dur="500" fill="hold"/>
                                        <p:tgtEl>
                                          <p:spTgt spid="6">
                                            <p:graphicEl>
                                              <a:dgm id="{D0805EA0-0455-48F3-977E-EB045A4A662F}"/>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11935D-C806-428D-A675-F515F3257E3A}"/>
              </a:ext>
            </a:extLst>
          </p:cNvPr>
          <p:cNvSpPr>
            <a:spLocks noGrp="1"/>
          </p:cNvSpPr>
          <p:nvPr>
            <p:ph type="title"/>
          </p:nvPr>
        </p:nvSpPr>
        <p:spPr>
          <a:xfrm>
            <a:off x="0" y="0"/>
            <a:ext cx="9144000" cy="908050"/>
          </a:xfrm>
        </p:spPr>
        <p:txBody>
          <a:bodyPr>
            <a:normAutofit/>
          </a:bodyPr>
          <a:lstStyle/>
          <a:p>
            <a:r>
              <a:rPr lang="en-US" dirty="0"/>
              <a:t>What Questions Do You Have? </a:t>
            </a:r>
          </a:p>
        </p:txBody>
      </p:sp>
      <p:sp>
        <p:nvSpPr>
          <p:cNvPr id="12" name="Content Placeholder 2">
            <a:extLst>
              <a:ext uri="{FF2B5EF4-FFF2-40B4-BE49-F238E27FC236}">
                <a16:creationId xmlns:a16="http://schemas.microsoft.com/office/drawing/2014/main" id="{772BC8D7-FA59-415D-AFC1-266642E008BD}"/>
              </a:ext>
            </a:extLst>
          </p:cNvPr>
          <p:cNvSpPr>
            <a:spLocks noGrp="1"/>
          </p:cNvSpPr>
          <p:nvPr>
            <p:ph idx="1"/>
          </p:nvPr>
        </p:nvSpPr>
        <p:spPr>
          <a:xfrm>
            <a:off x="305391" y="967741"/>
            <a:ext cx="8533219" cy="3370872"/>
          </a:xfrm>
        </p:spPr>
        <p:txBody>
          <a:bodyPr/>
          <a:lstStyle/>
          <a:p>
            <a:pPr marL="0" indent="0">
              <a:buNone/>
            </a:pPr>
            <a:endParaRPr lang="en-US" dirty="0"/>
          </a:p>
          <a:p>
            <a:pPr marL="0" indent="0" algn="ctr">
              <a:buNone/>
            </a:pPr>
            <a:endParaRPr lang="en-US" sz="1800" dirty="0"/>
          </a:p>
          <a:p>
            <a:pPr marL="0" indent="0" algn="ctr">
              <a:buNone/>
            </a:pPr>
            <a:r>
              <a:rPr lang="en-US" sz="1800" dirty="0"/>
              <a:t>Let us know on the </a:t>
            </a:r>
            <a:r>
              <a:rPr lang="en-US" sz="1800" dirty="0" err="1"/>
              <a:t>Jamboard</a:t>
            </a:r>
            <a:r>
              <a:rPr lang="en-US" sz="1800" dirty="0"/>
              <a:t>!</a:t>
            </a:r>
          </a:p>
          <a:p>
            <a:pPr marL="0" indent="0" algn="ctr">
              <a:buNone/>
            </a:pPr>
            <a:endParaRPr lang="en-US" sz="1800" dirty="0"/>
          </a:p>
          <a:p>
            <a:pPr marL="0" indent="0" algn="ctr">
              <a:buNone/>
            </a:pPr>
            <a:r>
              <a:rPr lang="en-US" sz="1800" dirty="0">
                <a:hlinkClick r:id="rId3"/>
              </a:rPr>
              <a:t>https://jamboard.google.com/d/1yppLsp2uA6POZFwI4XrBkQMDW50hysy1yoTL_O1udxE/edit?usp=sharing</a:t>
            </a:r>
            <a:endParaRPr lang="en-US" sz="1800" dirty="0"/>
          </a:p>
          <a:p>
            <a:pPr marL="0" indent="0">
              <a:buNone/>
            </a:pPr>
            <a:endParaRPr lang="en-US" dirty="0"/>
          </a:p>
        </p:txBody>
      </p:sp>
      <p:sp>
        <p:nvSpPr>
          <p:cNvPr id="5" name="Slide Number Placeholder 4">
            <a:extLst>
              <a:ext uri="{FF2B5EF4-FFF2-40B4-BE49-F238E27FC236}">
                <a16:creationId xmlns:a16="http://schemas.microsoft.com/office/drawing/2014/main" id="{B98165B7-7C4F-42E6-87A1-0B70093BBAFA}"/>
              </a:ext>
            </a:extLst>
          </p:cNvPr>
          <p:cNvSpPr>
            <a:spLocks noGrp="1"/>
          </p:cNvSpPr>
          <p:nvPr>
            <p:ph type="sldNum" sz="quarter" idx="12"/>
          </p:nvPr>
        </p:nvSpPr>
        <p:spPr>
          <a:xfrm>
            <a:off x="8575161" y="4620735"/>
            <a:ext cx="501131" cy="496836"/>
          </a:xfrm>
        </p:spPr>
        <p:txBody>
          <a:bodyPr anchor="ctr">
            <a:normAutofit/>
          </a:bodyPr>
          <a:lstStyle/>
          <a:p>
            <a:pPr>
              <a:spcAft>
                <a:spcPts val="600"/>
              </a:spcAft>
            </a:pPr>
            <a:fld id="{26D31FA6-A05C-A742-B6C3-5531699466D4}" type="slidenum">
              <a:rPr lang="en-US" smtClean="0"/>
              <a:pPr>
                <a:spcAft>
                  <a:spcPts val="600"/>
                </a:spcAft>
              </a:pPr>
              <a:t>19</a:t>
            </a:fld>
            <a:endParaRPr lang="en-US"/>
          </a:p>
        </p:txBody>
      </p:sp>
    </p:spTree>
    <p:extLst>
      <p:ext uri="{BB962C8B-B14F-4D97-AF65-F5344CB8AC3E}">
        <p14:creationId xmlns:p14="http://schemas.microsoft.com/office/powerpoint/2010/main" val="241056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1423-7ECF-4AEB-91C3-B6ADA51B37E0}"/>
              </a:ext>
            </a:extLst>
          </p:cNvPr>
          <p:cNvSpPr>
            <a:spLocks noGrp="1"/>
          </p:cNvSpPr>
          <p:nvPr>
            <p:ph type="title"/>
          </p:nvPr>
        </p:nvSpPr>
        <p:spPr>
          <a:xfrm>
            <a:off x="628650" y="273844"/>
            <a:ext cx="7886700" cy="994172"/>
          </a:xfrm>
        </p:spPr>
        <p:txBody>
          <a:bodyPr anchor="ctr">
            <a:normAutofit/>
          </a:bodyPr>
          <a:lstStyle/>
          <a:p>
            <a:r>
              <a:rPr lang="en-US" dirty="0"/>
              <a:t>Objectives</a:t>
            </a:r>
          </a:p>
        </p:txBody>
      </p:sp>
      <p:graphicFrame>
        <p:nvGraphicFramePr>
          <p:cNvPr id="6" name="Content Placeholder 2">
            <a:extLst>
              <a:ext uri="{FF2B5EF4-FFF2-40B4-BE49-F238E27FC236}">
                <a16:creationId xmlns:a16="http://schemas.microsoft.com/office/drawing/2014/main" id="{4EF33CF1-71DC-4955-B51D-28CC474D7CB2}"/>
              </a:ext>
            </a:extLst>
          </p:cNvPr>
          <p:cNvGraphicFramePr>
            <a:graphicFrameLocks noGrp="1"/>
          </p:cNvGraphicFramePr>
          <p:nvPr>
            <p:ph idx="1"/>
            <p:extLst>
              <p:ext uri="{D42A27DB-BD31-4B8C-83A1-F6EECF244321}">
                <p14:modId xmlns:p14="http://schemas.microsoft.com/office/powerpoint/2010/main" val="1372076361"/>
              </p:ext>
            </p:extLst>
          </p:nvPr>
        </p:nvGraphicFramePr>
        <p:xfrm>
          <a:off x="628651" y="1369219"/>
          <a:ext cx="7886700" cy="31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7FB6F374-01CB-409F-97A9-36DCC9494BDB}"/>
              </a:ext>
            </a:extLst>
          </p:cNvPr>
          <p:cNvSpPr>
            <a:spLocks noGrp="1"/>
          </p:cNvSpPr>
          <p:nvPr>
            <p:ph type="sldNum" sz="quarter" idx="4294967295"/>
          </p:nvPr>
        </p:nvSpPr>
        <p:spPr>
          <a:xfrm>
            <a:off x="8575161" y="4620735"/>
            <a:ext cx="501131" cy="496836"/>
          </a:xfrm>
        </p:spPr>
        <p:txBody>
          <a:bodyPr/>
          <a:lstStyle/>
          <a:p>
            <a:pPr>
              <a:spcAft>
                <a:spcPts val="600"/>
              </a:spcAft>
            </a:pPr>
            <a:fld id="{26D31FA6-A05C-A742-B6C3-5531699466D4}" type="slidenum">
              <a:rPr lang="en-US" smtClean="0"/>
              <a:pPr>
                <a:spcAft>
                  <a:spcPts val="600"/>
                </a:spcAft>
              </a:pPr>
              <a:t>2</a:t>
            </a:fld>
            <a:endParaRPr lang="en-US"/>
          </a:p>
        </p:txBody>
      </p:sp>
    </p:spTree>
    <p:extLst>
      <p:ext uri="{BB962C8B-B14F-4D97-AF65-F5344CB8AC3E}">
        <p14:creationId xmlns:p14="http://schemas.microsoft.com/office/powerpoint/2010/main" val="391569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050"/>
          </a:xfrm>
        </p:spPr>
        <p:txBody>
          <a:bodyPr anchor="ctr">
            <a:normAutofit/>
          </a:bodyPr>
          <a:lstStyle/>
          <a:p>
            <a:r>
              <a:rPr lang="en-US" dirty="0"/>
              <a:t>Where Are We Going?</a:t>
            </a:r>
          </a:p>
        </p:txBody>
      </p:sp>
      <p:graphicFrame>
        <p:nvGraphicFramePr>
          <p:cNvPr id="6" name="Diagram 5">
            <a:extLst>
              <a:ext uri="{FF2B5EF4-FFF2-40B4-BE49-F238E27FC236}">
                <a16:creationId xmlns:a16="http://schemas.microsoft.com/office/drawing/2014/main" id="{927C2974-CCDA-4B6F-96EE-9CD7CE9DBB36}"/>
              </a:ext>
            </a:extLst>
          </p:cNvPr>
          <p:cNvGraphicFramePr/>
          <p:nvPr>
            <p:extLst>
              <p:ext uri="{D42A27DB-BD31-4B8C-83A1-F6EECF244321}">
                <p14:modId xmlns:p14="http://schemas.microsoft.com/office/powerpoint/2010/main" val="3210582814"/>
              </p:ext>
            </p:extLst>
          </p:nvPr>
        </p:nvGraphicFramePr>
        <p:xfrm>
          <a:off x="436573" y="1096592"/>
          <a:ext cx="8497733" cy="350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738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94053" y="1986928"/>
            <a:ext cx="4151377" cy="2580285"/>
          </a:xfrm>
        </p:spPr>
        <p:txBody>
          <a:bodyPr/>
          <a:lstStyle/>
          <a:p>
            <a:pPr lvl="0"/>
            <a:r>
              <a:rPr lang="en-US" sz="1400" dirty="0"/>
              <a:t>We welcome different perspectives because it drives conversation.</a:t>
            </a:r>
          </a:p>
          <a:p>
            <a:pPr lvl="0"/>
            <a:r>
              <a:rPr lang="en-US" sz="1400" dirty="0"/>
              <a:t>We understand people have different levels of readiness and that supports learning through the sharing of successes, challenges, and ideas. </a:t>
            </a:r>
          </a:p>
          <a:p>
            <a:pPr lvl="0"/>
            <a:r>
              <a:rPr lang="en-US" sz="1400" dirty="0"/>
              <a:t>We acknowledge those we serve and agencies we work in are different, but those differences allow us to focus decision-making on what works best for the families and the workforce supporting them. </a:t>
            </a:r>
          </a:p>
          <a:p>
            <a:endParaRPr lang="en-US" dirty="0"/>
          </a:p>
        </p:txBody>
      </p:sp>
      <p:sp>
        <p:nvSpPr>
          <p:cNvPr id="3" name="Text Placeholder 2"/>
          <p:cNvSpPr>
            <a:spLocks noGrp="1"/>
          </p:cNvSpPr>
          <p:nvPr>
            <p:ph type="body" sz="quarter" idx="3"/>
          </p:nvPr>
        </p:nvSpPr>
        <p:spPr/>
        <p:txBody>
          <a:bodyPr/>
          <a:lstStyle/>
          <a:p>
            <a:r>
              <a:rPr lang="en-US" dirty="0"/>
              <a:t>Our Values</a:t>
            </a:r>
          </a:p>
        </p:txBody>
      </p:sp>
      <p:sp>
        <p:nvSpPr>
          <p:cNvPr id="4" name="Content Placeholder 3"/>
          <p:cNvSpPr>
            <a:spLocks noGrp="1"/>
          </p:cNvSpPr>
          <p:nvPr>
            <p:ph sz="quarter" idx="4"/>
          </p:nvPr>
        </p:nvSpPr>
        <p:spPr>
          <a:xfrm>
            <a:off x="4761068" y="1765300"/>
            <a:ext cx="4061710" cy="2801649"/>
          </a:xfrm>
        </p:spPr>
        <p:txBody>
          <a:bodyPr>
            <a:normAutofit/>
          </a:bodyPr>
          <a:lstStyle/>
          <a:p>
            <a:endParaRPr lang="en-US" sz="1400" dirty="0"/>
          </a:p>
          <a:p>
            <a:r>
              <a:rPr lang="en-US" sz="1400" dirty="0"/>
              <a:t>Creating a safe space for learning together </a:t>
            </a:r>
          </a:p>
          <a:p>
            <a:r>
              <a:rPr lang="en-US" sz="1400" dirty="0"/>
              <a:t>Peer-to-peer support </a:t>
            </a:r>
          </a:p>
          <a:p>
            <a:r>
              <a:rPr lang="en-US" sz="1400" dirty="0"/>
              <a:t>Enhancing service through practice </a:t>
            </a:r>
          </a:p>
          <a:p>
            <a:r>
              <a:rPr lang="en-US" sz="1400" dirty="0"/>
              <a:t>Responsive supports adapted to context/needs</a:t>
            </a:r>
          </a:p>
        </p:txBody>
      </p:sp>
      <p:sp>
        <p:nvSpPr>
          <p:cNvPr id="6" name="Text Placeholder 5"/>
          <p:cNvSpPr>
            <a:spLocks noGrp="1"/>
          </p:cNvSpPr>
          <p:nvPr>
            <p:ph type="body" sz="quarter" idx="13"/>
          </p:nvPr>
        </p:nvSpPr>
        <p:spPr/>
        <p:txBody>
          <a:bodyPr/>
          <a:lstStyle/>
          <a:p>
            <a:r>
              <a:rPr lang="en-US" dirty="0"/>
              <a:t>Guiding Principles</a:t>
            </a:r>
          </a:p>
        </p:txBody>
      </p:sp>
      <p:sp>
        <p:nvSpPr>
          <p:cNvPr id="7" name="Title 6"/>
          <p:cNvSpPr>
            <a:spLocks noGrp="1"/>
          </p:cNvSpPr>
          <p:nvPr>
            <p:ph type="title"/>
          </p:nvPr>
        </p:nvSpPr>
        <p:spPr/>
        <p:txBody>
          <a:bodyPr/>
          <a:lstStyle/>
          <a:p>
            <a:r>
              <a:rPr lang="en-US" dirty="0"/>
              <a:t>Guiding Principles</a:t>
            </a:r>
          </a:p>
        </p:txBody>
      </p:sp>
    </p:spTree>
    <p:extLst>
      <p:ext uri="{BB962C8B-B14F-4D97-AF65-F5344CB8AC3E}">
        <p14:creationId xmlns:p14="http://schemas.microsoft.com/office/powerpoint/2010/main" val="283028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D355F4-16A6-4256-85F2-26154C5A26C4}"/>
              </a:ext>
            </a:extLst>
          </p:cNvPr>
          <p:cNvSpPr>
            <a:spLocks noGrp="1"/>
          </p:cNvSpPr>
          <p:nvPr>
            <p:ph type="title"/>
          </p:nvPr>
        </p:nvSpPr>
        <p:spPr>
          <a:xfrm>
            <a:off x="0" y="0"/>
            <a:ext cx="9144000" cy="908050"/>
          </a:xfrm>
        </p:spPr>
        <p:txBody>
          <a:bodyPr anchor="ctr">
            <a:normAutofit/>
          </a:bodyPr>
          <a:lstStyle/>
          <a:p>
            <a:r>
              <a:rPr lang="en-US" dirty="0"/>
              <a:t>NCDSS Triple P Investments</a:t>
            </a:r>
          </a:p>
        </p:txBody>
      </p:sp>
      <p:graphicFrame>
        <p:nvGraphicFramePr>
          <p:cNvPr id="9" name="Content Placeholder 1">
            <a:extLst>
              <a:ext uri="{FF2B5EF4-FFF2-40B4-BE49-F238E27FC236}">
                <a16:creationId xmlns:a16="http://schemas.microsoft.com/office/drawing/2014/main" id="{B0748496-29C9-4210-9C19-25127434F753}"/>
              </a:ext>
            </a:extLst>
          </p:cNvPr>
          <p:cNvGraphicFramePr>
            <a:graphicFrameLocks noGrp="1"/>
          </p:cNvGraphicFramePr>
          <p:nvPr>
            <p:ph idx="1"/>
            <p:extLst>
              <p:ext uri="{D42A27DB-BD31-4B8C-83A1-F6EECF244321}">
                <p14:modId xmlns:p14="http://schemas.microsoft.com/office/powerpoint/2010/main" val="1237184121"/>
              </p:ext>
            </p:extLst>
          </p:nvPr>
        </p:nvGraphicFramePr>
        <p:xfrm>
          <a:off x="305391" y="1052675"/>
          <a:ext cx="8533219" cy="3285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01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96047" y="584073"/>
            <a:ext cx="8151905" cy="3880237"/>
          </a:xfrm>
          <a:prstGeom prst="roundRect">
            <a:avLst/>
          </a:prstGeom>
          <a:solidFill>
            <a:srgbClr val="47A2A3"/>
          </a:solidFill>
          <a:ln w="25400" cap="flat" cmpd="sng" algn="ctr">
            <a:solidFill>
              <a:schemeClr val="accent1"/>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srgbClr val="FFFFFF"/>
                </a:solidFill>
                <a:effectLst/>
                <a:uLnTx/>
                <a:uFillTx/>
                <a:ea typeface="+mn-ea"/>
                <a:cs typeface="+mn-cs"/>
                <a:sym typeface="Arial"/>
              </a:rPr>
              <a:t>“Readiness”</a:t>
            </a:r>
            <a:r>
              <a:rPr kumimoji="0" lang="en-US" sz="3733" b="0" i="0" u="none" strike="noStrike" kern="0" cap="none" spc="0" normalizeH="0" baseline="0" noProof="0" dirty="0">
                <a:ln>
                  <a:noFill/>
                </a:ln>
                <a:solidFill>
                  <a:srgbClr val="FFFFFF"/>
                </a:solidFill>
                <a:effectLst/>
                <a:uLnTx/>
                <a:uFillTx/>
                <a:ea typeface="+mn-ea"/>
                <a:cs typeface="+mn-cs"/>
                <a:sym typeface="Arial"/>
              </a:rPr>
              <a:t> </a:t>
            </a:r>
            <a:r>
              <a:rPr kumimoji="0" lang="en-US" sz="2667" b="0" i="0" u="none" strike="noStrike" kern="0" cap="none" spc="0" normalizeH="0" baseline="0" noProof="0" dirty="0">
                <a:ln>
                  <a:noFill/>
                </a:ln>
                <a:solidFill>
                  <a:srgbClr val="FFFFFF"/>
                </a:solidFill>
                <a:effectLst/>
                <a:uLnTx/>
                <a:uFillTx/>
                <a:ea typeface="+mn-ea"/>
                <a:cs typeface="+mn-cs"/>
                <a:sym typeface="Arial"/>
              </a:rPr>
              <a:t>is a developmental point at which a person, organization, or system has the capacity and willingness to engage in a particular activity.  </a:t>
            </a:r>
            <a:r>
              <a:rPr kumimoji="0" lang="en-US" sz="2667" b="0" i="0" u="sng" strike="noStrike" kern="0" cap="none" spc="0" normalizeH="0" baseline="0" noProof="0" dirty="0">
                <a:ln>
                  <a:noFill/>
                </a:ln>
                <a:solidFill>
                  <a:srgbClr val="FFFFFF"/>
                </a:solidFill>
                <a:effectLst/>
                <a:uLnTx/>
                <a:uFillTx/>
                <a:ea typeface="+mn-ea"/>
                <a:cs typeface="+mn-cs"/>
                <a:sym typeface="Arial"/>
              </a:rPr>
              <a:t>It needs active support to be built, nurtured, and sustained</a:t>
            </a:r>
            <a:r>
              <a:rPr kumimoji="0" lang="en-US" sz="2667" b="0" i="0" u="none" strike="noStrike" kern="0" cap="none" spc="0" normalizeH="0" baseline="0" noProof="0" dirty="0">
                <a:ln>
                  <a:noFill/>
                </a:ln>
                <a:solidFill>
                  <a:srgbClr val="FFFFFF"/>
                </a:solidFill>
                <a:effectLst/>
                <a:uLnTx/>
                <a:uFillTx/>
                <a:ea typeface="+mn-ea"/>
                <a:cs typeface="+mn-cs"/>
                <a:sym typeface="Arial"/>
              </a:rPr>
              <a:t>.  </a:t>
            </a:r>
          </a:p>
        </p:txBody>
      </p:sp>
    </p:spTree>
    <p:extLst>
      <p:ext uri="{BB962C8B-B14F-4D97-AF65-F5344CB8AC3E}">
        <p14:creationId xmlns:p14="http://schemas.microsoft.com/office/powerpoint/2010/main" val="290235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DEDD9-DB3F-4D9D-8A05-B26B99FF5686}"/>
              </a:ext>
            </a:extLst>
          </p:cNvPr>
          <p:cNvSpPr txBox="1"/>
          <p:nvPr/>
        </p:nvSpPr>
        <p:spPr>
          <a:xfrm>
            <a:off x="4846320" y="802035"/>
            <a:ext cx="3553690" cy="3539430"/>
          </a:xfrm>
          <a:prstGeom prst="rect">
            <a:avLst/>
          </a:prstGeom>
          <a:noFill/>
        </p:spPr>
        <p:txBody>
          <a:bodyPr wrap="square" rtlCol="0">
            <a:spAutoFit/>
          </a:bodyPr>
          <a:lstStyle/>
          <a:p>
            <a:r>
              <a:rPr lang="en-US" sz="2800" dirty="0"/>
              <a:t>Reflect on a time when your agency took on a new initiative or change. What factors either facilitated or limited your organization’s readiness to engage?</a:t>
            </a:r>
          </a:p>
        </p:txBody>
      </p:sp>
      <p:pic>
        <p:nvPicPr>
          <p:cNvPr id="5" name="Picture 4" descr="Icon&#10;&#10;Description automatically generated">
            <a:extLst>
              <a:ext uri="{FF2B5EF4-FFF2-40B4-BE49-F238E27FC236}">
                <a16:creationId xmlns:a16="http://schemas.microsoft.com/office/drawing/2014/main" id="{93C5DD3A-2692-4510-8DEF-843BA930CC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7911" y="1047404"/>
            <a:ext cx="4316732" cy="3048692"/>
          </a:xfrm>
          <a:prstGeom prst="rect">
            <a:avLst/>
          </a:prstGeom>
        </p:spPr>
      </p:pic>
    </p:spTree>
    <p:extLst>
      <p:ext uri="{BB962C8B-B14F-4D97-AF65-F5344CB8AC3E}">
        <p14:creationId xmlns:p14="http://schemas.microsoft.com/office/powerpoint/2010/main" val="179371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94053" y="1986928"/>
            <a:ext cx="4151377" cy="2580285"/>
          </a:xfrm>
        </p:spPr>
        <p:txBody>
          <a:bodyPr/>
          <a:lstStyle/>
          <a:p>
            <a:r>
              <a:rPr lang="en-US" sz="1800" u="sng" dirty="0"/>
              <a:t>Agency level:</a:t>
            </a:r>
            <a:r>
              <a:rPr lang="en-US" sz="1800" dirty="0"/>
              <a:t> assessing leadership buy-in, staff belief that Triple P is a benefit to the families they serve and is better than their typical approach to support.</a:t>
            </a:r>
          </a:p>
          <a:p>
            <a:r>
              <a:rPr lang="en-US" sz="1800" u="sng" dirty="0"/>
              <a:t>Family level:</a:t>
            </a:r>
            <a:r>
              <a:rPr lang="en-US" sz="1800" dirty="0"/>
              <a:t> motivation to enhance their parent-child relationship through the use and practice of new strategies. </a:t>
            </a:r>
          </a:p>
          <a:p>
            <a:endParaRPr lang="en-US" dirty="0"/>
          </a:p>
        </p:txBody>
      </p:sp>
      <p:sp>
        <p:nvSpPr>
          <p:cNvPr id="3" name="Text Placeholder 2"/>
          <p:cNvSpPr>
            <a:spLocks noGrp="1"/>
          </p:cNvSpPr>
          <p:nvPr>
            <p:ph type="body" sz="quarter" idx="3"/>
          </p:nvPr>
        </p:nvSpPr>
        <p:spPr/>
        <p:txBody>
          <a:bodyPr/>
          <a:lstStyle/>
          <a:p>
            <a:pPr lvl="0"/>
            <a:r>
              <a:rPr lang="en-US" dirty="0"/>
              <a:t>Do we have the ability to make the change?</a:t>
            </a:r>
          </a:p>
        </p:txBody>
      </p:sp>
      <p:sp>
        <p:nvSpPr>
          <p:cNvPr id="4" name="Content Placeholder 3"/>
          <p:cNvSpPr>
            <a:spLocks noGrp="1"/>
          </p:cNvSpPr>
          <p:nvPr>
            <p:ph sz="quarter" idx="4"/>
          </p:nvPr>
        </p:nvSpPr>
        <p:spPr>
          <a:xfrm>
            <a:off x="4761068" y="1650380"/>
            <a:ext cx="4061710" cy="2916569"/>
          </a:xfrm>
        </p:spPr>
        <p:txBody>
          <a:bodyPr>
            <a:normAutofit/>
          </a:bodyPr>
          <a:lstStyle/>
          <a:p>
            <a:endParaRPr lang="en-US" sz="1400" dirty="0"/>
          </a:p>
          <a:p>
            <a:r>
              <a:rPr lang="en-US" sz="1800" u="sng" dirty="0"/>
              <a:t>Agency level: </a:t>
            </a:r>
            <a:r>
              <a:rPr lang="en-US" sz="1800" dirty="0"/>
              <a:t>assessing staff time and accessibility to resources needed to implement the program or practice well. </a:t>
            </a:r>
          </a:p>
          <a:p>
            <a:r>
              <a:rPr lang="en-US" sz="1800" u="sng" dirty="0"/>
              <a:t>Family level: </a:t>
            </a:r>
            <a:r>
              <a:rPr lang="en-US" sz="1800" dirty="0"/>
              <a:t>assessing things that can impact overall family stability (e.g. mental health issues, history of trauma, time to commit to support)</a:t>
            </a:r>
          </a:p>
        </p:txBody>
      </p:sp>
      <p:sp>
        <p:nvSpPr>
          <p:cNvPr id="5" name="Slide Number Placeholder 4"/>
          <p:cNvSpPr>
            <a:spLocks noGrp="1"/>
          </p:cNvSpPr>
          <p:nvPr>
            <p:ph type="sldNum" sz="quarter" idx="12"/>
          </p:nvPr>
        </p:nvSpPr>
        <p:spPr/>
        <p:txBody>
          <a:bodyPr/>
          <a:lstStyle/>
          <a:p>
            <a:fld id="{26D31FA6-A05C-A742-B6C3-5531699466D4}" type="slidenum">
              <a:rPr lang="en-US" smtClean="0"/>
              <a:t>8</a:t>
            </a:fld>
            <a:endParaRPr lang="en-US"/>
          </a:p>
        </p:txBody>
      </p:sp>
      <p:sp>
        <p:nvSpPr>
          <p:cNvPr id="6" name="Text Placeholder 5"/>
          <p:cNvSpPr>
            <a:spLocks noGrp="1"/>
          </p:cNvSpPr>
          <p:nvPr>
            <p:ph type="body" sz="quarter" idx="13"/>
          </p:nvPr>
        </p:nvSpPr>
        <p:spPr/>
        <p:txBody>
          <a:bodyPr/>
          <a:lstStyle/>
          <a:p>
            <a:pPr lvl="0"/>
            <a:r>
              <a:rPr lang="en-US" dirty="0"/>
              <a:t>Are we motivated to make a change? </a:t>
            </a:r>
          </a:p>
        </p:txBody>
      </p:sp>
      <p:sp>
        <p:nvSpPr>
          <p:cNvPr id="7" name="Title 6"/>
          <p:cNvSpPr>
            <a:spLocks noGrp="1"/>
          </p:cNvSpPr>
          <p:nvPr>
            <p:ph type="title"/>
          </p:nvPr>
        </p:nvSpPr>
        <p:spPr/>
        <p:txBody>
          <a:bodyPr/>
          <a:lstStyle/>
          <a:p>
            <a:r>
              <a:rPr lang="en-US" dirty="0"/>
              <a:t>Motivation &amp; Ability</a:t>
            </a:r>
          </a:p>
        </p:txBody>
      </p:sp>
    </p:spTree>
    <p:extLst>
      <p:ext uri="{BB962C8B-B14F-4D97-AF65-F5344CB8AC3E}">
        <p14:creationId xmlns:p14="http://schemas.microsoft.com/office/powerpoint/2010/main" val="366168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5880CD-CBBB-4626-B182-5AB0FDD2999F}"/>
              </a:ext>
            </a:extLst>
          </p:cNvPr>
          <p:cNvSpPr>
            <a:spLocks noGrp="1"/>
          </p:cNvSpPr>
          <p:nvPr>
            <p:ph type="title"/>
          </p:nvPr>
        </p:nvSpPr>
        <p:spPr>
          <a:xfrm>
            <a:off x="188534" y="143933"/>
            <a:ext cx="7249433" cy="504067"/>
          </a:xfrm>
        </p:spPr>
        <p:txBody>
          <a:bodyPr>
            <a:normAutofit fontScale="90000"/>
          </a:bodyPr>
          <a:lstStyle/>
          <a:p>
            <a:r>
              <a:rPr lang="en-US" b="1" dirty="0"/>
              <a:t>Components of Readiness</a:t>
            </a:r>
          </a:p>
        </p:txBody>
      </p:sp>
      <p:pic>
        <p:nvPicPr>
          <p:cNvPr id="6" name="Content Placeholder 5" descr="Diagram, text&#10;&#10;Description automatically generated">
            <a:extLst>
              <a:ext uri="{FF2B5EF4-FFF2-40B4-BE49-F238E27FC236}">
                <a16:creationId xmlns:a16="http://schemas.microsoft.com/office/drawing/2014/main" id="{C46C7C2F-3C77-4949-84B4-CA7519249CEE}"/>
              </a:ext>
            </a:extLst>
          </p:cNvPr>
          <p:cNvPicPr>
            <a:picLocks noGrp="1" noChangeAspect="1"/>
          </p:cNvPicPr>
          <p:nvPr>
            <p:ph idx="1"/>
          </p:nvPr>
        </p:nvPicPr>
        <p:blipFill>
          <a:blip r:embed="rId3"/>
          <a:stretch>
            <a:fillRect/>
          </a:stretch>
        </p:blipFill>
        <p:spPr>
          <a:xfrm>
            <a:off x="324000" y="1011139"/>
            <a:ext cx="8496000" cy="3377159"/>
          </a:xfrm>
          <a:prstGeom prst="rect">
            <a:avLst/>
          </a:prstGeom>
          <a:noFill/>
        </p:spPr>
      </p:pic>
      <p:sp>
        <p:nvSpPr>
          <p:cNvPr id="5" name="Slide Number Placeholder 4">
            <a:extLst>
              <a:ext uri="{FF2B5EF4-FFF2-40B4-BE49-F238E27FC236}">
                <a16:creationId xmlns:a16="http://schemas.microsoft.com/office/drawing/2014/main" id="{F09EBAE2-7A59-492F-8674-BDE577FCAF18}"/>
              </a:ext>
            </a:extLst>
          </p:cNvPr>
          <p:cNvSpPr>
            <a:spLocks noGrp="1"/>
          </p:cNvSpPr>
          <p:nvPr>
            <p:ph type="sldNum" sz="quarter" idx="33"/>
          </p:nvPr>
        </p:nvSpPr>
        <p:spPr>
          <a:xfrm>
            <a:off x="11760000" y="6371351"/>
            <a:ext cx="432000" cy="432000"/>
          </a:xfrm>
          <a:prstGeom prst="rect">
            <a:avLst/>
          </a:prstGeom>
          <a:solidFill>
            <a:schemeClr val="tx1">
              <a:lumMod val="75000"/>
              <a:lumOff val="25000"/>
            </a:schemeClr>
          </a:solidFill>
        </p:spPr>
        <p:txBody>
          <a:bodyPr vert="horz" lIns="0" tIns="0" rIns="0" bIns="0" rtlCol="0" anchor="ctr">
            <a:normAutofit/>
          </a:bodyPr>
          <a:lstStyle>
            <a:defPPr>
              <a:defRPr lang="en-US"/>
            </a:defPPr>
            <a:lvl1pPr marL="0" algn="ct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19B51A1E-902D-48AF-9020-955120F399B6}" type="slidenum">
              <a:rPr lang="en-US" smtClean="0"/>
              <a:pPr>
                <a:spcAft>
                  <a:spcPts val="450"/>
                </a:spcAft>
              </a:pPr>
              <a:t>9</a:t>
            </a:fld>
            <a:endParaRPr lang="en-US" noProof="0"/>
          </a:p>
        </p:txBody>
      </p:sp>
    </p:spTree>
    <p:extLst>
      <p:ext uri="{BB962C8B-B14F-4D97-AF65-F5344CB8AC3E}">
        <p14:creationId xmlns:p14="http://schemas.microsoft.com/office/powerpoint/2010/main" val="118941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DESIGN_ID_OFFICE THEME" val="xCt0hUe0"/>
  <p:tag name="ARTICULATE_DESIGN_ID_CUSTOM DESIGN" val="MeypXa0W"/>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0F26289-90E4-4CF1-8B64-E1DC95997EB8}" vid="{9CB9919E-9A4E-4933-BA64-87177961977A}"/>
    </a:ext>
  </a:extLst>
</a:theme>
</file>

<file path=ppt/theme/theme2.xml><?xml version="1.0" encoding="utf-8"?>
<a:theme xmlns:a="http://schemas.openxmlformats.org/drawingml/2006/main" name="Custom Design">
  <a:themeElements>
    <a:clrScheme name="Impact Center">
      <a:dk1>
        <a:sysClr val="windowText" lastClr="000000"/>
      </a:dk1>
      <a:lt1>
        <a:sysClr val="window" lastClr="FFFFFF"/>
      </a:lt1>
      <a:dk2>
        <a:srgbClr val="182E64"/>
      </a:dk2>
      <a:lt2>
        <a:srgbClr val="E7E6E6"/>
      </a:lt2>
      <a:accent1>
        <a:srgbClr val="2D9596"/>
      </a:accent1>
      <a:accent2>
        <a:srgbClr val="F26739"/>
      </a:accent2>
      <a:accent3>
        <a:srgbClr val="A5A5A5"/>
      </a:accent3>
      <a:accent4>
        <a:srgbClr val="F8B717"/>
      </a:accent4>
      <a:accent5>
        <a:srgbClr val="9F396B"/>
      </a:accent5>
      <a:accent6>
        <a:srgbClr val="9ECFA9"/>
      </a:accent6>
      <a:hlink>
        <a:srgbClr val="55C6D4"/>
      </a:hlink>
      <a:folHlink>
        <a:srgbClr val="0065B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0F26289-90E4-4CF1-8B64-E1DC95997EB8}" vid="{E1E9697F-7F68-4A90-B52F-729356E20C06}"/>
    </a:ext>
  </a:extLst>
</a:theme>
</file>

<file path=ppt/theme/theme3.xml><?xml version="1.0" encoding="utf-8"?>
<a:theme xmlns:a="http://schemas.openxmlformats.org/drawingml/2006/main" name="1_Custom Design">
  <a:themeElements>
    <a:clrScheme name="Impact Center">
      <a:dk1>
        <a:sysClr val="windowText" lastClr="000000"/>
      </a:dk1>
      <a:lt1>
        <a:sysClr val="window" lastClr="FFFFFF"/>
      </a:lt1>
      <a:dk2>
        <a:srgbClr val="182E64"/>
      </a:dk2>
      <a:lt2>
        <a:srgbClr val="E7E6E6"/>
      </a:lt2>
      <a:accent1>
        <a:srgbClr val="2D9596"/>
      </a:accent1>
      <a:accent2>
        <a:srgbClr val="F26739"/>
      </a:accent2>
      <a:accent3>
        <a:srgbClr val="A5A5A5"/>
      </a:accent3>
      <a:accent4>
        <a:srgbClr val="F8B717"/>
      </a:accent4>
      <a:accent5>
        <a:srgbClr val="9F396B"/>
      </a:accent5>
      <a:accent6>
        <a:srgbClr val="9ECFA9"/>
      </a:accent6>
      <a:hlink>
        <a:srgbClr val="55C6D4"/>
      </a:hlink>
      <a:folHlink>
        <a:srgbClr val="0065B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0F26289-90E4-4CF1-8B64-E1DC95997EB8}" vid="{C44A580D-88EB-4367-B38C-BEC85B9025E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2584</TotalTime>
  <Words>2992</Words>
  <Application>Microsoft Office PowerPoint</Application>
  <PresentationFormat>On-screen Show (16:9)</PresentationFormat>
  <Paragraphs>219</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Calibri Light </vt:lpstr>
      <vt:lpstr>Lato</vt:lpstr>
      <vt:lpstr>Libre Baskerville</vt:lpstr>
      <vt:lpstr>Office Theme</vt:lpstr>
      <vt:lpstr>Custom Design</vt:lpstr>
      <vt:lpstr>1_Custom Design</vt:lpstr>
      <vt:lpstr>NC CHILD WELFARE  TRIPLE P LEARNING COLLABORATIVE</vt:lpstr>
      <vt:lpstr>Objectives</vt:lpstr>
      <vt:lpstr>Where Are We Going?</vt:lpstr>
      <vt:lpstr>Guiding Principles</vt:lpstr>
      <vt:lpstr>NCDSS Triple P Investments</vt:lpstr>
      <vt:lpstr>PowerPoint Presentation</vt:lpstr>
      <vt:lpstr>PowerPoint Presentation</vt:lpstr>
      <vt:lpstr>Motivation &amp; Ability</vt:lpstr>
      <vt:lpstr>Components of Readiness</vt:lpstr>
      <vt:lpstr>Components of Readiness</vt:lpstr>
      <vt:lpstr>Resistance or Lack of Readiness?</vt:lpstr>
      <vt:lpstr>Resistance or Lack of Readiness?</vt:lpstr>
      <vt:lpstr>Nurturing Ongoing Readiness</vt:lpstr>
      <vt:lpstr>Nurturing Ongoing Readiness</vt:lpstr>
      <vt:lpstr>Break Time</vt:lpstr>
      <vt:lpstr>Readiness Panel: </vt:lpstr>
      <vt:lpstr>Accessing Support</vt:lpstr>
      <vt:lpstr>Resource Toolkit </vt:lpstr>
      <vt:lpstr>What Questions Do You Have?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CHILD WELFARE  TRIPLE P LEARNING COLLABORATIVE</dc:title>
  <dc:creator>Disalvo, Christina</dc:creator>
  <cp:lastModifiedBy>Holland, Lindsay</cp:lastModifiedBy>
  <cp:revision>47</cp:revision>
  <cp:lastPrinted>2021-05-12T01:30:15Z</cp:lastPrinted>
  <dcterms:created xsi:type="dcterms:W3CDTF">2021-02-08T17:54:21Z</dcterms:created>
  <dcterms:modified xsi:type="dcterms:W3CDTF">2024-05-16T20:09:10Z</dcterms:modified>
</cp:coreProperties>
</file>