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6" r:id="rId1"/>
    <p:sldMasterId id="2147484004" r:id="rId2"/>
    <p:sldMasterId id="2147484019" r:id="rId3"/>
  </p:sldMasterIdLst>
  <p:notesMasterIdLst>
    <p:notesMasterId r:id="rId37"/>
  </p:notesMasterIdLst>
  <p:handoutMasterIdLst>
    <p:handoutMasterId r:id="rId38"/>
  </p:handoutMasterIdLst>
  <p:sldIdLst>
    <p:sldId id="256" r:id="rId4"/>
    <p:sldId id="258" r:id="rId5"/>
    <p:sldId id="265" r:id="rId6"/>
    <p:sldId id="257" r:id="rId7"/>
    <p:sldId id="259" r:id="rId8"/>
    <p:sldId id="303" r:id="rId9"/>
    <p:sldId id="491" r:id="rId10"/>
    <p:sldId id="400" r:id="rId11"/>
    <p:sldId id="260" r:id="rId12"/>
    <p:sldId id="342" r:id="rId13"/>
    <p:sldId id="318" r:id="rId14"/>
    <p:sldId id="496" r:id="rId15"/>
    <p:sldId id="499" r:id="rId16"/>
    <p:sldId id="498" r:id="rId17"/>
    <p:sldId id="500" r:id="rId18"/>
    <p:sldId id="315" r:id="rId19"/>
    <p:sldId id="306" r:id="rId20"/>
    <p:sldId id="307" r:id="rId21"/>
    <p:sldId id="448" r:id="rId22"/>
    <p:sldId id="449" r:id="rId23"/>
    <p:sldId id="501" r:id="rId24"/>
    <p:sldId id="497" r:id="rId25"/>
    <p:sldId id="341" r:id="rId26"/>
    <p:sldId id="495" r:id="rId27"/>
    <p:sldId id="505" r:id="rId28"/>
    <p:sldId id="507" r:id="rId29"/>
    <p:sldId id="508" r:id="rId30"/>
    <p:sldId id="502" r:id="rId31"/>
    <p:sldId id="503" r:id="rId32"/>
    <p:sldId id="504" r:id="rId33"/>
    <p:sldId id="494" r:id="rId34"/>
    <p:sldId id="263" r:id="rId35"/>
    <p:sldId id="493" r:id="rId36"/>
  </p:sldIdLst>
  <p:sldSz cx="9144000" cy="5143500" type="screen16x9"/>
  <p:notesSz cx="7102475" cy="9388475"/>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94B"/>
    <a:srgbClr val="47A2A3"/>
    <a:srgbClr val="268A79"/>
    <a:srgbClr val="35A9A1"/>
    <a:srgbClr val="1C67B9"/>
    <a:srgbClr val="659465"/>
    <a:srgbClr val="000000"/>
    <a:srgbClr val="FDFDFD"/>
    <a:srgbClr val="331A0E"/>
    <a:srgbClr val="FFCE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5" autoAdjust="0"/>
    <p:restoredTop sz="69496" autoAdjust="0"/>
  </p:normalViewPr>
  <p:slideViewPr>
    <p:cSldViewPr snapToGrid="0" snapToObjects="1">
      <p:cViewPr varScale="1">
        <p:scale>
          <a:sx n="79" d="100"/>
          <a:sy n="79" d="100"/>
        </p:scale>
        <p:origin x="1598" y="58"/>
      </p:cViewPr>
      <p:guideLst>
        <p:guide orient="horz" pos="1620"/>
        <p:guide pos="2880"/>
      </p:guideLst>
    </p:cSldViewPr>
  </p:slideViewPr>
  <p:outlineViewPr>
    <p:cViewPr>
      <p:scale>
        <a:sx n="33" d="100"/>
        <a:sy n="33" d="100"/>
      </p:scale>
      <p:origin x="24064"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diagrams/_rels/data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1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14.xml.rels><?xml version="1.0" encoding="UTF-8" standalone="yes"?>
<Relationships xmlns="http://schemas.openxmlformats.org/package/2006/relationships"><Relationship Id="rId2" Type="http://schemas.openxmlformats.org/officeDocument/2006/relationships/image" Target="../media/image55.svg"/><Relationship Id="rId1" Type="http://schemas.openxmlformats.org/officeDocument/2006/relationships/image" Target="../media/image54.png"/></Relationships>
</file>

<file path=ppt/diagrams/_rels/data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4.xml.rels><?xml version="1.0" encoding="UTF-8" standalone="yes"?>
<Relationships xmlns="http://schemas.openxmlformats.org/package/2006/relationships"><Relationship Id="rId2" Type="http://schemas.openxmlformats.org/officeDocument/2006/relationships/image" Target="../media/image55.svg"/><Relationship Id="rId1" Type="http://schemas.openxmlformats.org/officeDocument/2006/relationships/image" Target="../media/image5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BF29D9-E33C-4418-A6DD-C69B594578AA}" type="doc">
      <dgm:prSet loTypeId="urn:microsoft.com/office/officeart/2005/8/layout/hProcess9" loCatId="process" qsTypeId="urn:microsoft.com/office/officeart/2005/8/quickstyle/simple1" qsCatId="simple" csTypeId="urn:microsoft.com/office/officeart/2005/8/colors/accent1_2" csCatId="accent1" phldr="1"/>
      <dgm:spPr/>
    </dgm:pt>
    <dgm:pt modelId="{69836530-9743-4FCD-A4E0-4F934B89D2D5}">
      <dgm:prSet phldrT="[Text]"/>
      <dgm:spPr/>
      <dgm:t>
        <a:bodyPr/>
        <a:lstStyle/>
        <a:p>
          <a:r>
            <a:rPr lang="en-US" dirty="0"/>
            <a:t>Increased awareness of Triple P and fit with child welfare needs. </a:t>
          </a:r>
        </a:p>
      </dgm:t>
    </dgm:pt>
    <dgm:pt modelId="{10DB041D-9060-4191-A0E7-759CCFF334F6}" type="parTrans" cxnId="{A732A574-60C7-41B7-A210-004F1C35DDEC}">
      <dgm:prSet/>
      <dgm:spPr/>
      <dgm:t>
        <a:bodyPr/>
        <a:lstStyle/>
        <a:p>
          <a:endParaRPr lang="en-US"/>
        </a:p>
      </dgm:t>
    </dgm:pt>
    <dgm:pt modelId="{72D4F678-84A8-4ADA-AD88-F5291BE5ED00}" type="sibTrans" cxnId="{A732A574-60C7-41B7-A210-004F1C35DDEC}">
      <dgm:prSet/>
      <dgm:spPr/>
      <dgm:t>
        <a:bodyPr/>
        <a:lstStyle/>
        <a:p>
          <a:endParaRPr lang="en-US"/>
        </a:p>
      </dgm:t>
    </dgm:pt>
    <dgm:pt modelId="{59E10EC2-832C-47C8-9356-8BB07D87C31A}">
      <dgm:prSet phldrT="[Text]"/>
      <dgm:spPr/>
      <dgm:t>
        <a:bodyPr/>
        <a:lstStyle/>
        <a:p>
          <a:r>
            <a:rPr lang="en-US" dirty="0"/>
            <a:t>Increased knowledge of practices and structures that support successful program delivery. </a:t>
          </a:r>
        </a:p>
      </dgm:t>
    </dgm:pt>
    <dgm:pt modelId="{CF328AB3-B274-4559-AE92-4CE8AAC4A69A}" type="parTrans" cxnId="{61AB32DE-CF61-4A95-8511-054CED1B32F8}">
      <dgm:prSet/>
      <dgm:spPr/>
      <dgm:t>
        <a:bodyPr/>
        <a:lstStyle/>
        <a:p>
          <a:endParaRPr lang="en-US"/>
        </a:p>
      </dgm:t>
    </dgm:pt>
    <dgm:pt modelId="{FC2B49A5-2577-45D6-857A-48A3CDA8FD2A}" type="sibTrans" cxnId="{61AB32DE-CF61-4A95-8511-054CED1B32F8}">
      <dgm:prSet/>
      <dgm:spPr/>
      <dgm:t>
        <a:bodyPr/>
        <a:lstStyle/>
        <a:p>
          <a:endParaRPr lang="en-US"/>
        </a:p>
      </dgm:t>
    </dgm:pt>
    <dgm:pt modelId="{E76A1850-69D4-4846-9DA7-38454B8866DD}">
      <dgm:prSet phldrT="[Text]"/>
      <dgm:spPr/>
      <dgm:t>
        <a:bodyPr/>
        <a:lstStyle/>
        <a:p>
          <a:r>
            <a:rPr lang="en-US" dirty="0"/>
            <a:t>Increased use of implementation tools, resources, and support.</a:t>
          </a:r>
        </a:p>
      </dgm:t>
    </dgm:pt>
    <dgm:pt modelId="{61330EAC-29BE-41B0-98C1-D2E19D7C92BF}" type="parTrans" cxnId="{5BA305F3-B86D-4E81-B835-B33D51ABC6B2}">
      <dgm:prSet/>
      <dgm:spPr/>
      <dgm:t>
        <a:bodyPr/>
        <a:lstStyle/>
        <a:p>
          <a:endParaRPr lang="en-US"/>
        </a:p>
      </dgm:t>
    </dgm:pt>
    <dgm:pt modelId="{812D58B8-106F-4A2F-A10B-2343F4382A52}" type="sibTrans" cxnId="{5BA305F3-B86D-4E81-B835-B33D51ABC6B2}">
      <dgm:prSet/>
      <dgm:spPr/>
      <dgm:t>
        <a:bodyPr/>
        <a:lstStyle/>
        <a:p>
          <a:endParaRPr lang="en-US"/>
        </a:p>
      </dgm:t>
    </dgm:pt>
    <dgm:pt modelId="{ADE3D9B2-3319-4686-BEA6-832A8B3D8C94}" type="pres">
      <dgm:prSet presAssocID="{5BBF29D9-E33C-4418-A6DD-C69B594578AA}" presName="CompostProcess" presStyleCnt="0">
        <dgm:presLayoutVars>
          <dgm:dir/>
          <dgm:resizeHandles val="exact"/>
        </dgm:presLayoutVars>
      </dgm:prSet>
      <dgm:spPr/>
    </dgm:pt>
    <dgm:pt modelId="{2809F8BE-9C43-4550-B827-3D07600A4DA6}" type="pres">
      <dgm:prSet presAssocID="{5BBF29D9-E33C-4418-A6DD-C69B594578AA}" presName="arrow" presStyleLbl="bgShp" presStyleIdx="0" presStyleCnt="1" custScaleX="117647" custLinFactNeighborX="797" custLinFactNeighborY="-2446"/>
      <dgm:spPr/>
    </dgm:pt>
    <dgm:pt modelId="{5E66C3F9-3D3A-4469-8E23-8E6409716F8A}" type="pres">
      <dgm:prSet presAssocID="{5BBF29D9-E33C-4418-A6DD-C69B594578AA}" presName="linearProcess" presStyleCnt="0"/>
      <dgm:spPr/>
    </dgm:pt>
    <dgm:pt modelId="{2E0B8B64-0A33-48E1-92F2-8413D7BB659A}" type="pres">
      <dgm:prSet presAssocID="{69836530-9743-4FCD-A4E0-4F934B89D2D5}" presName="textNode" presStyleLbl="node1" presStyleIdx="0" presStyleCnt="3">
        <dgm:presLayoutVars>
          <dgm:bulletEnabled val="1"/>
        </dgm:presLayoutVars>
      </dgm:prSet>
      <dgm:spPr/>
    </dgm:pt>
    <dgm:pt modelId="{7125BA68-4727-47AA-80B5-5897CBBDE095}" type="pres">
      <dgm:prSet presAssocID="{72D4F678-84A8-4ADA-AD88-F5291BE5ED00}" presName="sibTrans" presStyleCnt="0"/>
      <dgm:spPr/>
    </dgm:pt>
    <dgm:pt modelId="{517EC0C4-7C55-4FA4-922C-5543F7744283}" type="pres">
      <dgm:prSet presAssocID="{59E10EC2-832C-47C8-9356-8BB07D87C31A}" presName="textNode" presStyleLbl="node1" presStyleIdx="1" presStyleCnt="3">
        <dgm:presLayoutVars>
          <dgm:bulletEnabled val="1"/>
        </dgm:presLayoutVars>
      </dgm:prSet>
      <dgm:spPr/>
    </dgm:pt>
    <dgm:pt modelId="{9AC1B79F-E7EA-48E9-9440-8EF92DDEA801}" type="pres">
      <dgm:prSet presAssocID="{FC2B49A5-2577-45D6-857A-48A3CDA8FD2A}" presName="sibTrans" presStyleCnt="0"/>
      <dgm:spPr/>
    </dgm:pt>
    <dgm:pt modelId="{0254FD75-5A7E-437B-B550-DA894E07634D}" type="pres">
      <dgm:prSet presAssocID="{E76A1850-69D4-4846-9DA7-38454B8866DD}" presName="textNode" presStyleLbl="node1" presStyleIdx="2" presStyleCnt="3">
        <dgm:presLayoutVars>
          <dgm:bulletEnabled val="1"/>
        </dgm:presLayoutVars>
      </dgm:prSet>
      <dgm:spPr/>
    </dgm:pt>
  </dgm:ptLst>
  <dgm:cxnLst>
    <dgm:cxn modelId="{F4A49131-E13B-41D8-BA55-32BAD7EFC327}" type="presOf" srcId="{59E10EC2-832C-47C8-9356-8BB07D87C31A}" destId="{517EC0C4-7C55-4FA4-922C-5543F7744283}" srcOrd="0" destOrd="0" presId="urn:microsoft.com/office/officeart/2005/8/layout/hProcess9"/>
    <dgm:cxn modelId="{9B5C8B74-FC50-46EB-8183-B19A79D7F13F}" type="presOf" srcId="{69836530-9743-4FCD-A4E0-4F934B89D2D5}" destId="{2E0B8B64-0A33-48E1-92F2-8413D7BB659A}" srcOrd="0" destOrd="0" presId="urn:microsoft.com/office/officeart/2005/8/layout/hProcess9"/>
    <dgm:cxn modelId="{A732A574-60C7-41B7-A210-004F1C35DDEC}" srcId="{5BBF29D9-E33C-4418-A6DD-C69B594578AA}" destId="{69836530-9743-4FCD-A4E0-4F934B89D2D5}" srcOrd="0" destOrd="0" parTransId="{10DB041D-9060-4191-A0E7-759CCFF334F6}" sibTransId="{72D4F678-84A8-4ADA-AD88-F5291BE5ED00}"/>
    <dgm:cxn modelId="{29BB435A-44DB-4E4E-AAA3-DED5F29D1CCE}" type="presOf" srcId="{5BBF29D9-E33C-4418-A6DD-C69B594578AA}" destId="{ADE3D9B2-3319-4686-BEA6-832A8B3D8C94}" srcOrd="0" destOrd="0" presId="urn:microsoft.com/office/officeart/2005/8/layout/hProcess9"/>
    <dgm:cxn modelId="{61AB32DE-CF61-4A95-8511-054CED1B32F8}" srcId="{5BBF29D9-E33C-4418-A6DD-C69B594578AA}" destId="{59E10EC2-832C-47C8-9356-8BB07D87C31A}" srcOrd="1" destOrd="0" parTransId="{CF328AB3-B274-4559-AE92-4CE8AAC4A69A}" sibTransId="{FC2B49A5-2577-45D6-857A-48A3CDA8FD2A}"/>
    <dgm:cxn modelId="{D51B65E2-B695-4C1F-B02F-16285A2655C1}" type="presOf" srcId="{E76A1850-69D4-4846-9DA7-38454B8866DD}" destId="{0254FD75-5A7E-437B-B550-DA894E07634D}" srcOrd="0" destOrd="0" presId="urn:microsoft.com/office/officeart/2005/8/layout/hProcess9"/>
    <dgm:cxn modelId="{5BA305F3-B86D-4E81-B835-B33D51ABC6B2}" srcId="{5BBF29D9-E33C-4418-A6DD-C69B594578AA}" destId="{E76A1850-69D4-4846-9DA7-38454B8866DD}" srcOrd="2" destOrd="0" parTransId="{61330EAC-29BE-41B0-98C1-D2E19D7C92BF}" sibTransId="{812D58B8-106F-4A2F-A10B-2343F4382A52}"/>
    <dgm:cxn modelId="{EB7C0C8A-850A-4F33-A1CD-CEF5AD9D3650}" type="presParOf" srcId="{ADE3D9B2-3319-4686-BEA6-832A8B3D8C94}" destId="{2809F8BE-9C43-4550-B827-3D07600A4DA6}" srcOrd="0" destOrd="0" presId="urn:microsoft.com/office/officeart/2005/8/layout/hProcess9"/>
    <dgm:cxn modelId="{59270FA5-5FF0-4EED-8DAC-1768BE0946C6}" type="presParOf" srcId="{ADE3D9B2-3319-4686-BEA6-832A8B3D8C94}" destId="{5E66C3F9-3D3A-4469-8E23-8E6409716F8A}" srcOrd="1" destOrd="0" presId="urn:microsoft.com/office/officeart/2005/8/layout/hProcess9"/>
    <dgm:cxn modelId="{D4B7138C-56B7-452A-8E2A-ACC884504DAA}" type="presParOf" srcId="{5E66C3F9-3D3A-4469-8E23-8E6409716F8A}" destId="{2E0B8B64-0A33-48E1-92F2-8413D7BB659A}" srcOrd="0" destOrd="0" presId="urn:microsoft.com/office/officeart/2005/8/layout/hProcess9"/>
    <dgm:cxn modelId="{B677D717-9C99-48AD-A23E-8C7B55CD1EC5}" type="presParOf" srcId="{5E66C3F9-3D3A-4469-8E23-8E6409716F8A}" destId="{7125BA68-4727-47AA-80B5-5897CBBDE095}" srcOrd="1" destOrd="0" presId="urn:microsoft.com/office/officeart/2005/8/layout/hProcess9"/>
    <dgm:cxn modelId="{7C9DBC4D-ED63-4C53-861F-FAFB4B506F38}" type="presParOf" srcId="{5E66C3F9-3D3A-4469-8E23-8E6409716F8A}" destId="{517EC0C4-7C55-4FA4-922C-5543F7744283}" srcOrd="2" destOrd="0" presId="urn:microsoft.com/office/officeart/2005/8/layout/hProcess9"/>
    <dgm:cxn modelId="{9399A180-A2D9-48CD-836F-3C2224BD0EC6}" type="presParOf" srcId="{5E66C3F9-3D3A-4469-8E23-8E6409716F8A}" destId="{9AC1B79F-E7EA-48E9-9440-8EF92DDEA801}" srcOrd="3" destOrd="0" presId="urn:microsoft.com/office/officeart/2005/8/layout/hProcess9"/>
    <dgm:cxn modelId="{3EE7AC05-1473-4251-B0F5-BD593671CD3B}" type="presParOf" srcId="{5E66C3F9-3D3A-4469-8E23-8E6409716F8A}" destId="{0254FD75-5A7E-437B-B550-DA894E07634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EAB1D9-5C04-434E-A5A1-7AA529844B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2213E20-5B75-4C7C-AF77-456F476A0902}">
      <dgm:prSet phldrT="[Text]"/>
      <dgm:spPr/>
      <dgm:t>
        <a:bodyPr/>
        <a:lstStyle/>
        <a:p>
          <a:r>
            <a:rPr lang="en-AU" altLang="en-US" dirty="0"/>
            <a:t>Ground rules</a:t>
          </a:r>
          <a:endParaRPr lang="en-US" dirty="0"/>
        </a:p>
      </dgm:t>
    </dgm:pt>
    <dgm:pt modelId="{67D3FACB-68B5-4B99-B4BE-AFC6FA4DE697}" type="parTrans" cxnId="{23C8B1B5-8417-49B7-AA88-360EAD153E1E}">
      <dgm:prSet/>
      <dgm:spPr/>
      <dgm:t>
        <a:bodyPr/>
        <a:lstStyle/>
        <a:p>
          <a:endParaRPr lang="en-US"/>
        </a:p>
      </dgm:t>
    </dgm:pt>
    <dgm:pt modelId="{6C4FDF66-987F-4117-9AFC-29523E46D910}" type="sibTrans" cxnId="{23C8B1B5-8417-49B7-AA88-360EAD153E1E}">
      <dgm:prSet/>
      <dgm:spPr/>
      <dgm:t>
        <a:bodyPr/>
        <a:lstStyle/>
        <a:p>
          <a:endParaRPr lang="en-US"/>
        </a:p>
      </dgm:t>
    </dgm:pt>
    <dgm:pt modelId="{AA8CD4C7-3B8F-439E-B0B3-144FD59C1D04}">
      <dgm:prSet/>
      <dgm:spPr/>
      <dgm:t>
        <a:bodyPr/>
        <a:lstStyle/>
        <a:p>
          <a:r>
            <a:rPr lang="en-AU" altLang="en-US"/>
            <a:t>Directed discussion</a:t>
          </a:r>
          <a:endParaRPr lang="en-AU" altLang="en-US" dirty="0"/>
        </a:p>
      </dgm:t>
    </dgm:pt>
    <dgm:pt modelId="{1FD52B03-B732-4948-8B3B-8A2654F72741}" type="parTrans" cxnId="{E447CA9E-F421-4D65-A8E8-7F688F319BD6}">
      <dgm:prSet/>
      <dgm:spPr/>
      <dgm:t>
        <a:bodyPr/>
        <a:lstStyle/>
        <a:p>
          <a:endParaRPr lang="en-US"/>
        </a:p>
      </dgm:t>
    </dgm:pt>
    <dgm:pt modelId="{B3024508-F375-4E6E-B0B3-10EDBC61F9D3}" type="sibTrans" cxnId="{E447CA9E-F421-4D65-A8E8-7F688F319BD6}">
      <dgm:prSet/>
      <dgm:spPr/>
      <dgm:t>
        <a:bodyPr/>
        <a:lstStyle/>
        <a:p>
          <a:endParaRPr lang="en-US"/>
        </a:p>
      </dgm:t>
    </dgm:pt>
    <dgm:pt modelId="{1ED98EB8-13BA-4835-8DE4-DCB4B8BF6CB4}">
      <dgm:prSet/>
      <dgm:spPr/>
      <dgm:t>
        <a:bodyPr/>
        <a:lstStyle/>
        <a:p>
          <a:r>
            <a:rPr lang="en-AU" altLang="en-US"/>
            <a:t>Planned ignoring</a:t>
          </a:r>
          <a:endParaRPr lang="en-AU" altLang="en-US" dirty="0"/>
        </a:p>
      </dgm:t>
    </dgm:pt>
    <dgm:pt modelId="{AB9B604D-3552-486F-8111-C036B8AACEA2}" type="parTrans" cxnId="{BA61D8B1-9E8B-4F0D-9B86-DE45E452BDC5}">
      <dgm:prSet/>
      <dgm:spPr/>
      <dgm:t>
        <a:bodyPr/>
        <a:lstStyle/>
        <a:p>
          <a:endParaRPr lang="en-US"/>
        </a:p>
      </dgm:t>
    </dgm:pt>
    <dgm:pt modelId="{EA254EB0-D06F-445D-A153-CD073BBA777A}" type="sibTrans" cxnId="{BA61D8B1-9E8B-4F0D-9B86-DE45E452BDC5}">
      <dgm:prSet/>
      <dgm:spPr/>
      <dgm:t>
        <a:bodyPr/>
        <a:lstStyle/>
        <a:p>
          <a:endParaRPr lang="en-US"/>
        </a:p>
      </dgm:t>
    </dgm:pt>
    <dgm:pt modelId="{1E0CCF0F-0616-4929-99DC-FC39D6D6B379}">
      <dgm:prSet/>
      <dgm:spPr/>
      <dgm:t>
        <a:bodyPr/>
        <a:lstStyle/>
        <a:p>
          <a:r>
            <a:rPr lang="en-AU" altLang="en-US"/>
            <a:t>Clear, calm instructions</a:t>
          </a:r>
          <a:endParaRPr lang="en-AU" altLang="en-US" dirty="0"/>
        </a:p>
      </dgm:t>
    </dgm:pt>
    <dgm:pt modelId="{69D40C0C-3972-4CEA-A04D-541CB565BAEA}" type="parTrans" cxnId="{75BA371A-A095-431B-9BD7-2BA472DC4044}">
      <dgm:prSet/>
      <dgm:spPr/>
      <dgm:t>
        <a:bodyPr/>
        <a:lstStyle/>
        <a:p>
          <a:endParaRPr lang="en-US"/>
        </a:p>
      </dgm:t>
    </dgm:pt>
    <dgm:pt modelId="{6B4DC4CF-41B9-4A68-99BB-FE469FFA27D4}" type="sibTrans" cxnId="{75BA371A-A095-431B-9BD7-2BA472DC4044}">
      <dgm:prSet/>
      <dgm:spPr/>
      <dgm:t>
        <a:bodyPr/>
        <a:lstStyle/>
        <a:p>
          <a:endParaRPr lang="en-US"/>
        </a:p>
      </dgm:t>
    </dgm:pt>
    <dgm:pt modelId="{092B2137-3FD9-4921-832C-3ADD224E37D3}">
      <dgm:prSet/>
      <dgm:spPr/>
      <dgm:t>
        <a:bodyPr/>
        <a:lstStyle/>
        <a:p>
          <a:r>
            <a:rPr lang="en-AU" altLang="en-US"/>
            <a:t>Logical consequences</a:t>
          </a:r>
          <a:endParaRPr lang="en-AU" altLang="en-US" dirty="0"/>
        </a:p>
      </dgm:t>
    </dgm:pt>
    <dgm:pt modelId="{D60B692A-317F-413A-9085-7B9600DA67CA}" type="parTrans" cxnId="{80C0B55E-EA82-4DAD-8937-2414E26B89ED}">
      <dgm:prSet/>
      <dgm:spPr/>
      <dgm:t>
        <a:bodyPr/>
        <a:lstStyle/>
        <a:p>
          <a:endParaRPr lang="en-US"/>
        </a:p>
      </dgm:t>
    </dgm:pt>
    <dgm:pt modelId="{0E0D1533-B882-414D-8FCE-20C9F7EE4537}" type="sibTrans" cxnId="{80C0B55E-EA82-4DAD-8937-2414E26B89ED}">
      <dgm:prSet/>
      <dgm:spPr/>
      <dgm:t>
        <a:bodyPr/>
        <a:lstStyle/>
        <a:p>
          <a:endParaRPr lang="en-US"/>
        </a:p>
      </dgm:t>
    </dgm:pt>
    <dgm:pt modelId="{E569F2E7-1FC8-4335-94E6-F8B54D0141B2}">
      <dgm:prSet/>
      <dgm:spPr/>
      <dgm:t>
        <a:bodyPr/>
        <a:lstStyle/>
        <a:p>
          <a:r>
            <a:rPr lang="en-AU" altLang="en-US"/>
            <a:t>Quiet time</a:t>
          </a:r>
          <a:endParaRPr lang="en-AU" altLang="en-US" dirty="0"/>
        </a:p>
      </dgm:t>
    </dgm:pt>
    <dgm:pt modelId="{628C3136-ADE0-4CC2-83F4-2216B4CC37C6}" type="parTrans" cxnId="{07F05BCF-B072-4CB2-99DC-0061C0564E9F}">
      <dgm:prSet/>
      <dgm:spPr/>
      <dgm:t>
        <a:bodyPr/>
        <a:lstStyle/>
        <a:p>
          <a:endParaRPr lang="en-US"/>
        </a:p>
      </dgm:t>
    </dgm:pt>
    <dgm:pt modelId="{467736E9-A9D6-43BD-B997-E6F86383FD24}" type="sibTrans" cxnId="{07F05BCF-B072-4CB2-99DC-0061C0564E9F}">
      <dgm:prSet/>
      <dgm:spPr/>
      <dgm:t>
        <a:bodyPr/>
        <a:lstStyle/>
        <a:p>
          <a:endParaRPr lang="en-US"/>
        </a:p>
      </dgm:t>
    </dgm:pt>
    <dgm:pt modelId="{882551FC-2119-48A0-BB95-15EC9A9441B7}">
      <dgm:prSet/>
      <dgm:spPr/>
      <dgm:t>
        <a:bodyPr/>
        <a:lstStyle/>
        <a:p>
          <a:r>
            <a:rPr lang="en-AU" altLang="en-US"/>
            <a:t>Time out</a:t>
          </a:r>
          <a:endParaRPr lang="en-US" altLang="en-US" dirty="0">
            <a:latin typeface="Times" panose="02020603050405020304" pitchFamily="18" charset="0"/>
          </a:endParaRPr>
        </a:p>
      </dgm:t>
    </dgm:pt>
    <dgm:pt modelId="{8A359D74-C8A8-4986-95C9-DB7FEF811D85}" type="parTrans" cxnId="{524FFD1B-E0B3-40FB-9DD7-17B284F7D2C9}">
      <dgm:prSet/>
      <dgm:spPr/>
      <dgm:t>
        <a:bodyPr/>
        <a:lstStyle/>
        <a:p>
          <a:endParaRPr lang="en-US"/>
        </a:p>
      </dgm:t>
    </dgm:pt>
    <dgm:pt modelId="{3381D706-737F-4BFD-BF47-3866ECFA7DBE}" type="sibTrans" cxnId="{524FFD1B-E0B3-40FB-9DD7-17B284F7D2C9}">
      <dgm:prSet/>
      <dgm:spPr/>
      <dgm:t>
        <a:bodyPr/>
        <a:lstStyle/>
        <a:p>
          <a:endParaRPr lang="en-US"/>
        </a:p>
      </dgm:t>
    </dgm:pt>
    <dgm:pt modelId="{169620DA-4DAE-4703-BDD2-FAB1557FF61B}" type="pres">
      <dgm:prSet presAssocID="{58EAB1D9-5C04-434E-A5A1-7AA529844BCA}" presName="linear" presStyleCnt="0">
        <dgm:presLayoutVars>
          <dgm:animLvl val="lvl"/>
          <dgm:resizeHandles val="exact"/>
        </dgm:presLayoutVars>
      </dgm:prSet>
      <dgm:spPr/>
    </dgm:pt>
    <dgm:pt modelId="{0CB26593-D3FA-42D0-8FF6-79FBD94D78FB}" type="pres">
      <dgm:prSet presAssocID="{92213E20-5B75-4C7C-AF77-456F476A0902}" presName="parentText" presStyleLbl="node1" presStyleIdx="0" presStyleCnt="7">
        <dgm:presLayoutVars>
          <dgm:chMax val="0"/>
          <dgm:bulletEnabled val="1"/>
        </dgm:presLayoutVars>
      </dgm:prSet>
      <dgm:spPr/>
    </dgm:pt>
    <dgm:pt modelId="{31C93964-BAC8-4814-AA1C-CBCBA686BD91}" type="pres">
      <dgm:prSet presAssocID="{6C4FDF66-987F-4117-9AFC-29523E46D910}" presName="spacer" presStyleCnt="0"/>
      <dgm:spPr/>
    </dgm:pt>
    <dgm:pt modelId="{59F73749-1473-4047-9602-5FF4B5257117}" type="pres">
      <dgm:prSet presAssocID="{AA8CD4C7-3B8F-439E-B0B3-144FD59C1D04}" presName="parentText" presStyleLbl="node1" presStyleIdx="1" presStyleCnt="7">
        <dgm:presLayoutVars>
          <dgm:chMax val="0"/>
          <dgm:bulletEnabled val="1"/>
        </dgm:presLayoutVars>
      </dgm:prSet>
      <dgm:spPr/>
    </dgm:pt>
    <dgm:pt modelId="{B635A619-EE73-4B23-856A-866DE5CF3982}" type="pres">
      <dgm:prSet presAssocID="{B3024508-F375-4E6E-B0B3-10EDBC61F9D3}" presName="spacer" presStyleCnt="0"/>
      <dgm:spPr/>
    </dgm:pt>
    <dgm:pt modelId="{4153F8C6-3175-4FD0-8E62-B7AAA901A840}" type="pres">
      <dgm:prSet presAssocID="{1ED98EB8-13BA-4835-8DE4-DCB4B8BF6CB4}" presName="parentText" presStyleLbl="node1" presStyleIdx="2" presStyleCnt="7">
        <dgm:presLayoutVars>
          <dgm:chMax val="0"/>
          <dgm:bulletEnabled val="1"/>
        </dgm:presLayoutVars>
      </dgm:prSet>
      <dgm:spPr/>
    </dgm:pt>
    <dgm:pt modelId="{77FB564F-3672-483E-AED4-ED0645B201B7}" type="pres">
      <dgm:prSet presAssocID="{EA254EB0-D06F-445D-A153-CD073BBA777A}" presName="spacer" presStyleCnt="0"/>
      <dgm:spPr/>
    </dgm:pt>
    <dgm:pt modelId="{8DCC3DA7-A5EF-456B-9C0D-A729E280C866}" type="pres">
      <dgm:prSet presAssocID="{1E0CCF0F-0616-4929-99DC-FC39D6D6B379}" presName="parentText" presStyleLbl="node1" presStyleIdx="3" presStyleCnt="7">
        <dgm:presLayoutVars>
          <dgm:chMax val="0"/>
          <dgm:bulletEnabled val="1"/>
        </dgm:presLayoutVars>
      </dgm:prSet>
      <dgm:spPr/>
    </dgm:pt>
    <dgm:pt modelId="{98C6A20A-F709-4246-8A1E-2DC618A00D1A}" type="pres">
      <dgm:prSet presAssocID="{6B4DC4CF-41B9-4A68-99BB-FE469FFA27D4}" presName="spacer" presStyleCnt="0"/>
      <dgm:spPr/>
    </dgm:pt>
    <dgm:pt modelId="{F74F8A34-A73D-45E6-A32E-FCE42E2FB1C3}" type="pres">
      <dgm:prSet presAssocID="{092B2137-3FD9-4921-832C-3ADD224E37D3}" presName="parentText" presStyleLbl="node1" presStyleIdx="4" presStyleCnt="7">
        <dgm:presLayoutVars>
          <dgm:chMax val="0"/>
          <dgm:bulletEnabled val="1"/>
        </dgm:presLayoutVars>
      </dgm:prSet>
      <dgm:spPr/>
    </dgm:pt>
    <dgm:pt modelId="{5ECA1D78-7D8D-4708-8EF0-8378DC7B83AF}" type="pres">
      <dgm:prSet presAssocID="{0E0D1533-B882-414D-8FCE-20C9F7EE4537}" presName="spacer" presStyleCnt="0"/>
      <dgm:spPr/>
    </dgm:pt>
    <dgm:pt modelId="{09297DEB-DB4A-4249-BF3E-7F561182B979}" type="pres">
      <dgm:prSet presAssocID="{E569F2E7-1FC8-4335-94E6-F8B54D0141B2}" presName="parentText" presStyleLbl="node1" presStyleIdx="5" presStyleCnt="7">
        <dgm:presLayoutVars>
          <dgm:chMax val="0"/>
          <dgm:bulletEnabled val="1"/>
        </dgm:presLayoutVars>
      </dgm:prSet>
      <dgm:spPr/>
    </dgm:pt>
    <dgm:pt modelId="{60FD2565-6D96-4A32-85FC-392A96D214B3}" type="pres">
      <dgm:prSet presAssocID="{467736E9-A9D6-43BD-B997-E6F86383FD24}" presName="spacer" presStyleCnt="0"/>
      <dgm:spPr/>
    </dgm:pt>
    <dgm:pt modelId="{4C0082F5-6DAA-4AE4-857B-A03783A6D6CC}" type="pres">
      <dgm:prSet presAssocID="{882551FC-2119-48A0-BB95-15EC9A9441B7}" presName="parentText" presStyleLbl="node1" presStyleIdx="6" presStyleCnt="7">
        <dgm:presLayoutVars>
          <dgm:chMax val="0"/>
          <dgm:bulletEnabled val="1"/>
        </dgm:presLayoutVars>
      </dgm:prSet>
      <dgm:spPr/>
    </dgm:pt>
  </dgm:ptLst>
  <dgm:cxnLst>
    <dgm:cxn modelId="{29087302-63F9-476B-BCBF-906B9032A30C}" type="presOf" srcId="{1ED98EB8-13BA-4835-8DE4-DCB4B8BF6CB4}" destId="{4153F8C6-3175-4FD0-8E62-B7AAA901A840}" srcOrd="0" destOrd="0" presId="urn:microsoft.com/office/officeart/2005/8/layout/vList2"/>
    <dgm:cxn modelId="{5197A810-B2D9-45BA-B7AE-C99BED2C7F8E}" type="presOf" srcId="{92213E20-5B75-4C7C-AF77-456F476A0902}" destId="{0CB26593-D3FA-42D0-8FF6-79FBD94D78FB}" srcOrd="0" destOrd="0" presId="urn:microsoft.com/office/officeart/2005/8/layout/vList2"/>
    <dgm:cxn modelId="{75BA371A-A095-431B-9BD7-2BA472DC4044}" srcId="{58EAB1D9-5C04-434E-A5A1-7AA529844BCA}" destId="{1E0CCF0F-0616-4929-99DC-FC39D6D6B379}" srcOrd="3" destOrd="0" parTransId="{69D40C0C-3972-4CEA-A04D-541CB565BAEA}" sibTransId="{6B4DC4CF-41B9-4A68-99BB-FE469FFA27D4}"/>
    <dgm:cxn modelId="{524FFD1B-E0B3-40FB-9DD7-17B284F7D2C9}" srcId="{58EAB1D9-5C04-434E-A5A1-7AA529844BCA}" destId="{882551FC-2119-48A0-BB95-15EC9A9441B7}" srcOrd="6" destOrd="0" parTransId="{8A359D74-C8A8-4986-95C9-DB7FEF811D85}" sibTransId="{3381D706-737F-4BFD-BF47-3866ECFA7DBE}"/>
    <dgm:cxn modelId="{4C216F5E-4E18-4D3F-BCEE-2D9298E3F436}" type="presOf" srcId="{58EAB1D9-5C04-434E-A5A1-7AA529844BCA}" destId="{169620DA-4DAE-4703-BDD2-FAB1557FF61B}" srcOrd="0" destOrd="0" presId="urn:microsoft.com/office/officeart/2005/8/layout/vList2"/>
    <dgm:cxn modelId="{80C0B55E-EA82-4DAD-8937-2414E26B89ED}" srcId="{58EAB1D9-5C04-434E-A5A1-7AA529844BCA}" destId="{092B2137-3FD9-4921-832C-3ADD224E37D3}" srcOrd="4" destOrd="0" parTransId="{D60B692A-317F-413A-9085-7B9600DA67CA}" sibTransId="{0E0D1533-B882-414D-8FCE-20C9F7EE4537}"/>
    <dgm:cxn modelId="{8F822D82-D184-4385-B7B3-4B2E5F816491}" type="presOf" srcId="{E569F2E7-1FC8-4335-94E6-F8B54D0141B2}" destId="{09297DEB-DB4A-4249-BF3E-7F561182B979}" srcOrd="0" destOrd="0" presId="urn:microsoft.com/office/officeart/2005/8/layout/vList2"/>
    <dgm:cxn modelId="{35F8359C-AFE2-490D-8FDB-39A418BF835D}" type="presOf" srcId="{092B2137-3FD9-4921-832C-3ADD224E37D3}" destId="{F74F8A34-A73D-45E6-A32E-FCE42E2FB1C3}" srcOrd="0" destOrd="0" presId="urn:microsoft.com/office/officeart/2005/8/layout/vList2"/>
    <dgm:cxn modelId="{E447CA9E-F421-4D65-A8E8-7F688F319BD6}" srcId="{58EAB1D9-5C04-434E-A5A1-7AA529844BCA}" destId="{AA8CD4C7-3B8F-439E-B0B3-144FD59C1D04}" srcOrd="1" destOrd="0" parTransId="{1FD52B03-B732-4948-8B3B-8A2654F72741}" sibTransId="{B3024508-F375-4E6E-B0B3-10EDBC61F9D3}"/>
    <dgm:cxn modelId="{DAD8C5A1-231D-4F15-B7A5-644DA68BDB9F}" type="presOf" srcId="{1E0CCF0F-0616-4929-99DC-FC39D6D6B379}" destId="{8DCC3DA7-A5EF-456B-9C0D-A729E280C866}" srcOrd="0" destOrd="0" presId="urn:microsoft.com/office/officeart/2005/8/layout/vList2"/>
    <dgm:cxn modelId="{BA61D8B1-9E8B-4F0D-9B86-DE45E452BDC5}" srcId="{58EAB1D9-5C04-434E-A5A1-7AA529844BCA}" destId="{1ED98EB8-13BA-4835-8DE4-DCB4B8BF6CB4}" srcOrd="2" destOrd="0" parTransId="{AB9B604D-3552-486F-8111-C036B8AACEA2}" sibTransId="{EA254EB0-D06F-445D-A153-CD073BBA777A}"/>
    <dgm:cxn modelId="{2AFD15B3-3E1A-4C3E-87FD-5A6EDA19964D}" type="presOf" srcId="{882551FC-2119-48A0-BB95-15EC9A9441B7}" destId="{4C0082F5-6DAA-4AE4-857B-A03783A6D6CC}" srcOrd="0" destOrd="0" presId="urn:microsoft.com/office/officeart/2005/8/layout/vList2"/>
    <dgm:cxn modelId="{23C8B1B5-8417-49B7-AA88-360EAD153E1E}" srcId="{58EAB1D9-5C04-434E-A5A1-7AA529844BCA}" destId="{92213E20-5B75-4C7C-AF77-456F476A0902}" srcOrd="0" destOrd="0" parTransId="{67D3FACB-68B5-4B99-B4BE-AFC6FA4DE697}" sibTransId="{6C4FDF66-987F-4117-9AFC-29523E46D910}"/>
    <dgm:cxn modelId="{07F05BCF-B072-4CB2-99DC-0061C0564E9F}" srcId="{58EAB1D9-5C04-434E-A5A1-7AA529844BCA}" destId="{E569F2E7-1FC8-4335-94E6-F8B54D0141B2}" srcOrd="5" destOrd="0" parTransId="{628C3136-ADE0-4CC2-83F4-2216B4CC37C6}" sibTransId="{467736E9-A9D6-43BD-B997-E6F86383FD24}"/>
    <dgm:cxn modelId="{25570CF1-E015-471F-8F0F-F603715AD96C}" type="presOf" srcId="{AA8CD4C7-3B8F-439E-B0B3-144FD59C1D04}" destId="{59F73749-1473-4047-9602-5FF4B5257117}" srcOrd="0" destOrd="0" presId="urn:microsoft.com/office/officeart/2005/8/layout/vList2"/>
    <dgm:cxn modelId="{E3AE9C13-8374-43EF-B836-D0CD6AC127F8}" type="presParOf" srcId="{169620DA-4DAE-4703-BDD2-FAB1557FF61B}" destId="{0CB26593-D3FA-42D0-8FF6-79FBD94D78FB}" srcOrd="0" destOrd="0" presId="urn:microsoft.com/office/officeart/2005/8/layout/vList2"/>
    <dgm:cxn modelId="{0D2D754A-8967-4665-9905-F803E5B2CEDB}" type="presParOf" srcId="{169620DA-4DAE-4703-BDD2-FAB1557FF61B}" destId="{31C93964-BAC8-4814-AA1C-CBCBA686BD91}" srcOrd="1" destOrd="0" presId="urn:microsoft.com/office/officeart/2005/8/layout/vList2"/>
    <dgm:cxn modelId="{26E4B6D3-6513-4026-90ED-589589131B56}" type="presParOf" srcId="{169620DA-4DAE-4703-BDD2-FAB1557FF61B}" destId="{59F73749-1473-4047-9602-5FF4B5257117}" srcOrd="2" destOrd="0" presId="urn:microsoft.com/office/officeart/2005/8/layout/vList2"/>
    <dgm:cxn modelId="{4B9FDABC-69F8-450A-BDFF-6303C00192D9}" type="presParOf" srcId="{169620DA-4DAE-4703-BDD2-FAB1557FF61B}" destId="{B635A619-EE73-4B23-856A-866DE5CF3982}" srcOrd="3" destOrd="0" presId="urn:microsoft.com/office/officeart/2005/8/layout/vList2"/>
    <dgm:cxn modelId="{FD657418-CC09-419D-9F74-03D90CBE2F54}" type="presParOf" srcId="{169620DA-4DAE-4703-BDD2-FAB1557FF61B}" destId="{4153F8C6-3175-4FD0-8E62-B7AAA901A840}" srcOrd="4" destOrd="0" presId="urn:microsoft.com/office/officeart/2005/8/layout/vList2"/>
    <dgm:cxn modelId="{07AF0C07-B3EF-406F-B464-0A102656D9DA}" type="presParOf" srcId="{169620DA-4DAE-4703-BDD2-FAB1557FF61B}" destId="{77FB564F-3672-483E-AED4-ED0645B201B7}" srcOrd="5" destOrd="0" presId="urn:microsoft.com/office/officeart/2005/8/layout/vList2"/>
    <dgm:cxn modelId="{B399169D-C276-400D-B435-9D13AD95C903}" type="presParOf" srcId="{169620DA-4DAE-4703-BDD2-FAB1557FF61B}" destId="{8DCC3DA7-A5EF-456B-9C0D-A729E280C866}" srcOrd="6" destOrd="0" presId="urn:microsoft.com/office/officeart/2005/8/layout/vList2"/>
    <dgm:cxn modelId="{D6643512-C188-4106-8281-C41B885F4071}" type="presParOf" srcId="{169620DA-4DAE-4703-BDD2-FAB1557FF61B}" destId="{98C6A20A-F709-4246-8A1E-2DC618A00D1A}" srcOrd="7" destOrd="0" presId="urn:microsoft.com/office/officeart/2005/8/layout/vList2"/>
    <dgm:cxn modelId="{1C67F609-DFDD-4595-AC5F-8CD42440BBDD}" type="presParOf" srcId="{169620DA-4DAE-4703-BDD2-FAB1557FF61B}" destId="{F74F8A34-A73D-45E6-A32E-FCE42E2FB1C3}" srcOrd="8" destOrd="0" presId="urn:microsoft.com/office/officeart/2005/8/layout/vList2"/>
    <dgm:cxn modelId="{B525877E-D274-449F-A9B3-DDE2E433E05C}" type="presParOf" srcId="{169620DA-4DAE-4703-BDD2-FAB1557FF61B}" destId="{5ECA1D78-7D8D-4708-8EF0-8378DC7B83AF}" srcOrd="9" destOrd="0" presId="urn:microsoft.com/office/officeart/2005/8/layout/vList2"/>
    <dgm:cxn modelId="{7C91AE0D-89BD-4C3E-8E06-CE4F91955457}" type="presParOf" srcId="{169620DA-4DAE-4703-BDD2-FAB1557FF61B}" destId="{09297DEB-DB4A-4249-BF3E-7F561182B979}" srcOrd="10" destOrd="0" presId="urn:microsoft.com/office/officeart/2005/8/layout/vList2"/>
    <dgm:cxn modelId="{CB09C196-681A-47DE-B172-E22E26879D6C}" type="presParOf" srcId="{169620DA-4DAE-4703-BDD2-FAB1557FF61B}" destId="{60FD2565-6D96-4A32-85FC-392A96D214B3}" srcOrd="11" destOrd="0" presId="urn:microsoft.com/office/officeart/2005/8/layout/vList2"/>
    <dgm:cxn modelId="{BDA806B5-C30C-4AF4-9242-7D5486CA9DF4}" type="presParOf" srcId="{169620DA-4DAE-4703-BDD2-FAB1557FF61B}" destId="{4C0082F5-6DAA-4AE4-857B-A03783A6D6CC}" srcOrd="1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C510F23D-EC50-4EFA-9A0F-21AA0126ACE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CA15EB3-5188-4DDD-B769-61C6BE7C0FED}">
      <dgm:prSet/>
      <dgm:spPr/>
      <dgm:t>
        <a:bodyPr/>
        <a:lstStyle/>
        <a:p>
          <a:r>
            <a:rPr lang="en-AU"/>
            <a:t>A moderately intensive parent program for moderate to severe behavioral or emotional difficulties </a:t>
          </a:r>
          <a:endParaRPr lang="en-US"/>
        </a:p>
      </dgm:t>
    </dgm:pt>
    <dgm:pt modelId="{26538028-7229-4BE0-9432-D41A949DD326}" type="parTrans" cxnId="{6F6E7A4E-20DB-4F4C-97EC-FE761FF21617}">
      <dgm:prSet/>
      <dgm:spPr/>
      <dgm:t>
        <a:bodyPr/>
        <a:lstStyle/>
        <a:p>
          <a:endParaRPr lang="en-US"/>
        </a:p>
      </dgm:t>
    </dgm:pt>
    <dgm:pt modelId="{4A6A7B69-A508-4A43-8AA9-5982C3719B83}" type="sibTrans" cxnId="{6F6E7A4E-20DB-4F4C-97EC-FE761FF21617}">
      <dgm:prSet/>
      <dgm:spPr/>
      <dgm:t>
        <a:bodyPr/>
        <a:lstStyle/>
        <a:p>
          <a:endParaRPr lang="en-US"/>
        </a:p>
      </dgm:t>
    </dgm:pt>
    <dgm:pt modelId="{A2A3C8FA-2ADC-4404-B546-D09E770C4DB1}">
      <dgm:prSet/>
      <dgm:spPr/>
      <dgm:t>
        <a:bodyPr/>
        <a:lstStyle/>
        <a:p>
          <a:r>
            <a:rPr lang="en-AU"/>
            <a:t>Can also be used as a primary prevention strategy to promote positive development </a:t>
          </a:r>
          <a:endParaRPr lang="en-US"/>
        </a:p>
      </dgm:t>
    </dgm:pt>
    <dgm:pt modelId="{4B6D2114-9E60-44C7-8108-E1E5428EC5A6}" type="parTrans" cxnId="{E9B94CD2-1E5E-4F69-A177-352DB2C6F1EC}">
      <dgm:prSet/>
      <dgm:spPr/>
      <dgm:t>
        <a:bodyPr/>
        <a:lstStyle/>
        <a:p>
          <a:endParaRPr lang="en-US"/>
        </a:p>
      </dgm:t>
    </dgm:pt>
    <dgm:pt modelId="{0197DF2F-F094-42B1-8A19-064784AA5F70}" type="sibTrans" cxnId="{E9B94CD2-1E5E-4F69-A177-352DB2C6F1EC}">
      <dgm:prSet/>
      <dgm:spPr/>
      <dgm:t>
        <a:bodyPr/>
        <a:lstStyle/>
        <a:p>
          <a:endParaRPr lang="en-US"/>
        </a:p>
      </dgm:t>
    </dgm:pt>
    <dgm:pt modelId="{364856E2-F871-498F-9EAE-B3CF57135111}">
      <dgm:prSet/>
      <dgm:spPr/>
      <dgm:t>
        <a:bodyPr/>
        <a:lstStyle/>
        <a:p>
          <a:r>
            <a:rPr lang="en-AU"/>
            <a:t>Teaches a broad range of parenting skills and focuses on generalizing use of skills across different behaviors and settings</a:t>
          </a:r>
          <a:endParaRPr lang="en-US"/>
        </a:p>
      </dgm:t>
    </dgm:pt>
    <dgm:pt modelId="{A52F14D3-F18E-414B-8236-64247DA0ACD5}" type="parTrans" cxnId="{F5DC8F8B-97DD-4C52-AC60-80F8080F42E0}">
      <dgm:prSet/>
      <dgm:spPr/>
      <dgm:t>
        <a:bodyPr/>
        <a:lstStyle/>
        <a:p>
          <a:endParaRPr lang="en-US"/>
        </a:p>
      </dgm:t>
    </dgm:pt>
    <dgm:pt modelId="{650D2A9C-CA8D-4155-8223-F9A182B37B1A}" type="sibTrans" cxnId="{F5DC8F8B-97DD-4C52-AC60-80F8080F42E0}">
      <dgm:prSet/>
      <dgm:spPr/>
      <dgm:t>
        <a:bodyPr/>
        <a:lstStyle/>
        <a:p>
          <a:endParaRPr lang="en-US"/>
        </a:p>
      </dgm:t>
    </dgm:pt>
    <dgm:pt modelId="{92A2A08E-7529-4EEF-BED9-6FC892F5D1A7}" type="pres">
      <dgm:prSet presAssocID="{C510F23D-EC50-4EFA-9A0F-21AA0126ACE2}" presName="root" presStyleCnt="0">
        <dgm:presLayoutVars>
          <dgm:dir/>
          <dgm:resizeHandles val="exact"/>
        </dgm:presLayoutVars>
      </dgm:prSet>
      <dgm:spPr/>
    </dgm:pt>
    <dgm:pt modelId="{03056063-A85B-4418-AEA5-71EA22D2A3BB}" type="pres">
      <dgm:prSet presAssocID="{8CA15EB3-5188-4DDD-B769-61C6BE7C0FED}" presName="compNode" presStyleCnt="0"/>
      <dgm:spPr/>
    </dgm:pt>
    <dgm:pt modelId="{2B0A663B-A9C9-4224-9A39-31D94A27C3DF}" type="pres">
      <dgm:prSet presAssocID="{8CA15EB3-5188-4DDD-B769-61C6BE7C0FED}" presName="bgRect" presStyleLbl="bgShp" presStyleIdx="0" presStyleCnt="3" custLinFactNeighborX="3114" custLinFactNeighborY="-317"/>
      <dgm:spPr/>
    </dgm:pt>
    <dgm:pt modelId="{DB80B404-F879-4550-8E4C-53AEAC9A8898}" type="pres">
      <dgm:prSet presAssocID="{8CA15EB3-5188-4DDD-B769-61C6BE7C0FE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ent and Child"/>
        </a:ext>
      </dgm:extLst>
    </dgm:pt>
    <dgm:pt modelId="{1FE9839B-3ADF-4AFC-98B1-B5692CF07F23}" type="pres">
      <dgm:prSet presAssocID="{8CA15EB3-5188-4DDD-B769-61C6BE7C0FED}" presName="spaceRect" presStyleCnt="0"/>
      <dgm:spPr/>
    </dgm:pt>
    <dgm:pt modelId="{CFEAE258-0188-4DEF-AAA1-AADAA67D5BB7}" type="pres">
      <dgm:prSet presAssocID="{8CA15EB3-5188-4DDD-B769-61C6BE7C0FED}" presName="parTx" presStyleLbl="revTx" presStyleIdx="0" presStyleCnt="3">
        <dgm:presLayoutVars>
          <dgm:chMax val="0"/>
          <dgm:chPref val="0"/>
        </dgm:presLayoutVars>
      </dgm:prSet>
      <dgm:spPr/>
    </dgm:pt>
    <dgm:pt modelId="{BE706B56-30F9-40A8-957E-64340813F793}" type="pres">
      <dgm:prSet presAssocID="{4A6A7B69-A508-4A43-8AA9-5982C3719B83}" presName="sibTrans" presStyleCnt="0"/>
      <dgm:spPr/>
    </dgm:pt>
    <dgm:pt modelId="{1538D3DE-6D5A-4FFF-8E30-E03D360ED612}" type="pres">
      <dgm:prSet presAssocID="{A2A3C8FA-2ADC-4404-B546-D09E770C4DB1}" presName="compNode" presStyleCnt="0"/>
      <dgm:spPr/>
    </dgm:pt>
    <dgm:pt modelId="{C5B67EC3-05CD-400D-B5D1-3212A1FE7027}" type="pres">
      <dgm:prSet presAssocID="{A2A3C8FA-2ADC-4404-B546-D09E770C4DB1}" presName="bgRect" presStyleLbl="bgShp" presStyleIdx="1" presStyleCnt="3"/>
      <dgm:spPr/>
    </dgm:pt>
    <dgm:pt modelId="{ABB509CB-725D-4F51-8E18-5BD7B1B50141}" type="pres">
      <dgm:prSet presAssocID="{A2A3C8FA-2ADC-4404-B546-D09E770C4DB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E7E33E6F-B1E2-4D4C-9413-0BF801714831}" type="pres">
      <dgm:prSet presAssocID="{A2A3C8FA-2ADC-4404-B546-D09E770C4DB1}" presName="spaceRect" presStyleCnt="0"/>
      <dgm:spPr/>
    </dgm:pt>
    <dgm:pt modelId="{A6AB557F-AF9B-4C57-BDC3-121AE3B15D41}" type="pres">
      <dgm:prSet presAssocID="{A2A3C8FA-2ADC-4404-B546-D09E770C4DB1}" presName="parTx" presStyleLbl="revTx" presStyleIdx="1" presStyleCnt="3">
        <dgm:presLayoutVars>
          <dgm:chMax val="0"/>
          <dgm:chPref val="0"/>
        </dgm:presLayoutVars>
      </dgm:prSet>
      <dgm:spPr/>
    </dgm:pt>
    <dgm:pt modelId="{A82F8D69-9ACA-42D8-9884-91CB068B90E2}" type="pres">
      <dgm:prSet presAssocID="{0197DF2F-F094-42B1-8A19-064784AA5F70}" presName="sibTrans" presStyleCnt="0"/>
      <dgm:spPr/>
    </dgm:pt>
    <dgm:pt modelId="{46E3E310-CB78-40D0-825F-80A10DA55FC1}" type="pres">
      <dgm:prSet presAssocID="{364856E2-F871-498F-9EAE-B3CF57135111}" presName="compNode" presStyleCnt="0"/>
      <dgm:spPr/>
    </dgm:pt>
    <dgm:pt modelId="{61730908-0AED-47EB-8571-6719D346D280}" type="pres">
      <dgm:prSet presAssocID="{364856E2-F871-498F-9EAE-B3CF57135111}" presName="bgRect" presStyleLbl="bgShp" presStyleIdx="2" presStyleCnt="3"/>
      <dgm:spPr/>
    </dgm:pt>
    <dgm:pt modelId="{CF5A5B97-C11F-4835-86B0-F212A6EAA194}" type="pres">
      <dgm:prSet presAssocID="{364856E2-F871-498F-9EAE-B3CF5713511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F15B1CFE-2716-4D86-9D23-5E5B22850FE3}" type="pres">
      <dgm:prSet presAssocID="{364856E2-F871-498F-9EAE-B3CF57135111}" presName="spaceRect" presStyleCnt="0"/>
      <dgm:spPr/>
    </dgm:pt>
    <dgm:pt modelId="{02489F6D-68C5-4B78-8293-4EC9DF7C3571}" type="pres">
      <dgm:prSet presAssocID="{364856E2-F871-498F-9EAE-B3CF57135111}" presName="parTx" presStyleLbl="revTx" presStyleIdx="2" presStyleCnt="3">
        <dgm:presLayoutVars>
          <dgm:chMax val="0"/>
          <dgm:chPref val="0"/>
        </dgm:presLayoutVars>
      </dgm:prSet>
      <dgm:spPr/>
    </dgm:pt>
  </dgm:ptLst>
  <dgm:cxnLst>
    <dgm:cxn modelId="{BD68E447-B37C-4169-BE16-9A4120F08FC0}" type="presOf" srcId="{C510F23D-EC50-4EFA-9A0F-21AA0126ACE2}" destId="{92A2A08E-7529-4EEF-BED9-6FC892F5D1A7}" srcOrd="0" destOrd="0" presId="urn:microsoft.com/office/officeart/2018/2/layout/IconVerticalSolidList"/>
    <dgm:cxn modelId="{BEB9BD68-3662-4FDA-BE1F-35314A9B79E3}" type="presOf" srcId="{A2A3C8FA-2ADC-4404-B546-D09E770C4DB1}" destId="{A6AB557F-AF9B-4C57-BDC3-121AE3B15D41}" srcOrd="0" destOrd="0" presId="urn:microsoft.com/office/officeart/2018/2/layout/IconVerticalSolidList"/>
    <dgm:cxn modelId="{6F6E7A4E-20DB-4F4C-97EC-FE761FF21617}" srcId="{C510F23D-EC50-4EFA-9A0F-21AA0126ACE2}" destId="{8CA15EB3-5188-4DDD-B769-61C6BE7C0FED}" srcOrd="0" destOrd="0" parTransId="{26538028-7229-4BE0-9432-D41A949DD326}" sibTransId="{4A6A7B69-A508-4A43-8AA9-5982C3719B83}"/>
    <dgm:cxn modelId="{4538D050-CB9C-4232-B117-1CEC044BD122}" type="presOf" srcId="{8CA15EB3-5188-4DDD-B769-61C6BE7C0FED}" destId="{CFEAE258-0188-4DEF-AAA1-AADAA67D5BB7}" srcOrd="0" destOrd="0" presId="urn:microsoft.com/office/officeart/2018/2/layout/IconVerticalSolidList"/>
    <dgm:cxn modelId="{F5DC8F8B-97DD-4C52-AC60-80F8080F42E0}" srcId="{C510F23D-EC50-4EFA-9A0F-21AA0126ACE2}" destId="{364856E2-F871-498F-9EAE-B3CF57135111}" srcOrd="2" destOrd="0" parTransId="{A52F14D3-F18E-414B-8236-64247DA0ACD5}" sibTransId="{650D2A9C-CA8D-4155-8223-F9A182B37B1A}"/>
    <dgm:cxn modelId="{5291E3B7-85E5-4CCC-8150-8E77E2AF0B4B}" type="presOf" srcId="{364856E2-F871-498F-9EAE-B3CF57135111}" destId="{02489F6D-68C5-4B78-8293-4EC9DF7C3571}" srcOrd="0" destOrd="0" presId="urn:microsoft.com/office/officeart/2018/2/layout/IconVerticalSolidList"/>
    <dgm:cxn modelId="{E9B94CD2-1E5E-4F69-A177-352DB2C6F1EC}" srcId="{C510F23D-EC50-4EFA-9A0F-21AA0126ACE2}" destId="{A2A3C8FA-2ADC-4404-B546-D09E770C4DB1}" srcOrd="1" destOrd="0" parTransId="{4B6D2114-9E60-44C7-8108-E1E5428EC5A6}" sibTransId="{0197DF2F-F094-42B1-8A19-064784AA5F70}"/>
    <dgm:cxn modelId="{71E9EA1E-8B51-4D45-A034-76C41DD702C0}" type="presParOf" srcId="{92A2A08E-7529-4EEF-BED9-6FC892F5D1A7}" destId="{03056063-A85B-4418-AEA5-71EA22D2A3BB}" srcOrd="0" destOrd="0" presId="urn:microsoft.com/office/officeart/2018/2/layout/IconVerticalSolidList"/>
    <dgm:cxn modelId="{2807A0B8-744B-4290-8681-BA0D5F04B440}" type="presParOf" srcId="{03056063-A85B-4418-AEA5-71EA22D2A3BB}" destId="{2B0A663B-A9C9-4224-9A39-31D94A27C3DF}" srcOrd="0" destOrd="0" presId="urn:microsoft.com/office/officeart/2018/2/layout/IconVerticalSolidList"/>
    <dgm:cxn modelId="{F67562DC-0C47-4924-ABC0-300DEA3A9874}" type="presParOf" srcId="{03056063-A85B-4418-AEA5-71EA22D2A3BB}" destId="{DB80B404-F879-4550-8E4C-53AEAC9A8898}" srcOrd="1" destOrd="0" presId="urn:microsoft.com/office/officeart/2018/2/layout/IconVerticalSolidList"/>
    <dgm:cxn modelId="{51347C37-86D6-41C8-8B68-681D3BD1EFE7}" type="presParOf" srcId="{03056063-A85B-4418-AEA5-71EA22D2A3BB}" destId="{1FE9839B-3ADF-4AFC-98B1-B5692CF07F23}" srcOrd="2" destOrd="0" presId="urn:microsoft.com/office/officeart/2018/2/layout/IconVerticalSolidList"/>
    <dgm:cxn modelId="{62582D24-E389-421B-9043-D0C57D1AC5A2}" type="presParOf" srcId="{03056063-A85B-4418-AEA5-71EA22D2A3BB}" destId="{CFEAE258-0188-4DEF-AAA1-AADAA67D5BB7}" srcOrd="3" destOrd="0" presId="urn:microsoft.com/office/officeart/2018/2/layout/IconVerticalSolidList"/>
    <dgm:cxn modelId="{DACF278D-34B8-4598-885D-3253361DA431}" type="presParOf" srcId="{92A2A08E-7529-4EEF-BED9-6FC892F5D1A7}" destId="{BE706B56-30F9-40A8-957E-64340813F793}" srcOrd="1" destOrd="0" presId="urn:microsoft.com/office/officeart/2018/2/layout/IconVerticalSolidList"/>
    <dgm:cxn modelId="{6B3CAF9F-A87C-44E7-9CA2-FFA00720ACE9}" type="presParOf" srcId="{92A2A08E-7529-4EEF-BED9-6FC892F5D1A7}" destId="{1538D3DE-6D5A-4FFF-8E30-E03D360ED612}" srcOrd="2" destOrd="0" presId="urn:microsoft.com/office/officeart/2018/2/layout/IconVerticalSolidList"/>
    <dgm:cxn modelId="{067FF1F0-2ED9-4AF1-932E-84DEBB9F3AEB}" type="presParOf" srcId="{1538D3DE-6D5A-4FFF-8E30-E03D360ED612}" destId="{C5B67EC3-05CD-400D-B5D1-3212A1FE7027}" srcOrd="0" destOrd="0" presId="urn:microsoft.com/office/officeart/2018/2/layout/IconVerticalSolidList"/>
    <dgm:cxn modelId="{F54AB203-D41A-4A9E-BC4A-A30A7C5D93BC}" type="presParOf" srcId="{1538D3DE-6D5A-4FFF-8E30-E03D360ED612}" destId="{ABB509CB-725D-4F51-8E18-5BD7B1B50141}" srcOrd="1" destOrd="0" presId="urn:microsoft.com/office/officeart/2018/2/layout/IconVerticalSolidList"/>
    <dgm:cxn modelId="{E20C8EB0-FC9C-464A-A4BD-525840ACEC49}" type="presParOf" srcId="{1538D3DE-6D5A-4FFF-8E30-E03D360ED612}" destId="{E7E33E6F-B1E2-4D4C-9413-0BF801714831}" srcOrd="2" destOrd="0" presId="urn:microsoft.com/office/officeart/2018/2/layout/IconVerticalSolidList"/>
    <dgm:cxn modelId="{C885695B-913C-4007-9669-A7942FAFC685}" type="presParOf" srcId="{1538D3DE-6D5A-4FFF-8E30-E03D360ED612}" destId="{A6AB557F-AF9B-4C57-BDC3-121AE3B15D41}" srcOrd="3" destOrd="0" presId="urn:microsoft.com/office/officeart/2018/2/layout/IconVerticalSolidList"/>
    <dgm:cxn modelId="{EF3D6F2C-1967-4DE4-B0C6-AC5581D7F413}" type="presParOf" srcId="{92A2A08E-7529-4EEF-BED9-6FC892F5D1A7}" destId="{A82F8D69-9ACA-42D8-9884-91CB068B90E2}" srcOrd="3" destOrd="0" presId="urn:microsoft.com/office/officeart/2018/2/layout/IconVerticalSolidList"/>
    <dgm:cxn modelId="{9F74C018-ECA4-451F-954C-10175F2790DD}" type="presParOf" srcId="{92A2A08E-7529-4EEF-BED9-6FC892F5D1A7}" destId="{46E3E310-CB78-40D0-825F-80A10DA55FC1}" srcOrd="4" destOrd="0" presId="urn:microsoft.com/office/officeart/2018/2/layout/IconVerticalSolidList"/>
    <dgm:cxn modelId="{2A842497-8BA6-4B2E-A29A-832A00724E1D}" type="presParOf" srcId="{46E3E310-CB78-40D0-825F-80A10DA55FC1}" destId="{61730908-0AED-47EB-8571-6719D346D280}" srcOrd="0" destOrd="0" presId="urn:microsoft.com/office/officeart/2018/2/layout/IconVerticalSolidList"/>
    <dgm:cxn modelId="{DC988D08-0FA1-4CEC-9C2A-8EC66B649F8B}" type="presParOf" srcId="{46E3E310-CB78-40D0-825F-80A10DA55FC1}" destId="{CF5A5B97-C11F-4835-86B0-F212A6EAA194}" srcOrd="1" destOrd="0" presId="urn:microsoft.com/office/officeart/2018/2/layout/IconVerticalSolidList"/>
    <dgm:cxn modelId="{7AE1E8CC-FCD1-489E-9C65-6B028EFB1938}" type="presParOf" srcId="{46E3E310-CB78-40D0-825F-80A10DA55FC1}" destId="{F15B1CFE-2716-4D86-9D23-5E5B22850FE3}" srcOrd="2" destOrd="0" presId="urn:microsoft.com/office/officeart/2018/2/layout/IconVerticalSolidList"/>
    <dgm:cxn modelId="{C0B3462A-7936-4DE2-A8A7-F9B0A2FEEB77}" type="presParOf" srcId="{46E3E310-CB78-40D0-825F-80A10DA55FC1}" destId="{02489F6D-68C5-4B78-8293-4EC9DF7C357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E0ED58-41B3-4B95-A12D-BCAD652BE0A3}" type="doc">
      <dgm:prSet loTypeId="urn:microsoft.com/office/officeart/2005/8/layout/pList2" loCatId="list" qsTypeId="urn:microsoft.com/office/officeart/2005/8/quickstyle/simple1" qsCatId="simple" csTypeId="urn:microsoft.com/office/officeart/2005/8/colors/accent1_2" csCatId="accent1" phldr="1"/>
      <dgm:spPr/>
    </dgm:pt>
    <dgm:pt modelId="{DFB18663-7BEF-440F-9631-F21185DADEE0}">
      <dgm:prSet phldrT="[Text]" custT="1"/>
      <dgm:spPr/>
      <dgm:t>
        <a:bodyPr/>
        <a:lstStyle/>
        <a:p>
          <a:r>
            <a:rPr lang="en-AU" sz="1300" b="1" dirty="0"/>
            <a:t>Standard</a:t>
          </a:r>
        </a:p>
        <a:p>
          <a:r>
            <a:rPr lang="en-AU" sz="1200" dirty="0"/>
            <a:t> 10 individual sessions</a:t>
          </a:r>
          <a:endParaRPr lang="en-US" sz="1200" dirty="0"/>
        </a:p>
      </dgm:t>
    </dgm:pt>
    <dgm:pt modelId="{7EC78E01-ECDE-4F62-A5DA-887E85EF9B23}" type="parTrans" cxnId="{61E30AEB-2178-4206-AAF2-D3EF4CDD3BC7}">
      <dgm:prSet/>
      <dgm:spPr/>
      <dgm:t>
        <a:bodyPr/>
        <a:lstStyle/>
        <a:p>
          <a:endParaRPr lang="en-US"/>
        </a:p>
      </dgm:t>
    </dgm:pt>
    <dgm:pt modelId="{2CAE332C-D2E0-4E18-86E4-07E253C1A943}" type="sibTrans" cxnId="{61E30AEB-2178-4206-AAF2-D3EF4CDD3BC7}">
      <dgm:prSet/>
      <dgm:spPr/>
      <dgm:t>
        <a:bodyPr/>
        <a:lstStyle/>
        <a:p>
          <a:endParaRPr lang="en-US"/>
        </a:p>
      </dgm:t>
    </dgm:pt>
    <dgm:pt modelId="{3AD3F8F5-8B0F-4EDD-AE58-703F18E8C32F}">
      <dgm:prSet phldrT="[Text]" custT="1"/>
      <dgm:spPr/>
      <dgm:t>
        <a:bodyPr/>
        <a:lstStyle/>
        <a:p>
          <a:r>
            <a:rPr lang="en-US" sz="1300" b="1" dirty="0"/>
            <a:t>Group</a:t>
          </a:r>
        </a:p>
        <a:p>
          <a:r>
            <a:rPr lang="en-US" sz="1200" b="0" dirty="0"/>
            <a:t>5 2-hour group sessions; 3 individual phone calls </a:t>
          </a:r>
          <a:endParaRPr lang="en-US" sz="900" b="1" dirty="0"/>
        </a:p>
      </dgm:t>
    </dgm:pt>
    <dgm:pt modelId="{4EDADEFC-FF2F-4CF9-BD2B-419E3809BC57}" type="parTrans" cxnId="{57C5714A-C8CD-4013-BA50-376FAAB6507E}">
      <dgm:prSet/>
      <dgm:spPr/>
      <dgm:t>
        <a:bodyPr/>
        <a:lstStyle/>
        <a:p>
          <a:endParaRPr lang="en-US"/>
        </a:p>
      </dgm:t>
    </dgm:pt>
    <dgm:pt modelId="{705811E2-6DC8-481B-9798-09A0C6DF5833}" type="sibTrans" cxnId="{57C5714A-C8CD-4013-BA50-376FAAB6507E}">
      <dgm:prSet/>
      <dgm:spPr/>
      <dgm:t>
        <a:bodyPr/>
        <a:lstStyle/>
        <a:p>
          <a:endParaRPr lang="en-US"/>
        </a:p>
      </dgm:t>
    </dgm:pt>
    <dgm:pt modelId="{F98807A3-8650-4EE3-99B7-9507D6137A51}">
      <dgm:prSet phldrT="[Text]" custT="1"/>
      <dgm:spPr/>
      <dgm:t>
        <a:bodyPr/>
        <a:lstStyle/>
        <a:p>
          <a:r>
            <a:rPr lang="en-US" sz="1300" b="1" dirty="0"/>
            <a:t>Self-Directed</a:t>
          </a:r>
        </a:p>
        <a:p>
          <a:r>
            <a:rPr lang="en-US" sz="1200" b="0" dirty="0"/>
            <a:t>Self-help workbook</a:t>
          </a:r>
        </a:p>
      </dgm:t>
    </dgm:pt>
    <dgm:pt modelId="{F5BF4F6D-7204-4757-B453-3C13F78A78C6}" type="parTrans" cxnId="{6FF93D6C-ABC6-49AA-8DB3-B672066E61B6}">
      <dgm:prSet/>
      <dgm:spPr/>
      <dgm:t>
        <a:bodyPr/>
        <a:lstStyle/>
        <a:p>
          <a:endParaRPr lang="en-US"/>
        </a:p>
      </dgm:t>
    </dgm:pt>
    <dgm:pt modelId="{BDDFF2A2-F3A0-4907-8F83-5E009E3EDC24}" type="sibTrans" cxnId="{6FF93D6C-ABC6-49AA-8DB3-B672066E61B6}">
      <dgm:prSet/>
      <dgm:spPr/>
      <dgm:t>
        <a:bodyPr/>
        <a:lstStyle/>
        <a:p>
          <a:endParaRPr lang="en-US"/>
        </a:p>
      </dgm:t>
    </dgm:pt>
    <dgm:pt modelId="{EC534D8E-CCAB-4489-911E-AF6385F6BE37}">
      <dgm:prSet custT="1"/>
      <dgm:spPr/>
      <dgm:t>
        <a:bodyPr/>
        <a:lstStyle/>
        <a:p>
          <a:r>
            <a:rPr lang="en-AU" sz="1300" b="1" dirty="0"/>
            <a:t>Online</a:t>
          </a:r>
        </a:p>
        <a:p>
          <a:r>
            <a:rPr lang="en-AU" sz="1200" b="0" dirty="0"/>
            <a:t>8 self-paced modules online</a:t>
          </a:r>
        </a:p>
      </dgm:t>
    </dgm:pt>
    <dgm:pt modelId="{B230B90C-CBAA-4B20-BB4A-7C5C8C74B74D}" type="parTrans" cxnId="{3CE7102D-46A5-429D-8D88-F98D75FB7F0C}">
      <dgm:prSet/>
      <dgm:spPr/>
      <dgm:t>
        <a:bodyPr/>
        <a:lstStyle/>
        <a:p>
          <a:endParaRPr lang="en-US"/>
        </a:p>
      </dgm:t>
    </dgm:pt>
    <dgm:pt modelId="{4B9F7FF3-4656-4704-91AF-FE7D414866D3}" type="sibTrans" cxnId="{3CE7102D-46A5-429D-8D88-F98D75FB7F0C}">
      <dgm:prSet/>
      <dgm:spPr/>
      <dgm:t>
        <a:bodyPr/>
        <a:lstStyle/>
        <a:p>
          <a:endParaRPr lang="en-US"/>
        </a:p>
      </dgm:t>
    </dgm:pt>
    <dgm:pt modelId="{9F67971A-B5FE-4F5B-A020-82B791E19DF8}" type="pres">
      <dgm:prSet presAssocID="{2BE0ED58-41B3-4B95-A12D-BCAD652BE0A3}" presName="Name0" presStyleCnt="0">
        <dgm:presLayoutVars>
          <dgm:dir/>
          <dgm:resizeHandles val="exact"/>
        </dgm:presLayoutVars>
      </dgm:prSet>
      <dgm:spPr/>
    </dgm:pt>
    <dgm:pt modelId="{7822B722-02CB-4451-ADF6-F91EA557AC4F}" type="pres">
      <dgm:prSet presAssocID="{2BE0ED58-41B3-4B95-A12D-BCAD652BE0A3}" presName="bkgdShp" presStyleLbl="alignAccFollowNode1" presStyleIdx="0" presStyleCnt="1"/>
      <dgm:spPr/>
    </dgm:pt>
    <dgm:pt modelId="{D7349A68-81FE-4C52-AB08-6E84AB2789B9}" type="pres">
      <dgm:prSet presAssocID="{2BE0ED58-41B3-4B95-A12D-BCAD652BE0A3}" presName="linComp" presStyleCnt="0"/>
      <dgm:spPr/>
    </dgm:pt>
    <dgm:pt modelId="{3FC887FE-C7B4-4CF0-A4DC-5CFB2E8F034B}" type="pres">
      <dgm:prSet presAssocID="{DFB18663-7BEF-440F-9631-F21185DADEE0}" presName="compNode" presStyleCnt="0"/>
      <dgm:spPr/>
    </dgm:pt>
    <dgm:pt modelId="{515258B3-1DD7-4FB6-A37D-7DED29B1D21C}" type="pres">
      <dgm:prSet presAssocID="{DFB18663-7BEF-440F-9631-F21185DADEE0}" presName="node" presStyleLbl="node1" presStyleIdx="0" presStyleCnt="4">
        <dgm:presLayoutVars>
          <dgm:bulletEnabled val="1"/>
        </dgm:presLayoutVars>
      </dgm:prSet>
      <dgm:spPr/>
    </dgm:pt>
    <dgm:pt modelId="{86DA088E-F49E-4B24-BAC2-7BCCA2155390}" type="pres">
      <dgm:prSet presAssocID="{DFB18663-7BEF-440F-9631-F21185DADEE0}" presName="invisiNode" presStyleLbl="node1" presStyleIdx="0" presStyleCnt="4"/>
      <dgm:spPr/>
    </dgm:pt>
    <dgm:pt modelId="{B385E660-649D-4448-A501-60DD83A5F901}" type="pres">
      <dgm:prSet presAssocID="{DFB18663-7BEF-440F-9631-F21185DADEE0}" presName="imagNode" presStyleLbl="fgImgPlace1" presStyleIdx="0" presStyleCnt="4" custScaleX="94976" custScaleY="99630"/>
      <dgm:spPr>
        <a:blipFill>
          <a:blip xmlns:r="http://schemas.openxmlformats.org/officeDocument/2006/relationships" r:embed="rId1">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3000" r="-3000"/>
          </a:stretch>
        </a:blipFill>
      </dgm:spPr>
      <dgm:extLst>
        <a:ext uri="{E40237B7-FDA0-4F09-8148-C483321AD2D9}">
          <dgm14:cNvPr xmlns:dgm14="http://schemas.microsoft.com/office/drawing/2010/diagram" id="0" name="" descr="Man with solid fill"/>
        </a:ext>
      </dgm:extLst>
    </dgm:pt>
    <dgm:pt modelId="{13071379-6D4A-4EE2-9F29-ECACC54084F3}" type="pres">
      <dgm:prSet presAssocID="{2CAE332C-D2E0-4E18-86E4-07E253C1A943}" presName="sibTrans" presStyleLbl="sibTrans2D1" presStyleIdx="0" presStyleCnt="0"/>
      <dgm:spPr/>
    </dgm:pt>
    <dgm:pt modelId="{3AB70F81-AD1F-4025-91D0-BEB76BFEFBFC}" type="pres">
      <dgm:prSet presAssocID="{EC534D8E-CCAB-4489-911E-AF6385F6BE37}" presName="compNode" presStyleCnt="0"/>
      <dgm:spPr/>
    </dgm:pt>
    <dgm:pt modelId="{EF709363-76B4-4346-8ED7-28C385CD28F2}" type="pres">
      <dgm:prSet presAssocID="{EC534D8E-CCAB-4489-911E-AF6385F6BE37}" presName="node" presStyleLbl="node1" presStyleIdx="1" presStyleCnt="4" custLinFactX="4936" custLinFactNeighborX="100000" custLinFactNeighborY="5416">
        <dgm:presLayoutVars>
          <dgm:bulletEnabled val="1"/>
        </dgm:presLayoutVars>
      </dgm:prSet>
      <dgm:spPr/>
    </dgm:pt>
    <dgm:pt modelId="{B72B8B9E-FB1C-4F38-A80E-3ACAFE256824}" type="pres">
      <dgm:prSet presAssocID="{EC534D8E-CCAB-4489-911E-AF6385F6BE37}" presName="invisiNode" presStyleLbl="node1" presStyleIdx="1" presStyleCnt="4"/>
      <dgm:spPr/>
    </dgm:pt>
    <dgm:pt modelId="{DB23AC16-3128-4BAA-A0A8-D668C70CB374}" type="pres">
      <dgm:prSet presAssocID="{EC534D8E-CCAB-4489-911E-AF6385F6BE37}" presName="imagNode" presStyleLbl="fgImgPlace1" presStyleIdx="1" presStyleCnt="4" custAng="0" custLinFactX="4936" custLinFactNeighborX="100000" custLinFactNeighborY="-567"/>
      <dgm:spPr>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Remote learning language with solid fill"/>
        </a:ext>
      </dgm:extLst>
    </dgm:pt>
    <dgm:pt modelId="{E0FE3EB3-93B1-4995-ACBD-3AE9C493832B}" type="pres">
      <dgm:prSet presAssocID="{4B9F7FF3-4656-4704-91AF-FE7D414866D3}" presName="sibTrans" presStyleLbl="sibTrans2D1" presStyleIdx="0" presStyleCnt="0"/>
      <dgm:spPr/>
    </dgm:pt>
    <dgm:pt modelId="{3E56860C-6FFB-416E-9128-8E4B6DDF0FDB}" type="pres">
      <dgm:prSet presAssocID="{3AD3F8F5-8B0F-4EDD-AE58-703F18E8C32F}" presName="compNode" presStyleCnt="0"/>
      <dgm:spPr/>
    </dgm:pt>
    <dgm:pt modelId="{8C1788BC-92B7-44FE-9898-4DB86F2309F7}" type="pres">
      <dgm:prSet presAssocID="{3AD3F8F5-8B0F-4EDD-AE58-703F18E8C32F}" presName="node" presStyleLbl="node1" presStyleIdx="2" presStyleCnt="4" custLinFactX="-11431" custLinFactNeighborX="-100000" custLinFactNeighborY="0">
        <dgm:presLayoutVars>
          <dgm:bulletEnabled val="1"/>
        </dgm:presLayoutVars>
      </dgm:prSet>
      <dgm:spPr/>
    </dgm:pt>
    <dgm:pt modelId="{1E429444-B5FA-41B7-8830-D2AB88B2BE30}" type="pres">
      <dgm:prSet presAssocID="{3AD3F8F5-8B0F-4EDD-AE58-703F18E8C32F}" presName="invisiNode" presStyleLbl="node1" presStyleIdx="2" presStyleCnt="4"/>
      <dgm:spPr/>
    </dgm:pt>
    <dgm:pt modelId="{E05063ED-955D-43B5-B041-4F3DC4AFA2F1}" type="pres">
      <dgm:prSet presAssocID="{3AD3F8F5-8B0F-4EDD-AE58-703F18E8C32F}" presName="imagNode" presStyleLbl="fgImgPlace1" presStyleIdx="2" presStyleCnt="4" custLinFactX="-13715" custLinFactNeighborX="-100000" custLinFactNeighborY="-567"/>
      <dgm:spPr>
        <a:blipFill>
          <a:blip xmlns:r="http://schemas.openxmlformats.org/officeDocument/2006/relationships"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6000" b="-16000"/>
          </a:stretch>
        </a:blipFill>
      </dgm:spPr>
      <dgm:extLst>
        <a:ext uri="{E40237B7-FDA0-4F09-8148-C483321AD2D9}">
          <dgm14:cNvPr xmlns:dgm14="http://schemas.microsoft.com/office/drawing/2010/diagram" id="0" name="" descr="Group success with solid fill"/>
        </a:ext>
      </dgm:extLst>
    </dgm:pt>
    <dgm:pt modelId="{C6FEB9F6-AE3E-4540-89A5-6A437513BB66}" type="pres">
      <dgm:prSet presAssocID="{705811E2-6DC8-481B-9798-09A0C6DF5833}" presName="sibTrans" presStyleLbl="sibTrans2D1" presStyleIdx="0" presStyleCnt="0"/>
      <dgm:spPr/>
    </dgm:pt>
    <dgm:pt modelId="{7008A87C-724D-44A1-94F0-14D55896C050}" type="pres">
      <dgm:prSet presAssocID="{F98807A3-8650-4EE3-99B7-9507D6137A51}" presName="compNode" presStyleCnt="0"/>
      <dgm:spPr/>
    </dgm:pt>
    <dgm:pt modelId="{CE31588D-8DE0-47CF-8270-1179B5BFF1DE}" type="pres">
      <dgm:prSet presAssocID="{F98807A3-8650-4EE3-99B7-9507D6137A51}" presName="node" presStyleLbl="node1" presStyleIdx="3" presStyleCnt="4">
        <dgm:presLayoutVars>
          <dgm:bulletEnabled val="1"/>
        </dgm:presLayoutVars>
      </dgm:prSet>
      <dgm:spPr/>
    </dgm:pt>
    <dgm:pt modelId="{CF04960E-874E-48D4-8F0B-2055354DBD5E}" type="pres">
      <dgm:prSet presAssocID="{F98807A3-8650-4EE3-99B7-9507D6137A51}" presName="invisiNode" presStyleLbl="node1" presStyleIdx="3" presStyleCnt="4"/>
      <dgm:spPr/>
    </dgm:pt>
    <dgm:pt modelId="{A2DA5E54-D2C0-4139-B523-9C254F4A3065}" type="pres">
      <dgm:prSet presAssocID="{F98807A3-8650-4EE3-99B7-9507D6137A51}" presName="imagNode" presStyleLbl="fgImgPlace1" presStyleIdx="3" presStyleCnt="4"/>
      <dgm:spPr>
        <a:blipFill>
          <a:blip xmlns:r="http://schemas.openxmlformats.org/officeDocument/2006/relationships" r:embed="rId7">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Books with solid fill"/>
        </a:ext>
      </dgm:extLst>
    </dgm:pt>
  </dgm:ptLst>
  <dgm:cxnLst>
    <dgm:cxn modelId="{3CE7102D-46A5-429D-8D88-F98D75FB7F0C}" srcId="{2BE0ED58-41B3-4B95-A12D-BCAD652BE0A3}" destId="{EC534D8E-CCAB-4489-911E-AF6385F6BE37}" srcOrd="1" destOrd="0" parTransId="{B230B90C-CBAA-4B20-BB4A-7C5C8C74B74D}" sibTransId="{4B9F7FF3-4656-4704-91AF-FE7D414866D3}"/>
    <dgm:cxn modelId="{57C5714A-C8CD-4013-BA50-376FAAB6507E}" srcId="{2BE0ED58-41B3-4B95-A12D-BCAD652BE0A3}" destId="{3AD3F8F5-8B0F-4EDD-AE58-703F18E8C32F}" srcOrd="2" destOrd="0" parTransId="{4EDADEFC-FF2F-4CF9-BD2B-419E3809BC57}" sibTransId="{705811E2-6DC8-481B-9798-09A0C6DF5833}"/>
    <dgm:cxn modelId="{AD47E44B-4F6B-48E9-A511-302AF109332D}" type="presOf" srcId="{DFB18663-7BEF-440F-9631-F21185DADEE0}" destId="{515258B3-1DD7-4FB6-A37D-7DED29B1D21C}" srcOrd="0" destOrd="0" presId="urn:microsoft.com/office/officeart/2005/8/layout/pList2"/>
    <dgm:cxn modelId="{6FF93D6C-ABC6-49AA-8DB3-B672066E61B6}" srcId="{2BE0ED58-41B3-4B95-A12D-BCAD652BE0A3}" destId="{F98807A3-8650-4EE3-99B7-9507D6137A51}" srcOrd="3" destOrd="0" parTransId="{F5BF4F6D-7204-4757-B453-3C13F78A78C6}" sibTransId="{BDDFF2A2-F3A0-4907-8F83-5E009E3EDC24}"/>
    <dgm:cxn modelId="{C8246B52-6A8B-4219-ADC4-68776426258E}" type="presOf" srcId="{2BE0ED58-41B3-4B95-A12D-BCAD652BE0A3}" destId="{9F67971A-B5FE-4F5B-A020-82B791E19DF8}" srcOrd="0" destOrd="0" presId="urn:microsoft.com/office/officeart/2005/8/layout/pList2"/>
    <dgm:cxn modelId="{CFDCE896-4DC7-4FE6-95C1-D85729636470}" type="presOf" srcId="{EC534D8E-CCAB-4489-911E-AF6385F6BE37}" destId="{EF709363-76B4-4346-8ED7-28C385CD28F2}" srcOrd="0" destOrd="0" presId="urn:microsoft.com/office/officeart/2005/8/layout/pList2"/>
    <dgm:cxn modelId="{8FB08B9C-B4C0-4C28-AA5E-7AD373F17804}" type="presOf" srcId="{3AD3F8F5-8B0F-4EDD-AE58-703F18E8C32F}" destId="{8C1788BC-92B7-44FE-9898-4DB86F2309F7}" srcOrd="0" destOrd="0" presId="urn:microsoft.com/office/officeart/2005/8/layout/pList2"/>
    <dgm:cxn modelId="{39CF51A7-62DA-4E03-8D40-06820FA1588D}" type="presOf" srcId="{4B9F7FF3-4656-4704-91AF-FE7D414866D3}" destId="{E0FE3EB3-93B1-4995-ACBD-3AE9C493832B}" srcOrd="0" destOrd="0" presId="urn:microsoft.com/office/officeart/2005/8/layout/pList2"/>
    <dgm:cxn modelId="{BD4893AA-BAA9-4293-BD92-C4A406967E9F}" type="presOf" srcId="{705811E2-6DC8-481B-9798-09A0C6DF5833}" destId="{C6FEB9F6-AE3E-4540-89A5-6A437513BB66}" srcOrd="0" destOrd="0" presId="urn:microsoft.com/office/officeart/2005/8/layout/pList2"/>
    <dgm:cxn modelId="{58B4C9C3-BC5F-4C4D-9DC1-8B45F6E043B3}" type="presOf" srcId="{2CAE332C-D2E0-4E18-86E4-07E253C1A943}" destId="{13071379-6D4A-4EE2-9F29-ECACC54084F3}" srcOrd="0" destOrd="0" presId="urn:microsoft.com/office/officeart/2005/8/layout/pList2"/>
    <dgm:cxn modelId="{61E30AEB-2178-4206-AAF2-D3EF4CDD3BC7}" srcId="{2BE0ED58-41B3-4B95-A12D-BCAD652BE0A3}" destId="{DFB18663-7BEF-440F-9631-F21185DADEE0}" srcOrd="0" destOrd="0" parTransId="{7EC78E01-ECDE-4F62-A5DA-887E85EF9B23}" sibTransId="{2CAE332C-D2E0-4E18-86E4-07E253C1A943}"/>
    <dgm:cxn modelId="{8C2B7CF2-607A-4F0E-89B2-BE6556BF3850}" type="presOf" srcId="{F98807A3-8650-4EE3-99B7-9507D6137A51}" destId="{CE31588D-8DE0-47CF-8270-1179B5BFF1DE}" srcOrd="0" destOrd="0" presId="urn:microsoft.com/office/officeart/2005/8/layout/pList2"/>
    <dgm:cxn modelId="{3BACCA0C-F350-4742-AAC0-ACB7A39EC86F}" type="presParOf" srcId="{9F67971A-B5FE-4F5B-A020-82B791E19DF8}" destId="{7822B722-02CB-4451-ADF6-F91EA557AC4F}" srcOrd="0" destOrd="0" presId="urn:microsoft.com/office/officeart/2005/8/layout/pList2"/>
    <dgm:cxn modelId="{1FB2A1F0-E35B-4A5B-BFE5-886037857028}" type="presParOf" srcId="{9F67971A-B5FE-4F5B-A020-82B791E19DF8}" destId="{D7349A68-81FE-4C52-AB08-6E84AB2789B9}" srcOrd="1" destOrd="0" presId="urn:microsoft.com/office/officeart/2005/8/layout/pList2"/>
    <dgm:cxn modelId="{401A7BDD-4ED3-4F2C-A6B6-F053DA0DC406}" type="presParOf" srcId="{D7349A68-81FE-4C52-AB08-6E84AB2789B9}" destId="{3FC887FE-C7B4-4CF0-A4DC-5CFB2E8F034B}" srcOrd="0" destOrd="0" presId="urn:microsoft.com/office/officeart/2005/8/layout/pList2"/>
    <dgm:cxn modelId="{630A7C98-E840-4D52-89ED-4578FCACCDE9}" type="presParOf" srcId="{3FC887FE-C7B4-4CF0-A4DC-5CFB2E8F034B}" destId="{515258B3-1DD7-4FB6-A37D-7DED29B1D21C}" srcOrd="0" destOrd="0" presId="urn:microsoft.com/office/officeart/2005/8/layout/pList2"/>
    <dgm:cxn modelId="{CA220AAE-B16A-4FFC-AA94-D8914C572962}" type="presParOf" srcId="{3FC887FE-C7B4-4CF0-A4DC-5CFB2E8F034B}" destId="{86DA088E-F49E-4B24-BAC2-7BCCA2155390}" srcOrd="1" destOrd="0" presId="urn:microsoft.com/office/officeart/2005/8/layout/pList2"/>
    <dgm:cxn modelId="{B5EFAD3C-0207-4B82-8427-D67D7799A4E3}" type="presParOf" srcId="{3FC887FE-C7B4-4CF0-A4DC-5CFB2E8F034B}" destId="{B385E660-649D-4448-A501-60DD83A5F901}" srcOrd="2" destOrd="0" presId="urn:microsoft.com/office/officeart/2005/8/layout/pList2"/>
    <dgm:cxn modelId="{26FD2DAD-CA19-4060-89C4-1107ADD26095}" type="presParOf" srcId="{D7349A68-81FE-4C52-AB08-6E84AB2789B9}" destId="{13071379-6D4A-4EE2-9F29-ECACC54084F3}" srcOrd="1" destOrd="0" presId="urn:microsoft.com/office/officeart/2005/8/layout/pList2"/>
    <dgm:cxn modelId="{32B41116-A4E1-4CBE-8703-7F358FE7199D}" type="presParOf" srcId="{D7349A68-81FE-4C52-AB08-6E84AB2789B9}" destId="{3AB70F81-AD1F-4025-91D0-BEB76BFEFBFC}" srcOrd="2" destOrd="0" presId="urn:microsoft.com/office/officeart/2005/8/layout/pList2"/>
    <dgm:cxn modelId="{7DB340FD-D764-421F-9C1B-B51E47357B48}" type="presParOf" srcId="{3AB70F81-AD1F-4025-91D0-BEB76BFEFBFC}" destId="{EF709363-76B4-4346-8ED7-28C385CD28F2}" srcOrd="0" destOrd="0" presId="urn:microsoft.com/office/officeart/2005/8/layout/pList2"/>
    <dgm:cxn modelId="{A6F4F0A1-E9A4-4C3F-89A7-FA83CF4E8A13}" type="presParOf" srcId="{3AB70F81-AD1F-4025-91D0-BEB76BFEFBFC}" destId="{B72B8B9E-FB1C-4F38-A80E-3ACAFE256824}" srcOrd="1" destOrd="0" presId="urn:microsoft.com/office/officeart/2005/8/layout/pList2"/>
    <dgm:cxn modelId="{623685C9-8B21-416B-844F-CE5B0A1D74E2}" type="presParOf" srcId="{3AB70F81-AD1F-4025-91D0-BEB76BFEFBFC}" destId="{DB23AC16-3128-4BAA-A0A8-D668C70CB374}" srcOrd="2" destOrd="0" presId="urn:microsoft.com/office/officeart/2005/8/layout/pList2"/>
    <dgm:cxn modelId="{04DC2791-88E6-411C-8E85-196A23BF139B}" type="presParOf" srcId="{D7349A68-81FE-4C52-AB08-6E84AB2789B9}" destId="{E0FE3EB3-93B1-4995-ACBD-3AE9C493832B}" srcOrd="3" destOrd="0" presId="urn:microsoft.com/office/officeart/2005/8/layout/pList2"/>
    <dgm:cxn modelId="{9AE7FD69-BE8E-4AC0-BBF8-FBFDC7CB350E}" type="presParOf" srcId="{D7349A68-81FE-4C52-AB08-6E84AB2789B9}" destId="{3E56860C-6FFB-416E-9128-8E4B6DDF0FDB}" srcOrd="4" destOrd="0" presId="urn:microsoft.com/office/officeart/2005/8/layout/pList2"/>
    <dgm:cxn modelId="{9E48A369-365A-462D-A08B-B7EF35DEA60A}" type="presParOf" srcId="{3E56860C-6FFB-416E-9128-8E4B6DDF0FDB}" destId="{8C1788BC-92B7-44FE-9898-4DB86F2309F7}" srcOrd="0" destOrd="0" presId="urn:microsoft.com/office/officeart/2005/8/layout/pList2"/>
    <dgm:cxn modelId="{46B0CA2C-F473-4FB8-8908-713580AEC51E}" type="presParOf" srcId="{3E56860C-6FFB-416E-9128-8E4B6DDF0FDB}" destId="{1E429444-B5FA-41B7-8830-D2AB88B2BE30}" srcOrd="1" destOrd="0" presId="urn:microsoft.com/office/officeart/2005/8/layout/pList2"/>
    <dgm:cxn modelId="{FFD65D4A-C384-4C60-A6DC-EE0ADE75BB46}" type="presParOf" srcId="{3E56860C-6FFB-416E-9128-8E4B6DDF0FDB}" destId="{E05063ED-955D-43B5-B041-4F3DC4AFA2F1}" srcOrd="2" destOrd="0" presId="urn:microsoft.com/office/officeart/2005/8/layout/pList2"/>
    <dgm:cxn modelId="{D2F34CAB-79EE-42CF-AF17-73ED6378E038}" type="presParOf" srcId="{D7349A68-81FE-4C52-AB08-6E84AB2789B9}" destId="{C6FEB9F6-AE3E-4540-89A5-6A437513BB66}" srcOrd="5" destOrd="0" presId="urn:microsoft.com/office/officeart/2005/8/layout/pList2"/>
    <dgm:cxn modelId="{ACFC3198-AFB9-4422-A762-BBBC36B20F0E}" type="presParOf" srcId="{D7349A68-81FE-4C52-AB08-6E84AB2789B9}" destId="{7008A87C-724D-44A1-94F0-14D55896C050}" srcOrd="6" destOrd="0" presId="urn:microsoft.com/office/officeart/2005/8/layout/pList2"/>
    <dgm:cxn modelId="{BF9EC2E9-6596-4E62-ACF3-49AD4E0D0270}" type="presParOf" srcId="{7008A87C-724D-44A1-94F0-14D55896C050}" destId="{CE31588D-8DE0-47CF-8270-1179B5BFF1DE}" srcOrd="0" destOrd="0" presId="urn:microsoft.com/office/officeart/2005/8/layout/pList2"/>
    <dgm:cxn modelId="{32B56C6D-E573-43BF-8C0D-6165E2F5B874}" type="presParOf" srcId="{7008A87C-724D-44A1-94F0-14D55896C050}" destId="{CF04960E-874E-48D4-8F0B-2055354DBD5E}" srcOrd="1" destOrd="0" presId="urn:microsoft.com/office/officeart/2005/8/layout/pList2"/>
    <dgm:cxn modelId="{B15A6F0F-2F6A-4DC9-94BF-60C20C170AEC}" type="presParOf" srcId="{7008A87C-724D-44A1-94F0-14D55896C050}" destId="{A2DA5E54-D2C0-4139-B523-9C254F4A3065}"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A16B31-D610-4674-829B-76F836535BD4}" type="doc">
      <dgm:prSet loTypeId="urn:microsoft.com/office/officeart/2005/8/layout/list1" loCatId="list" qsTypeId="urn:microsoft.com/office/officeart/2005/8/quickstyle/simple5" qsCatId="simple" csTypeId="urn:microsoft.com/office/officeart/2005/8/colors/accent2_2" csCatId="accent2" phldr="1"/>
      <dgm:spPr/>
      <dgm:t>
        <a:bodyPr/>
        <a:lstStyle/>
        <a:p>
          <a:endParaRPr lang="en-US"/>
        </a:p>
      </dgm:t>
    </dgm:pt>
    <dgm:pt modelId="{B50A978F-1BD5-440D-B016-3666AA7C177E}">
      <dgm:prSet/>
      <dgm:spPr/>
      <dgm:t>
        <a:bodyPr/>
        <a:lstStyle/>
        <a:p>
          <a:r>
            <a:rPr lang="en-US" b="1" dirty="0"/>
            <a:t>Staffing</a:t>
          </a:r>
        </a:p>
      </dgm:t>
    </dgm:pt>
    <dgm:pt modelId="{466017BD-18CF-44F3-B5A4-09A11C1F05FA}" type="parTrans" cxnId="{42C8D628-661D-47FF-A482-660D1D4712D3}">
      <dgm:prSet/>
      <dgm:spPr/>
      <dgm:t>
        <a:bodyPr/>
        <a:lstStyle/>
        <a:p>
          <a:endParaRPr lang="en-US"/>
        </a:p>
      </dgm:t>
    </dgm:pt>
    <dgm:pt modelId="{1FFAA5AF-CC71-4E36-AB40-8E7A0AD09906}" type="sibTrans" cxnId="{42C8D628-661D-47FF-A482-660D1D4712D3}">
      <dgm:prSet/>
      <dgm:spPr/>
      <dgm:t>
        <a:bodyPr/>
        <a:lstStyle/>
        <a:p>
          <a:endParaRPr lang="en-US"/>
        </a:p>
      </dgm:t>
    </dgm:pt>
    <dgm:pt modelId="{73A8A4DB-16EF-4DC9-920C-FEBAD9D244C0}">
      <dgm:prSet/>
      <dgm:spPr/>
      <dgm:t>
        <a:bodyPr/>
        <a:lstStyle/>
        <a:p>
          <a:r>
            <a:rPr lang="en-US" b="1" i="1" dirty="0"/>
            <a:t>Which staff has parents that could benefit from Triple P? </a:t>
          </a:r>
          <a:r>
            <a:rPr lang="en-US" dirty="0"/>
            <a:t>Parents who would benefit from improved confidence and competence in parenting skills as well as the capacity to engage in parenting support. Is Level 3 or Level 4 a better fit?)</a:t>
          </a:r>
        </a:p>
      </dgm:t>
    </dgm:pt>
    <dgm:pt modelId="{39E4CACF-AF53-4058-9A56-40889974F03E}" type="parTrans" cxnId="{7F409DDE-5B86-46B4-9AE1-0C503A03452E}">
      <dgm:prSet/>
      <dgm:spPr/>
      <dgm:t>
        <a:bodyPr/>
        <a:lstStyle/>
        <a:p>
          <a:endParaRPr lang="en-US"/>
        </a:p>
      </dgm:t>
    </dgm:pt>
    <dgm:pt modelId="{FF8F459F-8642-46A5-A1ED-479787DAC389}" type="sibTrans" cxnId="{7F409DDE-5B86-46B4-9AE1-0C503A03452E}">
      <dgm:prSet/>
      <dgm:spPr/>
      <dgm:t>
        <a:bodyPr/>
        <a:lstStyle/>
        <a:p>
          <a:endParaRPr lang="en-US"/>
        </a:p>
      </dgm:t>
    </dgm:pt>
    <dgm:pt modelId="{57B4B5EC-A5A5-44F0-9F43-AE6ED4F9EAE2}">
      <dgm:prSet/>
      <dgm:spPr/>
      <dgm:t>
        <a:bodyPr/>
        <a:lstStyle/>
        <a:p>
          <a:r>
            <a:rPr lang="en-US" b="1" i="0" dirty="0"/>
            <a:t>Does that staff have the capacity (skills and time) to deliver Triple P to families? </a:t>
          </a:r>
          <a:r>
            <a:rPr lang="en-US" dirty="0"/>
            <a:t>What other job duties does the staff have to perform? Do they have interest in providing parenting support for building parenting skills? Do they have experience or education in providing parenting support? Do they have time to engage in peer support and coaching for Triple P?</a:t>
          </a:r>
        </a:p>
      </dgm:t>
    </dgm:pt>
    <dgm:pt modelId="{53F8820B-1669-412C-B42C-46127425FF4F}" type="parTrans" cxnId="{8E4CC1D3-94A3-442D-98B6-71AE08C8D04E}">
      <dgm:prSet/>
      <dgm:spPr/>
      <dgm:t>
        <a:bodyPr/>
        <a:lstStyle/>
        <a:p>
          <a:endParaRPr lang="en-US"/>
        </a:p>
      </dgm:t>
    </dgm:pt>
    <dgm:pt modelId="{E3748D88-62F2-4853-B18B-E8D228C53018}" type="sibTrans" cxnId="{8E4CC1D3-94A3-442D-98B6-71AE08C8D04E}">
      <dgm:prSet/>
      <dgm:spPr/>
      <dgm:t>
        <a:bodyPr/>
        <a:lstStyle/>
        <a:p>
          <a:endParaRPr lang="en-US"/>
        </a:p>
      </dgm:t>
    </dgm:pt>
    <dgm:pt modelId="{0B795709-B5B8-4992-AC7D-34127CF3D09F}">
      <dgm:prSet/>
      <dgm:spPr/>
      <dgm:t>
        <a:bodyPr/>
        <a:lstStyle/>
        <a:p>
          <a:r>
            <a:rPr lang="en-US" b="1" i="1" dirty="0"/>
            <a:t>How many staff from your organization can deliver?</a:t>
          </a:r>
          <a:r>
            <a:rPr lang="en-US" dirty="0"/>
            <a:t> Research shows that having at least 3 staff trained leads to a 9 times great chance of sustainability.</a:t>
          </a:r>
        </a:p>
      </dgm:t>
    </dgm:pt>
    <dgm:pt modelId="{172C33A8-A6A8-4718-A074-0EB7DDF15BA6}" type="parTrans" cxnId="{82156C73-E9C3-456A-8BBD-EE5B8753F541}">
      <dgm:prSet/>
      <dgm:spPr/>
      <dgm:t>
        <a:bodyPr/>
        <a:lstStyle/>
        <a:p>
          <a:endParaRPr lang="en-US"/>
        </a:p>
      </dgm:t>
    </dgm:pt>
    <dgm:pt modelId="{D08B132A-B31F-4FF4-9AB1-43C63097E17A}" type="sibTrans" cxnId="{82156C73-E9C3-456A-8BBD-EE5B8753F541}">
      <dgm:prSet/>
      <dgm:spPr/>
      <dgm:t>
        <a:bodyPr/>
        <a:lstStyle/>
        <a:p>
          <a:endParaRPr lang="en-US"/>
        </a:p>
      </dgm:t>
    </dgm:pt>
    <dgm:pt modelId="{12EC2157-2443-4FC6-BBFC-8AC09AC0E102}">
      <dgm:prSet/>
      <dgm:spPr/>
      <dgm:t>
        <a:bodyPr/>
        <a:lstStyle/>
        <a:p>
          <a:r>
            <a:rPr lang="en-US" b="1" dirty="0"/>
            <a:t>Costs</a:t>
          </a:r>
        </a:p>
      </dgm:t>
    </dgm:pt>
    <dgm:pt modelId="{123BC2F0-E06A-4D9A-8F6F-A4952AA69D88}" type="parTrans" cxnId="{E8A51F9D-873C-4219-B084-38F59CD8B580}">
      <dgm:prSet/>
      <dgm:spPr/>
      <dgm:t>
        <a:bodyPr/>
        <a:lstStyle/>
        <a:p>
          <a:endParaRPr lang="en-US"/>
        </a:p>
      </dgm:t>
    </dgm:pt>
    <dgm:pt modelId="{32019851-DD94-40F3-98B1-74A58D6DA098}" type="sibTrans" cxnId="{E8A51F9D-873C-4219-B084-38F59CD8B580}">
      <dgm:prSet/>
      <dgm:spPr/>
      <dgm:t>
        <a:bodyPr/>
        <a:lstStyle/>
        <a:p>
          <a:endParaRPr lang="en-US"/>
        </a:p>
      </dgm:t>
    </dgm:pt>
    <dgm:pt modelId="{B1FC84BF-C979-4EA1-B5F5-35860547CCAB}">
      <dgm:prSet/>
      <dgm:spPr/>
      <dgm:t>
        <a:bodyPr/>
        <a:lstStyle/>
        <a:p>
          <a:r>
            <a:rPr lang="en-US" b="1" i="1" dirty="0"/>
            <a:t>Training and parent materials</a:t>
          </a:r>
        </a:p>
      </dgm:t>
    </dgm:pt>
    <dgm:pt modelId="{2F6FF70A-4584-4A09-B240-3DFE85316AB1}" type="parTrans" cxnId="{9D29112C-2A1B-4284-BA7B-7D1FD416D469}">
      <dgm:prSet/>
      <dgm:spPr/>
      <dgm:t>
        <a:bodyPr/>
        <a:lstStyle/>
        <a:p>
          <a:endParaRPr lang="en-US"/>
        </a:p>
      </dgm:t>
    </dgm:pt>
    <dgm:pt modelId="{64B2E461-FB2F-4D35-97AC-7FE0BA3B410C}" type="sibTrans" cxnId="{9D29112C-2A1B-4284-BA7B-7D1FD416D469}">
      <dgm:prSet/>
      <dgm:spPr/>
      <dgm:t>
        <a:bodyPr/>
        <a:lstStyle/>
        <a:p>
          <a:endParaRPr lang="en-US"/>
        </a:p>
      </dgm:t>
    </dgm:pt>
    <dgm:pt modelId="{FC63297B-8691-4454-9A9E-8523A7AB59BA}">
      <dgm:prSet/>
      <dgm:spPr/>
      <dgm:t>
        <a:bodyPr/>
        <a:lstStyle/>
        <a:p>
          <a:r>
            <a:rPr lang="en-US"/>
            <a:t>Connect with your Lead Implementing Agency</a:t>
          </a:r>
        </a:p>
      </dgm:t>
    </dgm:pt>
    <dgm:pt modelId="{1D5AE72F-6AE0-412B-977B-D3B60AE8BE1E}" type="parTrans" cxnId="{49DEAE17-B589-4487-8DAA-10745740979D}">
      <dgm:prSet/>
      <dgm:spPr/>
      <dgm:t>
        <a:bodyPr/>
        <a:lstStyle/>
        <a:p>
          <a:endParaRPr lang="en-US"/>
        </a:p>
      </dgm:t>
    </dgm:pt>
    <dgm:pt modelId="{D792E29B-0DCD-42C3-8A31-D1DA2963C63C}" type="sibTrans" cxnId="{49DEAE17-B589-4487-8DAA-10745740979D}">
      <dgm:prSet/>
      <dgm:spPr/>
      <dgm:t>
        <a:bodyPr/>
        <a:lstStyle/>
        <a:p>
          <a:endParaRPr lang="en-US"/>
        </a:p>
      </dgm:t>
    </dgm:pt>
    <dgm:pt modelId="{24F53F11-6207-4143-BAEF-3F73539FBDF9}">
      <dgm:prSet/>
      <dgm:spPr/>
      <dgm:t>
        <a:bodyPr/>
        <a:lstStyle/>
        <a:p>
          <a:r>
            <a:rPr lang="en-US" dirty="0"/>
            <a:t>Potential opportunities for DSS organizations through DSS RFP and VOCA</a:t>
          </a:r>
        </a:p>
      </dgm:t>
    </dgm:pt>
    <dgm:pt modelId="{18CF9EEE-3463-4E18-A935-373BC2BF4B63}" type="parTrans" cxnId="{8AD414CE-6CE3-495C-BC9D-C564933D1091}">
      <dgm:prSet/>
      <dgm:spPr/>
      <dgm:t>
        <a:bodyPr/>
        <a:lstStyle/>
        <a:p>
          <a:endParaRPr lang="en-US"/>
        </a:p>
      </dgm:t>
    </dgm:pt>
    <dgm:pt modelId="{B4E65570-B6ED-46D2-B2C4-3A756E128EA6}" type="sibTrans" cxnId="{8AD414CE-6CE3-495C-BC9D-C564933D1091}">
      <dgm:prSet/>
      <dgm:spPr/>
      <dgm:t>
        <a:bodyPr/>
        <a:lstStyle/>
        <a:p>
          <a:endParaRPr lang="en-US"/>
        </a:p>
      </dgm:t>
    </dgm:pt>
    <dgm:pt modelId="{BEA8A5EA-D95A-4CF6-833D-B41BC3B3D3DF}">
      <dgm:prSet/>
      <dgm:spPr/>
      <dgm:t>
        <a:bodyPr/>
        <a:lstStyle/>
        <a:p>
          <a:r>
            <a:rPr lang="en-US" b="1" i="1" dirty="0"/>
            <a:t>Staff time </a:t>
          </a:r>
          <a:r>
            <a:rPr lang="en-US" dirty="0"/>
            <a:t>for training, engaging parents/recruitment, delivery, coaching and support, data collection</a:t>
          </a:r>
        </a:p>
      </dgm:t>
    </dgm:pt>
    <dgm:pt modelId="{C9076CCC-BCA3-4B02-BAEA-6E7B65D08058}" type="parTrans" cxnId="{C4D447CD-4417-4331-AB1A-A682D964CB1A}">
      <dgm:prSet/>
      <dgm:spPr/>
      <dgm:t>
        <a:bodyPr/>
        <a:lstStyle/>
        <a:p>
          <a:endParaRPr lang="en-US"/>
        </a:p>
      </dgm:t>
    </dgm:pt>
    <dgm:pt modelId="{F95D4DD3-87A3-48B7-BA71-5624BB87271F}" type="sibTrans" cxnId="{C4D447CD-4417-4331-AB1A-A682D964CB1A}">
      <dgm:prSet/>
      <dgm:spPr/>
      <dgm:t>
        <a:bodyPr/>
        <a:lstStyle/>
        <a:p>
          <a:endParaRPr lang="en-US"/>
        </a:p>
      </dgm:t>
    </dgm:pt>
    <dgm:pt modelId="{7E39E0D5-BA9B-474B-A3AC-7BE235B16A64}" type="pres">
      <dgm:prSet presAssocID="{92A16B31-D610-4674-829B-76F836535BD4}" presName="linear" presStyleCnt="0">
        <dgm:presLayoutVars>
          <dgm:dir/>
          <dgm:animLvl val="lvl"/>
          <dgm:resizeHandles val="exact"/>
        </dgm:presLayoutVars>
      </dgm:prSet>
      <dgm:spPr/>
    </dgm:pt>
    <dgm:pt modelId="{27BF65C3-B536-4219-9B5B-E845BFDA0D7E}" type="pres">
      <dgm:prSet presAssocID="{B50A978F-1BD5-440D-B016-3666AA7C177E}" presName="parentLin" presStyleCnt="0"/>
      <dgm:spPr/>
    </dgm:pt>
    <dgm:pt modelId="{605C9CC4-E942-400F-915F-0A700CA0BDB4}" type="pres">
      <dgm:prSet presAssocID="{B50A978F-1BD5-440D-B016-3666AA7C177E}" presName="parentLeftMargin" presStyleLbl="node1" presStyleIdx="0" presStyleCnt="2"/>
      <dgm:spPr/>
    </dgm:pt>
    <dgm:pt modelId="{03BF345A-8017-4FEF-BA63-DC88556F032D}" type="pres">
      <dgm:prSet presAssocID="{B50A978F-1BD5-440D-B016-3666AA7C177E}" presName="parentText" presStyleLbl="node1" presStyleIdx="0" presStyleCnt="2" custLinFactNeighborX="-17444" custLinFactNeighborY="3001">
        <dgm:presLayoutVars>
          <dgm:chMax val="0"/>
          <dgm:bulletEnabled val="1"/>
        </dgm:presLayoutVars>
      </dgm:prSet>
      <dgm:spPr/>
    </dgm:pt>
    <dgm:pt modelId="{0DDC6572-FD70-4A43-8F87-01C20EC9ECCB}" type="pres">
      <dgm:prSet presAssocID="{B50A978F-1BD5-440D-B016-3666AA7C177E}" presName="negativeSpace" presStyleCnt="0"/>
      <dgm:spPr/>
    </dgm:pt>
    <dgm:pt modelId="{E96A0E74-A2BE-43CA-A0BF-5103BEBF5637}" type="pres">
      <dgm:prSet presAssocID="{B50A978F-1BD5-440D-B016-3666AA7C177E}" presName="childText" presStyleLbl="conFgAcc1" presStyleIdx="0" presStyleCnt="2">
        <dgm:presLayoutVars>
          <dgm:bulletEnabled val="1"/>
        </dgm:presLayoutVars>
      </dgm:prSet>
      <dgm:spPr/>
    </dgm:pt>
    <dgm:pt modelId="{C992BC04-9712-42F9-9032-A40F5B4C58B6}" type="pres">
      <dgm:prSet presAssocID="{1FFAA5AF-CC71-4E36-AB40-8E7A0AD09906}" presName="spaceBetweenRectangles" presStyleCnt="0"/>
      <dgm:spPr/>
    </dgm:pt>
    <dgm:pt modelId="{3536BD58-F288-4B3A-903F-641B6AEF1B97}" type="pres">
      <dgm:prSet presAssocID="{12EC2157-2443-4FC6-BBFC-8AC09AC0E102}" presName="parentLin" presStyleCnt="0"/>
      <dgm:spPr/>
    </dgm:pt>
    <dgm:pt modelId="{28BC398D-01AB-4ABC-8C64-0B8C5C105F40}" type="pres">
      <dgm:prSet presAssocID="{12EC2157-2443-4FC6-BBFC-8AC09AC0E102}" presName="parentLeftMargin" presStyleLbl="node1" presStyleIdx="0" presStyleCnt="2"/>
      <dgm:spPr/>
    </dgm:pt>
    <dgm:pt modelId="{19D79FEF-C346-4EFE-9C64-1F69348686C5}" type="pres">
      <dgm:prSet presAssocID="{12EC2157-2443-4FC6-BBFC-8AC09AC0E102}" presName="parentText" presStyleLbl="node1" presStyleIdx="1" presStyleCnt="2">
        <dgm:presLayoutVars>
          <dgm:chMax val="0"/>
          <dgm:bulletEnabled val="1"/>
        </dgm:presLayoutVars>
      </dgm:prSet>
      <dgm:spPr/>
    </dgm:pt>
    <dgm:pt modelId="{C66D3CFA-728F-425C-9B94-905257577C53}" type="pres">
      <dgm:prSet presAssocID="{12EC2157-2443-4FC6-BBFC-8AC09AC0E102}" presName="negativeSpace" presStyleCnt="0"/>
      <dgm:spPr/>
    </dgm:pt>
    <dgm:pt modelId="{CAEA6AB6-F630-41F4-879F-D3D0DA8F445B}" type="pres">
      <dgm:prSet presAssocID="{12EC2157-2443-4FC6-BBFC-8AC09AC0E102}" presName="childText" presStyleLbl="conFgAcc1" presStyleIdx="1" presStyleCnt="2">
        <dgm:presLayoutVars>
          <dgm:bulletEnabled val="1"/>
        </dgm:presLayoutVars>
      </dgm:prSet>
      <dgm:spPr/>
    </dgm:pt>
  </dgm:ptLst>
  <dgm:cxnLst>
    <dgm:cxn modelId="{FE45AF0B-52B6-47A4-B815-741867186327}" type="presOf" srcId="{24F53F11-6207-4143-BAEF-3F73539FBDF9}" destId="{CAEA6AB6-F630-41F4-879F-D3D0DA8F445B}" srcOrd="0" destOrd="2" presId="urn:microsoft.com/office/officeart/2005/8/layout/list1"/>
    <dgm:cxn modelId="{41869515-01FD-4E91-B127-B1BCE93D2936}" type="presOf" srcId="{BEA8A5EA-D95A-4CF6-833D-B41BC3B3D3DF}" destId="{CAEA6AB6-F630-41F4-879F-D3D0DA8F445B}" srcOrd="0" destOrd="3" presId="urn:microsoft.com/office/officeart/2005/8/layout/list1"/>
    <dgm:cxn modelId="{0110C015-BA70-4DE1-BF44-11AAEDA724FA}" type="presOf" srcId="{B50A978F-1BD5-440D-B016-3666AA7C177E}" destId="{605C9CC4-E942-400F-915F-0A700CA0BDB4}" srcOrd="0" destOrd="0" presId="urn:microsoft.com/office/officeart/2005/8/layout/list1"/>
    <dgm:cxn modelId="{49DEAE17-B589-4487-8DAA-10745740979D}" srcId="{B1FC84BF-C979-4EA1-B5F5-35860547CCAB}" destId="{FC63297B-8691-4454-9A9E-8523A7AB59BA}" srcOrd="0" destOrd="0" parTransId="{1D5AE72F-6AE0-412B-977B-D3B60AE8BE1E}" sibTransId="{D792E29B-0DCD-42C3-8A31-D1DA2963C63C}"/>
    <dgm:cxn modelId="{42C8D628-661D-47FF-A482-660D1D4712D3}" srcId="{92A16B31-D610-4674-829B-76F836535BD4}" destId="{B50A978F-1BD5-440D-B016-3666AA7C177E}" srcOrd="0" destOrd="0" parTransId="{466017BD-18CF-44F3-B5A4-09A11C1F05FA}" sibTransId="{1FFAA5AF-CC71-4E36-AB40-8E7A0AD09906}"/>
    <dgm:cxn modelId="{9D29112C-2A1B-4284-BA7B-7D1FD416D469}" srcId="{12EC2157-2443-4FC6-BBFC-8AC09AC0E102}" destId="{B1FC84BF-C979-4EA1-B5F5-35860547CCAB}" srcOrd="0" destOrd="0" parTransId="{2F6FF70A-4584-4A09-B240-3DFE85316AB1}" sibTransId="{64B2E461-FB2F-4D35-97AC-7FE0BA3B410C}"/>
    <dgm:cxn modelId="{9F36EA34-57FE-412F-A07E-66C6CF51A3E7}" type="presOf" srcId="{FC63297B-8691-4454-9A9E-8523A7AB59BA}" destId="{CAEA6AB6-F630-41F4-879F-D3D0DA8F445B}" srcOrd="0" destOrd="1" presId="urn:microsoft.com/office/officeart/2005/8/layout/list1"/>
    <dgm:cxn modelId="{A0466B5C-717F-423C-B154-C43F4AB31226}" type="presOf" srcId="{73A8A4DB-16EF-4DC9-920C-FEBAD9D244C0}" destId="{E96A0E74-A2BE-43CA-A0BF-5103BEBF5637}" srcOrd="0" destOrd="0" presId="urn:microsoft.com/office/officeart/2005/8/layout/list1"/>
    <dgm:cxn modelId="{1EDCC972-BB6A-4D18-9BCA-7FCE7956CB0A}" type="presOf" srcId="{92A16B31-D610-4674-829B-76F836535BD4}" destId="{7E39E0D5-BA9B-474B-A3AC-7BE235B16A64}" srcOrd="0" destOrd="0" presId="urn:microsoft.com/office/officeart/2005/8/layout/list1"/>
    <dgm:cxn modelId="{82156C73-E9C3-456A-8BBD-EE5B8753F541}" srcId="{B50A978F-1BD5-440D-B016-3666AA7C177E}" destId="{0B795709-B5B8-4992-AC7D-34127CF3D09F}" srcOrd="2" destOrd="0" parTransId="{172C33A8-A6A8-4718-A074-0EB7DDF15BA6}" sibTransId="{D08B132A-B31F-4FF4-9AB1-43C63097E17A}"/>
    <dgm:cxn modelId="{4F6FBD53-6E85-4CFB-81AA-A11111EBB463}" type="presOf" srcId="{12EC2157-2443-4FC6-BBFC-8AC09AC0E102}" destId="{19D79FEF-C346-4EFE-9C64-1F69348686C5}" srcOrd="1" destOrd="0" presId="urn:microsoft.com/office/officeart/2005/8/layout/list1"/>
    <dgm:cxn modelId="{66BD2483-2D0F-44BE-8A99-04E29D5B14B9}" type="presOf" srcId="{57B4B5EC-A5A5-44F0-9F43-AE6ED4F9EAE2}" destId="{E96A0E74-A2BE-43CA-A0BF-5103BEBF5637}" srcOrd="0" destOrd="1" presId="urn:microsoft.com/office/officeart/2005/8/layout/list1"/>
    <dgm:cxn modelId="{E8A51F9D-873C-4219-B084-38F59CD8B580}" srcId="{92A16B31-D610-4674-829B-76F836535BD4}" destId="{12EC2157-2443-4FC6-BBFC-8AC09AC0E102}" srcOrd="1" destOrd="0" parTransId="{123BC2F0-E06A-4D9A-8F6F-A4952AA69D88}" sibTransId="{32019851-DD94-40F3-98B1-74A58D6DA098}"/>
    <dgm:cxn modelId="{2B5A93B9-922A-48A1-BAAD-FBF9B97B82DC}" type="presOf" srcId="{12EC2157-2443-4FC6-BBFC-8AC09AC0E102}" destId="{28BC398D-01AB-4ABC-8C64-0B8C5C105F40}" srcOrd="0" destOrd="0" presId="urn:microsoft.com/office/officeart/2005/8/layout/list1"/>
    <dgm:cxn modelId="{295C14C8-0D45-49EC-B683-AB45FCF68B78}" type="presOf" srcId="{0B795709-B5B8-4992-AC7D-34127CF3D09F}" destId="{E96A0E74-A2BE-43CA-A0BF-5103BEBF5637}" srcOrd="0" destOrd="2" presId="urn:microsoft.com/office/officeart/2005/8/layout/list1"/>
    <dgm:cxn modelId="{B8DBCBCC-E812-4B09-B708-9EBCD329BFCD}" type="presOf" srcId="{B50A978F-1BD5-440D-B016-3666AA7C177E}" destId="{03BF345A-8017-4FEF-BA63-DC88556F032D}" srcOrd="1" destOrd="0" presId="urn:microsoft.com/office/officeart/2005/8/layout/list1"/>
    <dgm:cxn modelId="{C4D447CD-4417-4331-AB1A-A682D964CB1A}" srcId="{12EC2157-2443-4FC6-BBFC-8AC09AC0E102}" destId="{BEA8A5EA-D95A-4CF6-833D-B41BC3B3D3DF}" srcOrd="1" destOrd="0" parTransId="{C9076CCC-BCA3-4B02-BAEA-6E7B65D08058}" sibTransId="{F95D4DD3-87A3-48B7-BA71-5624BB87271F}"/>
    <dgm:cxn modelId="{8AD414CE-6CE3-495C-BC9D-C564933D1091}" srcId="{B1FC84BF-C979-4EA1-B5F5-35860547CCAB}" destId="{24F53F11-6207-4143-BAEF-3F73539FBDF9}" srcOrd="1" destOrd="0" parTransId="{18CF9EEE-3463-4E18-A935-373BC2BF4B63}" sibTransId="{B4E65570-B6ED-46D2-B2C4-3A756E128EA6}"/>
    <dgm:cxn modelId="{8E4CC1D3-94A3-442D-98B6-71AE08C8D04E}" srcId="{B50A978F-1BD5-440D-B016-3666AA7C177E}" destId="{57B4B5EC-A5A5-44F0-9F43-AE6ED4F9EAE2}" srcOrd="1" destOrd="0" parTransId="{53F8820B-1669-412C-B42C-46127425FF4F}" sibTransId="{E3748D88-62F2-4853-B18B-E8D228C53018}"/>
    <dgm:cxn modelId="{7F409DDE-5B86-46B4-9AE1-0C503A03452E}" srcId="{B50A978F-1BD5-440D-B016-3666AA7C177E}" destId="{73A8A4DB-16EF-4DC9-920C-FEBAD9D244C0}" srcOrd="0" destOrd="0" parTransId="{39E4CACF-AF53-4058-9A56-40889974F03E}" sibTransId="{FF8F459F-8642-46A5-A1ED-479787DAC389}"/>
    <dgm:cxn modelId="{FC4CA3F1-CD65-43B0-B886-1A37B0DFA235}" type="presOf" srcId="{B1FC84BF-C979-4EA1-B5F5-35860547CCAB}" destId="{CAEA6AB6-F630-41F4-879F-D3D0DA8F445B}" srcOrd="0" destOrd="0" presId="urn:microsoft.com/office/officeart/2005/8/layout/list1"/>
    <dgm:cxn modelId="{40709A49-A09A-457E-A852-0CC8652BE184}" type="presParOf" srcId="{7E39E0D5-BA9B-474B-A3AC-7BE235B16A64}" destId="{27BF65C3-B536-4219-9B5B-E845BFDA0D7E}" srcOrd="0" destOrd="0" presId="urn:microsoft.com/office/officeart/2005/8/layout/list1"/>
    <dgm:cxn modelId="{53674C78-A84F-40E0-B75E-39DD2DC8490A}" type="presParOf" srcId="{27BF65C3-B536-4219-9B5B-E845BFDA0D7E}" destId="{605C9CC4-E942-400F-915F-0A700CA0BDB4}" srcOrd="0" destOrd="0" presId="urn:microsoft.com/office/officeart/2005/8/layout/list1"/>
    <dgm:cxn modelId="{C0DF675B-E311-4762-895F-F5C8EC504539}" type="presParOf" srcId="{27BF65C3-B536-4219-9B5B-E845BFDA0D7E}" destId="{03BF345A-8017-4FEF-BA63-DC88556F032D}" srcOrd="1" destOrd="0" presId="urn:microsoft.com/office/officeart/2005/8/layout/list1"/>
    <dgm:cxn modelId="{C57E7257-77AD-4F9E-B61B-881A4947958C}" type="presParOf" srcId="{7E39E0D5-BA9B-474B-A3AC-7BE235B16A64}" destId="{0DDC6572-FD70-4A43-8F87-01C20EC9ECCB}" srcOrd="1" destOrd="0" presId="urn:microsoft.com/office/officeart/2005/8/layout/list1"/>
    <dgm:cxn modelId="{0A56EE36-892C-4515-88E3-297ACADF6E88}" type="presParOf" srcId="{7E39E0D5-BA9B-474B-A3AC-7BE235B16A64}" destId="{E96A0E74-A2BE-43CA-A0BF-5103BEBF5637}" srcOrd="2" destOrd="0" presId="urn:microsoft.com/office/officeart/2005/8/layout/list1"/>
    <dgm:cxn modelId="{92733AF1-E36E-4B92-8742-31FC3B3B6644}" type="presParOf" srcId="{7E39E0D5-BA9B-474B-A3AC-7BE235B16A64}" destId="{C992BC04-9712-42F9-9032-A40F5B4C58B6}" srcOrd="3" destOrd="0" presId="urn:microsoft.com/office/officeart/2005/8/layout/list1"/>
    <dgm:cxn modelId="{4AA4DA94-49CA-4323-926B-426533BE8035}" type="presParOf" srcId="{7E39E0D5-BA9B-474B-A3AC-7BE235B16A64}" destId="{3536BD58-F288-4B3A-903F-641B6AEF1B97}" srcOrd="4" destOrd="0" presId="urn:microsoft.com/office/officeart/2005/8/layout/list1"/>
    <dgm:cxn modelId="{CCD2DDE5-0101-4341-9E87-8B862EB04053}" type="presParOf" srcId="{3536BD58-F288-4B3A-903F-641B6AEF1B97}" destId="{28BC398D-01AB-4ABC-8C64-0B8C5C105F40}" srcOrd="0" destOrd="0" presId="urn:microsoft.com/office/officeart/2005/8/layout/list1"/>
    <dgm:cxn modelId="{1835526F-101B-490F-9BE1-CB74C93CF3E2}" type="presParOf" srcId="{3536BD58-F288-4B3A-903F-641B6AEF1B97}" destId="{19D79FEF-C346-4EFE-9C64-1F69348686C5}" srcOrd="1" destOrd="0" presId="urn:microsoft.com/office/officeart/2005/8/layout/list1"/>
    <dgm:cxn modelId="{31032FA3-7F3F-42D4-BBBC-9D770451ED2B}" type="presParOf" srcId="{7E39E0D5-BA9B-474B-A3AC-7BE235B16A64}" destId="{C66D3CFA-728F-425C-9B94-905257577C53}" srcOrd="5" destOrd="0" presId="urn:microsoft.com/office/officeart/2005/8/layout/list1"/>
    <dgm:cxn modelId="{C92C03A8-C12D-4764-8BFF-E4D854E51570}" type="presParOf" srcId="{7E39E0D5-BA9B-474B-A3AC-7BE235B16A64}" destId="{CAEA6AB6-F630-41F4-879F-D3D0DA8F445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2C4156A-521E-4042-8727-29CCD2E65C2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BBDD1DB-BC89-4B13-A33E-42E19CC7DD70}">
      <dgm:prSet/>
      <dgm:spPr/>
      <dgm:t>
        <a:bodyPr/>
        <a:lstStyle/>
        <a:p>
          <a:pPr>
            <a:lnSpc>
              <a:spcPct val="100000"/>
            </a:lnSpc>
          </a:pPr>
          <a:r>
            <a:rPr lang="en-US"/>
            <a:t>Key steps in the Exploration Phase include:</a:t>
          </a:r>
          <a:endParaRPr lang="en-US" dirty="0"/>
        </a:p>
      </dgm:t>
    </dgm:pt>
    <dgm:pt modelId="{5076F204-6785-428A-9928-194DA4CBE356}" type="parTrans" cxnId="{7ED47BA4-FE44-4FFD-97F1-16B1B2FC1DCE}">
      <dgm:prSet/>
      <dgm:spPr/>
      <dgm:t>
        <a:bodyPr/>
        <a:lstStyle/>
        <a:p>
          <a:endParaRPr lang="en-US"/>
        </a:p>
      </dgm:t>
    </dgm:pt>
    <dgm:pt modelId="{4C5AD4AA-2171-4E9F-9EFA-76D6228AFCB6}" type="sibTrans" cxnId="{7ED47BA4-FE44-4FFD-97F1-16B1B2FC1DCE}">
      <dgm:prSet/>
      <dgm:spPr/>
      <dgm:t>
        <a:bodyPr/>
        <a:lstStyle/>
        <a:p>
          <a:endParaRPr lang="en-US"/>
        </a:p>
      </dgm:t>
    </dgm:pt>
    <dgm:pt modelId="{E23D02AD-CE4A-4947-BD1D-71E32368CF73}">
      <dgm:prSet custT="1"/>
      <dgm:spPr/>
      <dgm:t>
        <a:bodyPr/>
        <a:lstStyle/>
        <a:p>
          <a:pPr>
            <a:lnSpc>
              <a:spcPct val="100000"/>
            </a:lnSpc>
          </a:pPr>
          <a:r>
            <a:rPr lang="en-US" sz="1400" b="0" i="0" u="none" strike="noStrike" baseline="0" dirty="0">
              <a:solidFill>
                <a:schemeClr val="tx1"/>
              </a:solidFill>
              <a:latin typeface="+mn-lt"/>
              <a:ea typeface="+mn-ea"/>
              <a:cs typeface="+mn-cs"/>
            </a:rPr>
            <a:t>Identifying a problem to address</a:t>
          </a:r>
        </a:p>
        <a:p>
          <a:pPr>
            <a:lnSpc>
              <a:spcPct val="100000"/>
            </a:lnSpc>
          </a:pPr>
          <a:r>
            <a:rPr lang="en-US" sz="1400" b="0" i="0" u="none" strike="noStrike" baseline="0" dirty="0">
              <a:solidFill>
                <a:schemeClr val="tx1"/>
              </a:solidFill>
              <a:latin typeface="+mn-lt"/>
              <a:ea typeface="+mn-ea"/>
              <a:cs typeface="+mn-cs"/>
            </a:rPr>
            <a:t>Selecting the appropriate program to address it.</a:t>
          </a:r>
        </a:p>
        <a:p>
          <a:pPr>
            <a:lnSpc>
              <a:spcPct val="100000"/>
            </a:lnSpc>
          </a:pPr>
          <a:r>
            <a:rPr lang="en-US" sz="1400" b="0" i="0" u="none" strike="noStrike" baseline="0" dirty="0">
              <a:solidFill>
                <a:schemeClr val="tx1"/>
              </a:solidFill>
              <a:latin typeface="+mn-lt"/>
              <a:ea typeface="+mn-ea"/>
              <a:cs typeface="+mn-cs"/>
            </a:rPr>
            <a:t>Ensuring Leadership Buy-in</a:t>
          </a:r>
        </a:p>
        <a:p>
          <a:pPr>
            <a:lnSpc>
              <a:spcPct val="100000"/>
            </a:lnSpc>
          </a:pPr>
          <a:r>
            <a:rPr lang="en-US" sz="1400" b="0" i="0" u="none" strike="noStrike" baseline="0" dirty="0">
              <a:solidFill>
                <a:schemeClr val="tx1"/>
              </a:solidFill>
              <a:latin typeface="+mn-lt"/>
              <a:ea typeface="+mn-ea"/>
              <a:cs typeface="+mn-cs"/>
            </a:rPr>
            <a:t>Assessing the level of readiness of the organization and practitioners needed to deliver the program.</a:t>
          </a:r>
          <a:endParaRPr lang="en-US" sz="1400" dirty="0"/>
        </a:p>
      </dgm:t>
    </dgm:pt>
    <dgm:pt modelId="{66EA487A-AF62-4966-A4A7-DEAB744B3F2C}" type="parTrans" cxnId="{8B273C40-611C-4D30-8C3B-9E7084918C56}">
      <dgm:prSet/>
      <dgm:spPr/>
      <dgm:t>
        <a:bodyPr/>
        <a:lstStyle/>
        <a:p>
          <a:endParaRPr lang="en-US"/>
        </a:p>
      </dgm:t>
    </dgm:pt>
    <dgm:pt modelId="{251BFC5E-86F9-4537-B52A-0E2A8FF46708}" type="sibTrans" cxnId="{8B273C40-611C-4D30-8C3B-9E7084918C56}">
      <dgm:prSet/>
      <dgm:spPr/>
      <dgm:t>
        <a:bodyPr/>
        <a:lstStyle/>
        <a:p>
          <a:endParaRPr lang="en-US"/>
        </a:p>
      </dgm:t>
    </dgm:pt>
    <dgm:pt modelId="{A007D850-47E2-46CA-8374-69C1E51F7592}">
      <dgm:prSet custT="1"/>
      <dgm:spPr/>
      <dgm:t>
        <a:bodyPr/>
        <a:lstStyle/>
        <a:p>
          <a:pPr>
            <a:lnSpc>
              <a:spcPct val="100000"/>
            </a:lnSpc>
          </a:pPr>
          <a:r>
            <a:rPr lang="en-US" sz="1400" b="0" i="0" u="none" strike="noStrike" baseline="0" dirty="0">
              <a:solidFill>
                <a:schemeClr val="tx1"/>
              </a:solidFill>
              <a:latin typeface="+mn-lt"/>
              <a:ea typeface="+mn-ea"/>
              <a:cs typeface="+mn-cs"/>
            </a:rPr>
            <a:t>Creating readiness where deficiencies are identified. </a:t>
          </a:r>
        </a:p>
      </dgm:t>
    </dgm:pt>
    <dgm:pt modelId="{19079815-8033-4B55-A1EC-DBAA874BFAAE}" type="parTrans" cxnId="{14B02DE0-A43C-426C-9833-0044DD2D6815}">
      <dgm:prSet/>
      <dgm:spPr/>
      <dgm:t>
        <a:bodyPr/>
        <a:lstStyle/>
        <a:p>
          <a:endParaRPr lang="en-US"/>
        </a:p>
      </dgm:t>
    </dgm:pt>
    <dgm:pt modelId="{F43EEC7B-FE42-4018-9FA3-9853128C607B}" type="sibTrans" cxnId="{14B02DE0-A43C-426C-9833-0044DD2D6815}">
      <dgm:prSet/>
      <dgm:spPr/>
      <dgm:t>
        <a:bodyPr/>
        <a:lstStyle/>
        <a:p>
          <a:endParaRPr lang="en-US"/>
        </a:p>
      </dgm:t>
    </dgm:pt>
    <dgm:pt modelId="{95B80D46-65E5-4252-8717-D2F76088DF5D}" type="pres">
      <dgm:prSet presAssocID="{D2C4156A-521E-4042-8727-29CCD2E65C2A}" presName="root" presStyleCnt="0">
        <dgm:presLayoutVars>
          <dgm:dir/>
          <dgm:resizeHandles val="exact"/>
        </dgm:presLayoutVars>
      </dgm:prSet>
      <dgm:spPr/>
    </dgm:pt>
    <dgm:pt modelId="{0DC77FED-E12D-4035-A2C8-854AE8544AD4}" type="pres">
      <dgm:prSet presAssocID="{7BBDD1DB-BC89-4B13-A33E-42E19CC7DD70}" presName="compNode" presStyleCnt="0"/>
      <dgm:spPr/>
    </dgm:pt>
    <dgm:pt modelId="{5B5CB487-AF28-4CAF-A1BF-1873E97839E8}" type="pres">
      <dgm:prSet presAssocID="{7BBDD1DB-BC89-4B13-A33E-42E19CC7DD70}" presName="bgRect" presStyleLbl="bgShp" presStyleIdx="0" presStyleCnt="1" custScaleY="283006" custLinFactNeighborX="431" custLinFactNeighborY="8656"/>
      <dgm:spPr/>
    </dgm:pt>
    <dgm:pt modelId="{045936E4-1087-45D6-86A9-C7F7F26B1CE4}" type="pres">
      <dgm:prSet presAssocID="{7BBDD1DB-BC89-4B13-A33E-42E19CC7DD70}" presName="iconRect" presStyleLbl="node1" presStyleIdx="0" presStyleCnt="1" custScaleX="200086" custScaleY="199461" custLinFactNeighborX="86149" custLinFactNeighborY="-414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ey"/>
        </a:ext>
      </dgm:extLst>
    </dgm:pt>
    <dgm:pt modelId="{4D8075D7-B8EA-4009-B123-ACAC29954E6B}" type="pres">
      <dgm:prSet presAssocID="{7BBDD1DB-BC89-4B13-A33E-42E19CC7DD70}" presName="spaceRect" presStyleCnt="0"/>
      <dgm:spPr/>
    </dgm:pt>
    <dgm:pt modelId="{449DD704-6F38-4A24-9763-1E0027A18B51}" type="pres">
      <dgm:prSet presAssocID="{7BBDD1DB-BC89-4B13-A33E-42E19CC7DD70}" presName="parTx" presStyleLbl="revTx" presStyleIdx="0" presStyleCnt="2" custScaleX="71748" custScaleY="117735">
        <dgm:presLayoutVars>
          <dgm:chMax val="0"/>
          <dgm:chPref val="0"/>
        </dgm:presLayoutVars>
      </dgm:prSet>
      <dgm:spPr/>
    </dgm:pt>
    <dgm:pt modelId="{9CD224CA-A09E-43BE-9415-28783FEE9533}" type="pres">
      <dgm:prSet presAssocID="{7BBDD1DB-BC89-4B13-A33E-42E19CC7DD70}" presName="desTx" presStyleLbl="revTx" presStyleIdx="1" presStyleCnt="2" custScaleX="95749" custScaleY="275074">
        <dgm:presLayoutVars/>
      </dgm:prSet>
      <dgm:spPr/>
    </dgm:pt>
  </dgm:ptLst>
  <dgm:cxnLst>
    <dgm:cxn modelId="{9BB66436-1014-42BE-8C07-58AE96399162}" type="presOf" srcId="{A007D850-47E2-46CA-8374-69C1E51F7592}" destId="{9CD224CA-A09E-43BE-9415-28783FEE9533}" srcOrd="0" destOrd="1" presId="urn:microsoft.com/office/officeart/2018/2/layout/IconVerticalSolidList"/>
    <dgm:cxn modelId="{8B273C40-611C-4D30-8C3B-9E7084918C56}" srcId="{7BBDD1DB-BC89-4B13-A33E-42E19CC7DD70}" destId="{E23D02AD-CE4A-4947-BD1D-71E32368CF73}" srcOrd="0" destOrd="0" parTransId="{66EA487A-AF62-4966-A4A7-DEAB744B3F2C}" sibTransId="{251BFC5E-86F9-4537-B52A-0E2A8FF46708}"/>
    <dgm:cxn modelId="{5DDE7957-40B7-4E09-8180-FD0F7E03969E}" type="presOf" srcId="{E23D02AD-CE4A-4947-BD1D-71E32368CF73}" destId="{9CD224CA-A09E-43BE-9415-28783FEE9533}" srcOrd="0" destOrd="0" presId="urn:microsoft.com/office/officeart/2018/2/layout/IconVerticalSolidList"/>
    <dgm:cxn modelId="{E1A5EF79-9CFD-412C-8640-B6454667A1CD}" type="presOf" srcId="{D2C4156A-521E-4042-8727-29CCD2E65C2A}" destId="{95B80D46-65E5-4252-8717-D2F76088DF5D}" srcOrd="0" destOrd="0" presId="urn:microsoft.com/office/officeart/2018/2/layout/IconVerticalSolidList"/>
    <dgm:cxn modelId="{7ED47BA4-FE44-4FFD-97F1-16B1B2FC1DCE}" srcId="{D2C4156A-521E-4042-8727-29CCD2E65C2A}" destId="{7BBDD1DB-BC89-4B13-A33E-42E19CC7DD70}" srcOrd="0" destOrd="0" parTransId="{5076F204-6785-428A-9928-194DA4CBE356}" sibTransId="{4C5AD4AA-2171-4E9F-9EFA-76D6228AFCB6}"/>
    <dgm:cxn modelId="{830048B9-ED3C-4E9F-A081-8030E3CEEAE0}" type="presOf" srcId="{7BBDD1DB-BC89-4B13-A33E-42E19CC7DD70}" destId="{449DD704-6F38-4A24-9763-1E0027A18B51}" srcOrd="0" destOrd="0" presId="urn:microsoft.com/office/officeart/2018/2/layout/IconVerticalSolidList"/>
    <dgm:cxn modelId="{14B02DE0-A43C-426C-9833-0044DD2D6815}" srcId="{7BBDD1DB-BC89-4B13-A33E-42E19CC7DD70}" destId="{A007D850-47E2-46CA-8374-69C1E51F7592}" srcOrd="1" destOrd="0" parTransId="{19079815-8033-4B55-A1EC-DBAA874BFAAE}" sibTransId="{F43EEC7B-FE42-4018-9FA3-9853128C607B}"/>
    <dgm:cxn modelId="{C5C7D901-5000-433E-BFBF-17E1678341F6}" type="presParOf" srcId="{95B80D46-65E5-4252-8717-D2F76088DF5D}" destId="{0DC77FED-E12D-4035-A2C8-854AE8544AD4}" srcOrd="0" destOrd="0" presId="urn:microsoft.com/office/officeart/2018/2/layout/IconVerticalSolidList"/>
    <dgm:cxn modelId="{6BB9769E-27BE-41EF-871B-24B4D67FC3AF}" type="presParOf" srcId="{0DC77FED-E12D-4035-A2C8-854AE8544AD4}" destId="{5B5CB487-AF28-4CAF-A1BF-1873E97839E8}" srcOrd="0" destOrd="0" presId="urn:microsoft.com/office/officeart/2018/2/layout/IconVerticalSolidList"/>
    <dgm:cxn modelId="{F9080FC9-ABFF-4F7C-A279-1D44A3A584FB}" type="presParOf" srcId="{0DC77FED-E12D-4035-A2C8-854AE8544AD4}" destId="{045936E4-1087-45D6-86A9-C7F7F26B1CE4}" srcOrd="1" destOrd="0" presId="urn:microsoft.com/office/officeart/2018/2/layout/IconVerticalSolidList"/>
    <dgm:cxn modelId="{6EA66D53-8020-4792-828B-E9980E6089FB}" type="presParOf" srcId="{0DC77FED-E12D-4035-A2C8-854AE8544AD4}" destId="{4D8075D7-B8EA-4009-B123-ACAC29954E6B}" srcOrd="2" destOrd="0" presId="urn:microsoft.com/office/officeart/2018/2/layout/IconVerticalSolidList"/>
    <dgm:cxn modelId="{D0B6AEB0-6E25-47C7-977B-22A74B0AF741}" type="presParOf" srcId="{0DC77FED-E12D-4035-A2C8-854AE8544AD4}" destId="{449DD704-6F38-4A24-9763-1E0027A18B51}" srcOrd="3" destOrd="0" presId="urn:microsoft.com/office/officeart/2018/2/layout/IconVerticalSolidList"/>
    <dgm:cxn modelId="{AFD65141-B4A0-4D92-9D45-A3A478475F54}" type="presParOf" srcId="{0DC77FED-E12D-4035-A2C8-854AE8544AD4}" destId="{9CD224CA-A09E-43BE-9415-28783FEE953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B27703D-28B1-4681-B3B9-B9905C5E6B99}"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D4903CEF-93D0-4042-88C2-58ECF86E71AB}">
      <dgm:prSet/>
      <dgm:spPr/>
      <dgm:t>
        <a:bodyPr/>
        <a:lstStyle/>
        <a:p>
          <a:r>
            <a:rPr lang="en-US" dirty="0"/>
            <a:t>Assessing Need</a:t>
          </a:r>
        </a:p>
      </dgm:t>
    </dgm:pt>
    <dgm:pt modelId="{FB0F3808-6496-4BEA-B10A-F775A86B60A5}" type="parTrans" cxnId="{C5AEED5A-E999-4E0E-846E-946D2819C7A4}">
      <dgm:prSet/>
      <dgm:spPr/>
      <dgm:t>
        <a:bodyPr/>
        <a:lstStyle/>
        <a:p>
          <a:endParaRPr lang="en-US"/>
        </a:p>
      </dgm:t>
    </dgm:pt>
    <dgm:pt modelId="{E00DC5FA-624F-419F-BF3C-515580EC93DB}" type="sibTrans" cxnId="{C5AEED5A-E999-4E0E-846E-946D2819C7A4}">
      <dgm:prSet/>
      <dgm:spPr/>
      <dgm:t>
        <a:bodyPr/>
        <a:lstStyle/>
        <a:p>
          <a:endParaRPr lang="en-US"/>
        </a:p>
      </dgm:t>
    </dgm:pt>
    <dgm:pt modelId="{658010E1-26FD-4332-8A6F-EA3E862EE72C}">
      <dgm:prSet/>
      <dgm:spPr/>
      <dgm:t>
        <a:bodyPr/>
        <a:lstStyle/>
        <a:p>
          <a:r>
            <a:rPr lang="en-US" dirty="0"/>
            <a:t>Starting Small</a:t>
          </a:r>
        </a:p>
      </dgm:t>
    </dgm:pt>
    <dgm:pt modelId="{61FE7DC6-E780-4FBD-92BC-B129340A5CC4}" type="parTrans" cxnId="{A96AE861-8E86-4153-98DF-F0A259C6689B}">
      <dgm:prSet/>
      <dgm:spPr/>
      <dgm:t>
        <a:bodyPr/>
        <a:lstStyle/>
        <a:p>
          <a:endParaRPr lang="en-US"/>
        </a:p>
      </dgm:t>
    </dgm:pt>
    <dgm:pt modelId="{298AEB7C-10D4-4410-8028-C2596CEB771C}" type="sibTrans" cxnId="{A96AE861-8E86-4153-98DF-F0A259C6689B}">
      <dgm:prSet/>
      <dgm:spPr/>
      <dgm:t>
        <a:bodyPr/>
        <a:lstStyle/>
        <a:p>
          <a:endParaRPr lang="en-US"/>
        </a:p>
      </dgm:t>
    </dgm:pt>
    <dgm:pt modelId="{6D9F95E4-8145-4DFF-87A4-A9260C8AAC7D}">
      <dgm:prSet/>
      <dgm:spPr/>
      <dgm:t>
        <a:bodyPr anchor="b"/>
        <a:lstStyle/>
        <a:p>
          <a:endParaRPr lang="en-US" sz="1400" dirty="0"/>
        </a:p>
      </dgm:t>
    </dgm:pt>
    <dgm:pt modelId="{C8E5FDAD-034B-4950-826A-464C37C66B7B}" type="parTrans" cxnId="{9F5A9AD0-D906-4597-87EB-73456AE762C8}">
      <dgm:prSet/>
      <dgm:spPr/>
      <dgm:t>
        <a:bodyPr/>
        <a:lstStyle/>
        <a:p>
          <a:endParaRPr lang="en-US"/>
        </a:p>
      </dgm:t>
    </dgm:pt>
    <dgm:pt modelId="{BDDF131E-95A1-4A65-92D8-A4A926787AAB}" type="sibTrans" cxnId="{9F5A9AD0-D906-4597-87EB-73456AE762C8}">
      <dgm:prSet/>
      <dgm:spPr/>
      <dgm:t>
        <a:bodyPr/>
        <a:lstStyle/>
        <a:p>
          <a:endParaRPr lang="en-US"/>
        </a:p>
      </dgm:t>
    </dgm:pt>
    <dgm:pt modelId="{B62724BE-3E23-44D0-A967-8F57FCBF8219}">
      <dgm:prSet custT="1"/>
      <dgm:spPr/>
      <dgm:t>
        <a:bodyPr anchor="b"/>
        <a:lstStyle/>
        <a:p>
          <a:r>
            <a:rPr lang="en-US" sz="1600" dirty="0"/>
            <a:t>Peer Learning Community to provide support during early implementation</a:t>
          </a:r>
        </a:p>
      </dgm:t>
    </dgm:pt>
    <dgm:pt modelId="{92C00E9B-697D-41C8-9731-A72FAF2F649E}" type="parTrans" cxnId="{5928839A-9879-4009-AC9D-875CB5A815AF}">
      <dgm:prSet/>
      <dgm:spPr/>
      <dgm:t>
        <a:bodyPr/>
        <a:lstStyle/>
        <a:p>
          <a:endParaRPr lang="en-US"/>
        </a:p>
      </dgm:t>
    </dgm:pt>
    <dgm:pt modelId="{78AD9199-A5A1-4143-B410-C0545BF89830}" type="sibTrans" cxnId="{5928839A-9879-4009-AC9D-875CB5A815AF}">
      <dgm:prSet/>
      <dgm:spPr/>
      <dgm:t>
        <a:bodyPr/>
        <a:lstStyle/>
        <a:p>
          <a:endParaRPr lang="en-US"/>
        </a:p>
      </dgm:t>
    </dgm:pt>
    <dgm:pt modelId="{0D2530D6-0B3D-4D58-9D4B-11FABE47CEAB}">
      <dgm:prSet/>
      <dgm:spPr/>
      <dgm:t>
        <a:bodyPr anchor="b"/>
        <a:lstStyle/>
        <a:p>
          <a:endParaRPr lang="en-US" sz="1400" dirty="0"/>
        </a:p>
      </dgm:t>
    </dgm:pt>
    <dgm:pt modelId="{B1129506-6811-4F26-8011-636CFFA89B00}" type="sibTrans" cxnId="{F1D9E2DA-687C-464C-9477-8349F00E9C06}">
      <dgm:prSet/>
      <dgm:spPr/>
      <dgm:t>
        <a:bodyPr/>
        <a:lstStyle/>
        <a:p>
          <a:endParaRPr lang="en-US"/>
        </a:p>
      </dgm:t>
    </dgm:pt>
    <dgm:pt modelId="{5BB9C5F7-DB29-4079-A98C-61CD6EC1A483}" type="parTrans" cxnId="{F1D9E2DA-687C-464C-9477-8349F00E9C06}">
      <dgm:prSet/>
      <dgm:spPr/>
      <dgm:t>
        <a:bodyPr/>
        <a:lstStyle/>
        <a:p>
          <a:endParaRPr lang="en-US"/>
        </a:p>
      </dgm:t>
    </dgm:pt>
    <dgm:pt modelId="{E7640EF1-DF49-45B6-A48D-44A24B68B2A6}">
      <dgm:prSet custT="1"/>
      <dgm:spPr/>
      <dgm:t>
        <a:bodyPr anchor="b"/>
        <a:lstStyle/>
        <a:p>
          <a:r>
            <a:rPr lang="en-US" sz="1600" dirty="0"/>
            <a:t>Adaptability – a program that could adapt in terms of intensity</a:t>
          </a:r>
        </a:p>
      </dgm:t>
    </dgm:pt>
    <dgm:pt modelId="{AC77D050-12C3-45A2-A3DB-C8CFD6298D4C}" type="sibTrans" cxnId="{E9600CA6-2CB6-4BBA-8D8B-260A6AAE82F2}">
      <dgm:prSet/>
      <dgm:spPr/>
      <dgm:t>
        <a:bodyPr/>
        <a:lstStyle/>
        <a:p>
          <a:endParaRPr lang="en-US"/>
        </a:p>
      </dgm:t>
    </dgm:pt>
    <dgm:pt modelId="{A763AD14-48DF-4619-99E8-84B1335D891E}" type="parTrans" cxnId="{E9600CA6-2CB6-4BBA-8D8B-260A6AAE82F2}">
      <dgm:prSet/>
      <dgm:spPr/>
      <dgm:t>
        <a:bodyPr/>
        <a:lstStyle/>
        <a:p>
          <a:endParaRPr lang="en-US"/>
        </a:p>
      </dgm:t>
    </dgm:pt>
    <dgm:pt modelId="{4E162BA5-FCD3-4A6E-B479-7684EAE05D50}">
      <dgm:prSet custT="1"/>
      <dgm:spPr/>
      <dgm:t>
        <a:bodyPr anchor="b"/>
        <a:lstStyle/>
        <a:p>
          <a:r>
            <a:rPr lang="en-US" sz="1600" dirty="0"/>
            <a:t>Unique needs of our families – Primary Care, Stepping Stones, Teen</a:t>
          </a:r>
        </a:p>
      </dgm:t>
    </dgm:pt>
    <dgm:pt modelId="{D88C8F61-3970-4D49-8085-A4288D0BC9EA}" type="sibTrans" cxnId="{40FA59A3-5986-4E40-BDBD-7EA55DD3D795}">
      <dgm:prSet/>
      <dgm:spPr/>
      <dgm:t>
        <a:bodyPr/>
        <a:lstStyle/>
        <a:p>
          <a:endParaRPr lang="en-US"/>
        </a:p>
      </dgm:t>
    </dgm:pt>
    <dgm:pt modelId="{5E354BBE-4C78-4970-88EC-EBA1ABE55BAE}" type="parTrans" cxnId="{40FA59A3-5986-4E40-BDBD-7EA55DD3D795}">
      <dgm:prSet/>
      <dgm:spPr/>
      <dgm:t>
        <a:bodyPr/>
        <a:lstStyle/>
        <a:p>
          <a:endParaRPr lang="en-US"/>
        </a:p>
      </dgm:t>
    </dgm:pt>
    <dgm:pt modelId="{3128F6BE-6D11-451B-AB11-BDB76D7D128F}">
      <dgm:prSet custT="1"/>
      <dgm:spPr/>
      <dgm:t>
        <a:bodyPr anchor="b"/>
        <a:lstStyle/>
        <a:p>
          <a:r>
            <a:rPr lang="en-US" sz="1600" dirty="0"/>
            <a:t>Filling a gap in available parenting supports</a:t>
          </a:r>
        </a:p>
      </dgm:t>
    </dgm:pt>
    <dgm:pt modelId="{98573447-4C29-40A3-B564-4A966AC5E2FF}" type="sibTrans" cxnId="{FA744DF5-5B24-43CC-84D3-AA11C7A2EED3}">
      <dgm:prSet/>
      <dgm:spPr/>
      <dgm:t>
        <a:bodyPr/>
        <a:lstStyle/>
        <a:p>
          <a:endParaRPr lang="en-US"/>
        </a:p>
      </dgm:t>
    </dgm:pt>
    <dgm:pt modelId="{EB417B09-8C26-435B-8ED2-F1DC0243260B}" type="parTrans" cxnId="{FA744DF5-5B24-43CC-84D3-AA11C7A2EED3}">
      <dgm:prSet/>
      <dgm:spPr/>
      <dgm:t>
        <a:bodyPr/>
        <a:lstStyle/>
        <a:p>
          <a:endParaRPr lang="en-US"/>
        </a:p>
      </dgm:t>
    </dgm:pt>
    <dgm:pt modelId="{40026700-4B45-4E99-82C3-88798E665817}">
      <dgm:prSet custT="1"/>
      <dgm:spPr/>
      <dgm:t>
        <a:bodyPr anchor="b"/>
        <a:lstStyle/>
        <a:p>
          <a:r>
            <a:rPr lang="en-US" sz="1600" dirty="0"/>
            <a:t>Small group of OC providers; 1 Child Welfare prevention SW at DSS</a:t>
          </a:r>
        </a:p>
      </dgm:t>
    </dgm:pt>
    <dgm:pt modelId="{76278F2A-F722-47F8-A177-291ED8A5CEF6}" type="sibTrans" cxnId="{9CFAB3E0-F2F4-46AC-80E7-EAB7A14B5EED}">
      <dgm:prSet/>
      <dgm:spPr/>
      <dgm:t>
        <a:bodyPr/>
        <a:lstStyle/>
        <a:p>
          <a:endParaRPr lang="en-US"/>
        </a:p>
      </dgm:t>
    </dgm:pt>
    <dgm:pt modelId="{8E7BA776-D001-4193-8127-3A060FC9E5AA}" type="parTrans" cxnId="{9CFAB3E0-F2F4-46AC-80E7-EAB7A14B5EED}">
      <dgm:prSet/>
      <dgm:spPr/>
      <dgm:t>
        <a:bodyPr/>
        <a:lstStyle/>
        <a:p>
          <a:endParaRPr lang="en-US"/>
        </a:p>
      </dgm:t>
    </dgm:pt>
    <dgm:pt modelId="{A6EAC0AD-9469-41BD-8838-179F347081F7}">
      <dgm:prSet custT="1"/>
      <dgm:spPr/>
      <dgm:t>
        <a:bodyPr anchor="b"/>
        <a:lstStyle/>
        <a:p>
          <a:r>
            <a:rPr lang="en-US" sz="1600" dirty="0"/>
            <a:t>Gradual expansion to CPS</a:t>
          </a:r>
        </a:p>
      </dgm:t>
    </dgm:pt>
    <dgm:pt modelId="{61516714-2593-409A-8F0F-A56626B73B50}" type="parTrans" cxnId="{59EA6D10-F2EA-43EE-98D8-5CCFC4E13131}">
      <dgm:prSet/>
      <dgm:spPr/>
    </dgm:pt>
    <dgm:pt modelId="{4BA6DBE0-C6C3-492A-9326-ECA964730C80}" type="sibTrans" cxnId="{59EA6D10-F2EA-43EE-98D8-5CCFC4E13131}">
      <dgm:prSet/>
      <dgm:spPr/>
    </dgm:pt>
    <dgm:pt modelId="{BEC306F9-ECEA-47F4-870F-EF7ABE134107}" type="pres">
      <dgm:prSet presAssocID="{0B27703D-28B1-4681-B3B9-B9905C5E6B99}" presName="Name0" presStyleCnt="0">
        <dgm:presLayoutVars>
          <dgm:dir/>
          <dgm:animLvl val="lvl"/>
          <dgm:resizeHandles val="exact"/>
        </dgm:presLayoutVars>
      </dgm:prSet>
      <dgm:spPr/>
    </dgm:pt>
    <dgm:pt modelId="{5645DBD4-3E56-4A1A-AC3A-AC8103C7CFC9}" type="pres">
      <dgm:prSet presAssocID="{D4903CEF-93D0-4042-88C2-58ECF86E71AB}" presName="linNode" presStyleCnt="0"/>
      <dgm:spPr/>
    </dgm:pt>
    <dgm:pt modelId="{1EAC8FF8-F745-4C8A-8565-95B5DFC85E7B}" type="pres">
      <dgm:prSet presAssocID="{D4903CEF-93D0-4042-88C2-58ECF86E71AB}" presName="parentText" presStyleLbl="alignNode1" presStyleIdx="0" presStyleCnt="2">
        <dgm:presLayoutVars>
          <dgm:chMax val="1"/>
          <dgm:bulletEnabled/>
        </dgm:presLayoutVars>
      </dgm:prSet>
      <dgm:spPr/>
    </dgm:pt>
    <dgm:pt modelId="{3FEC2B60-9AED-4CB2-B543-83191E450619}" type="pres">
      <dgm:prSet presAssocID="{D4903CEF-93D0-4042-88C2-58ECF86E71AB}" presName="descendantText" presStyleLbl="alignAccFollowNode1" presStyleIdx="0" presStyleCnt="2">
        <dgm:presLayoutVars>
          <dgm:bulletEnabled/>
        </dgm:presLayoutVars>
      </dgm:prSet>
      <dgm:spPr/>
    </dgm:pt>
    <dgm:pt modelId="{35265882-32AE-4670-A162-E6AA20A9D6FB}" type="pres">
      <dgm:prSet presAssocID="{E00DC5FA-624F-419F-BF3C-515580EC93DB}" presName="sp" presStyleCnt="0"/>
      <dgm:spPr/>
    </dgm:pt>
    <dgm:pt modelId="{058FB39E-88DA-45E8-AC71-07B1A9DD6AB5}" type="pres">
      <dgm:prSet presAssocID="{658010E1-26FD-4332-8A6F-EA3E862EE72C}" presName="linNode" presStyleCnt="0"/>
      <dgm:spPr/>
    </dgm:pt>
    <dgm:pt modelId="{9AD657E8-78EA-4F2B-93A3-9D13B20ADB3F}" type="pres">
      <dgm:prSet presAssocID="{658010E1-26FD-4332-8A6F-EA3E862EE72C}" presName="parentText" presStyleLbl="alignNode1" presStyleIdx="1" presStyleCnt="2">
        <dgm:presLayoutVars>
          <dgm:chMax val="1"/>
          <dgm:bulletEnabled/>
        </dgm:presLayoutVars>
      </dgm:prSet>
      <dgm:spPr/>
    </dgm:pt>
    <dgm:pt modelId="{B685913A-ADBE-4834-BE41-6DB9E531F5C4}" type="pres">
      <dgm:prSet presAssocID="{658010E1-26FD-4332-8A6F-EA3E862EE72C}" presName="descendantText" presStyleLbl="alignAccFollowNode1" presStyleIdx="1" presStyleCnt="2">
        <dgm:presLayoutVars>
          <dgm:bulletEnabled/>
        </dgm:presLayoutVars>
      </dgm:prSet>
      <dgm:spPr/>
    </dgm:pt>
  </dgm:ptLst>
  <dgm:cxnLst>
    <dgm:cxn modelId="{D962F50C-010F-4D9F-A841-5F180283E708}" type="presOf" srcId="{B62724BE-3E23-44D0-A967-8F57FCBF8219}" destId="{B685913A-ADBE-4834-BE41-6DB9E531F5C4}" srcOrd="0" destOrd="2" presId="urn:microsoft.com/office/officeart/2016/7/layout/VerticalSolidActionList"/>
    <dgm:cxn modelId="{59EA6D10-F2EA-43EE-98D8-5CCFC4E13131}" srcId="{6D9F95E4-8145-4DFF-87A4-A9260C8AAC7D}" destId="{A6EAC0AD-9469-41BD-8838-179F347081F7}" srcOrd="2" destOrd="0" parTransId="{61516714-2593-409A-8F0F-A56626B73B50}" sibTransId="{4BA6DBE0-C6C3-492A-9326-ECA964730C80}"/>
    <dgm:cxn modelId="{C2A68619-B0FE-4FC4-BAC9-C504C4C28E4F}" type="presOf" srcId="{3128F6BE-6D11-451B-AB11-BDB76D7D128F}" destId="{3FEC2B60-9AED-4CB2-B543-83191E450619}" srcOrd="0" destOrd="1" presId="urn:microsoft.com/office/officeart/2016/7/layout/VerticalSolidActionList"/>
    <dgm:cxn modelId="{8F4D9B32-5122-4EFD-AE14-ECBFED25F8BC}" type="presOf" srcId="{658010E1-26FD-4332-8A6F-EA3E862EE72C}" destId="{9AD657E8-78EA-4F2B-93A3-9D13B20ADB3F}" srcOrd="0" destOrd="0" presId="urn:microsoft.com/office/officeart/2016/7/layout/VerticalSolidActionList"/>
    <dgm:cxn modelId="{A96AE861-8E86-4153-98DF-F0A259C6689B}" srcId="{0B27703D-28B1-4681-B3B9-B9905C5E6B99}" destId="{658010E1-26FD-4332-8A6F-EA3E862EE72C}" srcOrd="1" destOrd="0" parTransId="{61FE7DC6-E780-4FBD-92BC-B129340A5CC4}" sibTransId="{298AEB7C-10D4-4410-8028-C2596CEB771C}"/>
    <dgm:cxn modelId="{402C8956-EEB5-497A-BA93-849D485D6449}" type="presOf" srcId="{0D2530D6-0B3D-4D58-9D4B-11FABE47CEAB}" destId="{3FEC2B60-9AED-4CB2-B543-83191E450619}" srcOrd="0" destOrd="0" presId="urn:microsoft.com/office/officeart/2016/7/layout/VerticalSolidActionList"/>
    <dgm:cxn modelId="{C5AEED5A-E999-4E0E-846E-946D2819C7A4}" srcId="{0B27703D-28B1-4681-B3B9-B9905C5E6B99}" destId="{D4903CEF-93D0-4042-88C2-58ECF86E71AB}" srcOrd="0" destOrd="0" parTransId="{FB0F3808-6496-4BEA-B10A-F775A86B60A5}" sibTransId="{E00DC5FA-624F-419F-BF3C-515580EC93DB}"/>
    <dgm:cxn modelId="{B522048B-AD6A-4B39-BAD8-583519A3098B}" type="presOf" srcId="{0B27703D-28B1-4681-B3B9-B9905C5E6B99}" destId="{BEC306F9-ECEA-47F4-870F-EF7ABE134107}" srcOrd="0" destOrd="0" presId="urn:microsoft.com/office/officeart/2016/7/layout/VerticalSolidActionList"/>
    <dgm:cxn modelId="{5928839A-9879-4009-AC9D-875CB5A815AF}" srcId="{6D9F95E4-8145-4DFF-87A4-A9260C8AAC7D}" destId="{B62724BE-3E23-44D0-A967-8F57FCBF8219}" srcOrd="1" destOrd="0" parTransId="{92C00E9B-697D-41C8-9731-A72FAF2F649E}" sibTransId="{78AD9199-A5A1-4143-B410-C0545BF89830}"/>
    <dgm:cxn modelId="{40FA59A3-5986-4E40-BDBD-7EA55DD3D795}" srcId="{0D2530D6-0B3D-4D58-9D4B-11FABE47CEAB}" destId="{4E162BA5-FCD3-4A6E-B479-7684EAE05D50}" srcOrd="2" destOrd="0" parTransId="{5E354BBE-4C78-4970-88EC-EBA1ABE55BAE}" sibTransId="{D88C8F61-3970-4D49-8085-A4288D0BC9EA}"/>
    <dgm:cxn modelId="{65C9C5A4-9E84-4C88-960B-57BEC3BC3FB6}" type="presOf" srcId="{40026700-4B45-4E99-82C3-88798E665817}" destId="{B685913A-ADBE-4834-BE41-6DB9E531F5C4}" srcOrd="0" destOrd="1" presId="urn:microsoft.com/office/officeart/2016/7/layout/VerticalSolidActionList"/>
    <dgm:cxn modelId="{E9600CA6-2CB6-4BBA-8D8B-260A6AAE82F2}" srcId="{0D2530D6-0B3D-4D58-9D4B-11FABE47CEAB}" destId="{E7640EF1-DF49-45B6-A48D-44A24B68B2A6}" srcOrd="1" destOrd="0" parTransId="{A763AD14-48DF-4619-99E8-84B1335D891E}" sibTransId="{AC77D050-12C3-45A2-A3DB-C8CFD6298D4C}"/>
    <dgm:cxn modelId="{4DCD1FCB-D73B-4375-A71F-A7CD00293B4C}" type="presOf" srcId="{A6EAC0AD-9469-41BD-8838-179F347081F7}" destId="{B685913A-ADBE-4834-BE41-6DB9E531F5C4}" srcOrd="0" destOrd="3" presId="urn:microsoft.com/office/officeart/2016/7/layout/VerticalSolidActionList"/>
    <dgm:cxn modelId="{F3390CCD-AD75-4FDA-B7BF-8F329B0CD48B}" type="presOf" srcId="{D4903CEF-93D0-4042-88C2-58ECF86E71AB}" destId="{1EAC8FF8-F745-4C8A-8565-95B5DFC85E7B}" srcOrd="0" destOrd="0" presId="urn:microsoft.com/office/officeart/2016/7/layout/VerticalSolidActionList"/>
    <dgm:cxn modelId="{9F5A9AD0-D906-4597-87EB-73456AE762C8}" srcId="{658010E1-26FD-4332-8A6F-EA3E862EE72C}" destId="{6D9F95E4-8145-4DFF-87A4-A9260C8AAC7D}" srcOrd="0" destOrd="0" parTransId="{C8E5FDAD-034B-4950-826A-464C37C66B7B}" sibTransId="{BDDF131E-95A1-4A65-92D8-A4A926787AAB}"/>
    <dgm:cxn modelId="{1A4EAFD9-4E36-42EC-A1D7-E31AB2F51B97}" type="presOf" srcId="{6D9F95E4-8145-4DFF-87A4-A9260C8AAC7D}" destId="{B685913A-ADBE-4834-BE41-6DB9E531F5C4}" srcOrd="0" destOrd="0" presId="urn:microsoft.com/office/officeart/2016/7/layout/VerticalSolidActionList"/>
    <dgm:cxn modelId="{F1D9E2DA-687C-464C-9477-8349F00E9C06}" srcId="{D4903CEF-93D0-4042-88C2-58ECF86E71AB}" destId="{0D2530D6-0B3D-4D58-9D4B-11FABE47CEAB}" srcOrd="0" destOrd="0" parTransId="{5BB9C5F7-DB29-4079-A98C-61CD6EC1A483}" sibTransId="{B1129506-6811-4F26-8011-636CFFA89B00}"/>
    <dgm:cxn modelId="{9CFAB3E0-F2F4-46AC-80E7-EAB7A14B5EED}" srcId="{6D9F95E4-8145-4DFF-87A4-A9260C8AAC7D}" destId="{40026700-4B45-4E99-82C3-88798E665817}" srcOrd="0" destOrd="0" parTransId="{8E7BA776-D001-4193-8127-3A060FC9E5AA}" sibTransId="{76278F2A-F722-47F8-A177-291ED8A5CEF6}"/>
    <dgm:cxn modelId="{0D6443EA-378B-4C2F-9E10-2F77B170BF1E}" type="presOf" srcId="{E7640EF1-DF49-45B6-A48D-44A24B68B2A6}" destId="{3FEC2B60-9AED-4CB2-B543-83191E450619}" srcOrd="0" destOrd="2" presId="urn:microsoft.com/office/officeart/2016/7/layout/VerticalSolidActionList"/>
    <dgm:cxn modelId="{FA744DF5-5B24-43CC-84D3-AA11C7A2EED3}" srcId="{0D2530D6-0B3D-4D58-9D4B-11FABE47CEAB}" destId="{3128F6BE-6D11-451B-AB11-BDB76D7D128F}" srcOrd="0" destOrd="0" parTransId="{EB417B09-8C26-435B-8ED2-F1DC0243260B}" sibTransId="{98573447-4C29-40A3-B564-4A966AC5E2FF}"/>
    <dgm:cxn modelId="{5BFA75F5-BC33-49F6-9DED-73CC4F6E5381}" type="presOf" srcId="{4E162BA5-FCD3-4A6E-B479-7684EAE05D50}" destId="{3FEC2B60-9AED-4CB2-B543-83191E450619}" srcOrd="0" destOrd="3" presId="urn:microsoft.com/office/officeart/2016/7/layout/VerticalSolidActionList"/>
    <dgm:cxn modelId="{D0982CEE-55DA-4F18-9187-F9ECA80BEC42}" type="presParOf" srcId="{BEC306F9-ECEA-47F4-870F-EF7ABE134107}" destId="{5645DBD4-3E56-4A1A-AC3A-AC8103C7CFC9}" srcOrd="0" destOrd="0" presId="urn:microsoft.com/office/officeart/2016/7/layout/VerticalSolidActionList"/>
    <dgm:cxn modelId="{0909E8AF-F816-45E3-94C7-CB05D6478653}" type="presParOf" srcId="{5645DBD4-3E56-4A1A-AC3A-AC8103C7CFC9}" destId="{1EAC8FF8-F745-4C8A-8565-95B5DFC85E7B}" srcOrd="0" destOrd="0" presId="urn:microsoft.com/office/officeart/2016/7/layout/VerticalSolidActionList"/>
    <dgm:cxn modelId="{291EFD74-EF60-4BFF-AFB1-DE1EE9D3464A}" type="presParOf" srcId="{5645DBD4-3E56-4A1A-AC3A-AC8103C7CFC9}" destId="{3FEC2B60-9AED-4CB2-B543-83191E450619}" srcOrd="1" destOrd="0" presId="urn:microsoft.com/office/officeart/2016/7/layout/VerticalSolidActionList"/>
    <dgm:cxn modelId="{AE25CFA2-5A07-4471-9366-86BAC9537A4B}" type="presParOf" srcId="{BEC306F9-ECEA-47F4-870F-EF7ABE134107}" destId="{35265882-32AE-4670-A162-E6AA20A9D6FB}" srcOrd="1" destOrd="0" presId="urn:microsoft.com/office/officeart/2016/7/layout/VerticalSolidActionList"/>
    <dgm:cxn modelId="{5F50C75C-257C-4A56-9EA4-85AEBD0570DF}" type="presParOf" srcId="{BEC306F9-ECEA-47F4-870F-EF7ABE134107}" destId="{058FB39E-88DA-45E8-AC71-07B1A9DD6AB5}" srcOrd="2" destOrd="0" presId="urn:microsoft.com/office/officeart/2016/7/layout/VerticalSolidActionList"/>
    <dgm:cxn modelId="{4973749E-8528-4875-8CBF-C113B26F5C3F}" type="presParOf" srcId="{058FB39E-88DA-45E8-AC71-07B1A9DD6AB5}" destId="{9AD657E8-78EA-4F2B-93A3-9D13B20ADB3F}" srcOrd="0" destOrd="0" presId="urn:microsoft.com/office/officeart/2016/7/layout/VerticalSolidActionList"/>
    <dgm:cxn modelId="{A4882B50-80FB-4422-A97D-ED7161059D05}" type="presParOf" srcId="{058FB39E-88DA-45E8-AC71-07B1A9DD6AB5}" destId="{B685913A-ADBE-4834-BE41-6DB9E531F5C4}"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C161CF-DCE8-46EE-901C-D57D47BFC42E}"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4844B10A-0FCA-4AAE-8680-0C83D4D03632}">
      <dgm:prSet/>
      <dgm:spPr/>
      <dgm:t>
        <a:bodyPr/>
        <a:lstStyle/>
        <a:p>
          <a:r>
            <a:rPr lang="en-US" dirty="0"/>
            <a:t>What’s Your Role?</a:t>
          </a:r>
        </a:p>
      </dgm:t>
    </dgm:pt>
    <dgm:pt modelId="{83FE54A4-2EC7-4B80-8DB4-F34F6563849D}" type="parTrans" cxnId="{8970F00A-E4A2-43C7-B786-5C087E5255B6}">
      <dgm:prSet/>
      <dgm:spPr/>
      <dgm:t>
        <a:bodyPr/>
        <a:lstStyle/>
        <a:p>
          <a:endParaRPr lang="en-US"/>
        </a:p>
      </dgm:t>
    </dgm:pt>
    <dgm:pt modelId="{30171B2C-3A7D-4C5B-8819-CB3E91AE273B}" type="sibTrans" cxnId="{8970F00A-E4A2-43C7-B786-5C087E5255B6}">
      <dgm:prSet/>
      <dgm:spPr/>
      <dgm:t>
        <a:bodyPr/>
        <a:lstStyle/>
        <a:p>
          <a:endParaRPr lang="en-US"/>
        </a:p>
      </dgm:t>
    </dgm:pt>
    <dgm:pt modelId="{7A478428-7AD8-47AF-BBAC-2D1D5FF00590}">
      <dgm:prSet/>
      <dgm:spPr/>
      <dgm:t>
        <a:bodyPr/>
        <a:lstStyle/>
        <a:p>
          <a:r>
            <a:rPr lang="en-US" dirty="0"/>
            <a:t>What part of the state are you from?</a:t>
          </a:r>
        </a:p>
      </dgm:t>
    </dgm:pt>
    <dgm:pt modelId="{252A94D4-F709-46E5-B31D-DC6EF277FDC8}" type="parTrans" cxnId="{D52EB92F-AB4D-4513-8B08-20CB0FF55E20}">
      <dgm:prSet/>
      <dgm:spPr/>
      <dgm:t>
        <a:bodyPr/>
        <a:lstStyle/>
        <a:p>
          <a:endParaRPr lang="en-US"/>
        </a:p>
      </dgm:t>
    </dgm:pt>
    <dgm:pt modelId="{C6D23442-9520-4108-8AD1-A1D96D5FF642}" type="sibTrans" cxnId="{D52EB92F-AB4D-4513-8B08-20CB0FF55E20}">
      <dgm:prSet/>
      <dgm:spPr/>
      <dgm:t>
        <a:bodyPr/>
        <a:lstStyle/>
        <a:p>
          <a:endParaRPr lang="en-US"/>
        </a:p>
      </dgm:t>
    </dgm:pt>
    <dgm:pt modelId="{8553FE43-E11D-445D-8A3B-D41B0A0E445F}">
      <dgm:prSet/>
      <dgm:spPr/>
      <dgm:t>
        <a:bodyPr/>
        <a:lstStyle/>
        <a:p>
          <a:r>
            <a:rPr lang="en-US" dirty="0"/>
            <a:t>Familiarity of Triple P </a:t>
          </a:r>
        </a:p>
      </dgm:t>
    </dgm:pt>
    <dgm:pt modelId="{1FB613CB-9620-4C62-804A-6E7D9291CC15}" type="parTrans" cxnId="{8A1A4D56-F359-4F9E-90D3-C035537E5C12}">
      <dgm:prSet/>
      <dgm:spPr/>
      <dgm:t>
        <a:bodyPr/>
        <a:lstStyle/>
        <a:p>
          <a:endParaRPr lang="en-US"/>
        </a:p>
      </dgm:t>
    </dgm:pt>
    <dgm:pt modelId="{4448FADC-C785-405A-A054-B2F34AEBBF03}" type="sibTrans" cxnId="{8A1A4D56-F359-4F9E-90D3-C035537E5C12}">
      <dgm:prSet/>
      <dgm:spPr/>
      <dgm:t>
        <a:bodyPr/>
        <a:lstStyle/>
        <a:p>
          <a:endParaRPr lang="en-US"/>
        </a:p>
      </dgm:t>
    </dgm:pt>
    <dgm:pt modelId="{96E7B157-919B-4165-86AD-2D6E6D286BD1}" type="pres">
      <dgm:prSet presAssocID="{9CC161CF-DCE8-46EE-901C-D57D47BFC42E}" presName="diagram" presStyleCnt="0">
        <dgm:presLayoutVars>
          <dgm:dir/>
          <dgm:resizeHandles val="exact"/>
        </dgm:presLayoutVars>
      </dgm:prSet>
      <dgm:spPr/>
    </dgm:pt>
    <dgm:pt modelId="{95B41391-69BB-4618-8D81-74CE6CDEB068}" type="pres">
      <dgm:prSet presAssocID="{4844B10A-0FCA-4AAE-8680-0C83D4D03632}" presName="node" presStyleLbl="node1" presStyleIdx="0" presStyleCnt="3">
        <dgm:presLayoutVars>
          <dgm:bulletEnabled val="1"/>
        </dgm:presLayoutVars>
      </dgm:prSet>
      <dgm:spPr/>
    </dgm:pt>
    <dgm:pt modelId="{C8BAE3CB-6CBC-4FE2-89D6-D0DCE0053183}" type="pres">
      <dgm:prSet presAssocID="{30171B2C-3A7D-4C5B-8819-CB3E91AE273B}" presName="sibTrans" presStyleCnt="0"/>
      <dgm:spPr/>
    </dgm:pt>
    <dgm:pt modelId="{BB0C9C93-7A18-43C9-98A0-C1D1E7CE81AB}" type="pres">
      <dgm:prSet presAssocID="{7A478428-7AD8-47AF-BBAC-2D1D5FF00590}" presName="node" presStyleLbl="node1" presStyleIdx="1" presStyleCnt="3">
        <dgm:presLayoutVars>
          <dgm:bulletEnabled val="1"/>
        </dgm:presLayoutVars>
      </dgm:prSet>
      <dgm:spPr/>
    </dgm:pt>
    <dgm:pt modelId="{43484294-62D3-4A01-BB81-F66ECB61A243}" type="pres">
      <dgm:prSet presAssocID="{C6D23442-9520-4108-8AD1-A1D96D5FF642}" presName="sibTrans" presStyleCnt="0"/>
      <dgm:spPr/>
    </dgm:pt>
    <dgm:pt modelId="{39D3EB6B-1063-498F-932D-A8F617DCB0BC}" type="pres">
      <dgm:prSet presAssocID="{8553FE43-E11D-445D-8A3B-D41B0A0E445F}" presName="node" presStyleLbl="node1" presStyleIdx="2" presStyleCnt="3">
        <dgm:presLayoutVars>
          <dgm:bulletEnabled val="1"/>
        </dgm:presLayoutVars>
      </dgm:prSet>
      <dgm:spPr/>
    </dgm:pt>
  </dgm:ptLst>
  <dgm:cxnLst>
    <dgm:cxn modelId="{8970F00A-E4A2-43C7-B786-5C087E5255B6}" srcId="{9CC161CF-DCE8-46EE-901C-D57D47BFC42E}" destId="{4844B10A-0FCA-4AAE-8680-0C83D4D03632}" srcOrd="0" destOrd="0" parTransId="{83FE54A4-2EC7-4B80-8DB4-F34F6563849D}" sibTransId="{30171B2C-3A7D-4C5B-8819-CB3E91AE273B}"/>
    <dgm:cxn modelId="{D52EB92F-AB4D-4513-8B08-20CB0FF55E20}" srcId="{9CC161CF-DCE8-46EE-901C-D57D47BFC42E}" destId="{7A478428-7AD8-47AF-BBAC-2D1D5FF00590}" srcOrd="1" destOrd="0" parTransId="{252A94D4-F709-46E5-B31D-DC6EF277FDC8}" sibTransId="{C6D23442-9520-4108-8AD1-A1D96D5FF642}"/>
    <dgm:cxn modelId="{D4FE585E-F6B5-4E2C-BF21-905D0163B2C9}" type="presOf" srcId="{9CC161CF-DCE8-46EE-901C-D57D47BFC42E}" destId="{96E7B157-919B-4165-86AD-2D6E6D286BD1}" srcOrd="0" destOrd="0" presId="urn:microsoft.com/office/officeart/2005/8/layout/default"/>
    <dgm:cxn modelId="{EB06A550-C880-4A84-A587-865C0EEA5E6A}" type="presOf" srcId="{4844B10A-0FCA-4AAE-8680-0C83D4D03632}" destId="{95B41391-69BB-4618-8D81-74CE6CDEB068}" srcOrd="0" destOrd="0" presId="urn:microsoft.com/office/officeart/2005/8/layout/default"/>
    <dgm:cxn modelId="{8A1A4D56-F359-4F9E-90D3-C035537E5C12}" srcId="{9CC161CF-DCE8-46EE-901C-D57D47BFC42E}" destId="{8553FE43-E11D-445D-8A3B-D41B0A0E445F}" srcOrd="2" destOrd="0" parTransId="{1FB613CB-9620-4C62-804A-6E7D9291CC15}" sibTransId="{4448FADC-C785-405A-A054-B2F34AEBBF03}"/>
    <dgm:cxn modelId="{BE03BE7E-7F0F-459B-8132-0BFE1D83118B}" type="presOf" srcId="{8553FE43-E11D-445D-8A3B-D41B0A0E445F}" destId="{39D3EB6B-1063-498F-932D-A8F617DCB0BC}" srcOrd="0" destOrd="0" presId="urn:microsoft.com/office/officeart/2005/8/layout/default"/>
    <dgm:cxn modelId="{6A100BB6-08A1-49A0-B55C-A75B40B1C090}" type="presOf" srcId="{7A478428-7AD8-47AF-BBAC-2D1D5FF00590}" destId="{BB0C9C93-7A18-43C9-98A0-C1D1E7CE81AB}" srcOrd="0" destOrd="0" presId="urn:microsoft.com/office/officeart/2005/8/layout/default"/>
    <dgm:cxn modelId="{BE675613-EC77-40DF-A7A1-EA9D17492173}" type="presParOf" srcId="{96E7B157-919B-4165-86AD-2D6E6D286BD1}" destId="{95B41391-69BB-4618-8D81-74CE6CDEB068}" srcOrd="0" destOrd="0" presId="urn:microsoft.com/office/officeart/2005/8/layout/default"/>
    <dgm:cxn modelId="{2E05D658-6CF2-41C7-B063-B96BDD13D878}" type="presParOf" srcId="{96E7B157-919B-4165-86AD-2D6E6D286BD1}" destId="{C8BAE3CB-6CBC-4FE2-89D6-D0DCE0053183}" srcOrd="1" destOrd="0" presId="urn:microsoft.com/office/officeart/2005/8/layout/default"/>
    <dgm:cxn modelId="{55F460C6-6F60-44E7-978C-0EE7467AC1B9}" type="presParOf" srcId="{96E7B157-919B-4165-86AD-2D6E6D286BD1}" destId="{BB0C9C93-7A18-43C9-98A0-C1D1E7CE81AB}" srcOrd="2" destOrd="0" presId="urn:microsoft.com/office/officeart/2005/8/layout/default"/>
    <dgm:cxn modelId="{6C4DFD2E-8F94-4D97-A9FA-A8080C462AAC}" type="presParOf" srcId="{96E7B157-919B-4165-86AD-2D6E6D286BD1}" destId="{43484294-62D3-4A01-BB81-F66ECB61A243}" srcOrd="3" destOrd="0" presId="urn:microsoft.com/office/officeart/2005/8/layout/default"/>
    <dgm:cxn modelId="{3EEBC533-A0AC-4A8E-AB93-2C5E985358BA}" type="presParOf" srcId="{96E7B157-919B-4165-86AD-2D6E6D286BD1}" destId="{39D3EB6B-1063-498F-932D-A8F617DCB0BC}"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1BFB79-9103-44F5-AB31-52233526E0A4}" type="doc">
      <dgm:prSet loTypeId="urn:microsoft.com/office/officeart/2011/layout/HexagonRadial" loCatId="officeonline" qsTypeId="urn:microsoft.com/office/officeart/2005/8/quickstyle/simple4" qsCatId="simple" csTypeId="urn:microsoft.com/office/officeart/2005/8/colors/accent1_2" csCatId="accent1" phldr="1"/>
      <dgm:spPr/>
      <dgm:t>
        <a:bodyPr/>
        <a:lstStyle/>
        <a:p>
          <a:endParaRPr lang="en-US"/>
        </a:p>
      </dgm:t>
    </dgm:pt>
    <dgm:pt modelId="{6EA1BD5A-F13A-40F8-BC4D-1B503498123A}">
      <dgm:prSet phldrT="[Text]" custT="1"/>
      <dgm:spPr/>
      <dgm:t>
        <a:bodyPr/>
        <a:lstStyle/>
        <a:p>
          <a:endParaRPr lang="en-US" sz="1100" dirty="0"/>
        </a:p>
      </dgm:t>
    </dgm:pt>
    <dgm:pt modelId="{C70908FE-C96F-4FE1-8216-0015CBD106C2}" type="parTrans" cxnId="{1F32A450-FF16-4DEC-8630-B0A4B7ABCFE0}">
      <dgm:prSet/>
      <dgm:spPr/>
      <dgm:t>
        <a:bodyPr/>
        <a:lstStyle/>
        <a:p>
          <a:endParaRPr lang="en-US"/>
        </a:p>
      </dgm:t>
    </dgm:pt>
    <dgm:pt modelId="{FAC96761-CACD-40A2-82FD-30AA3ABF606D}" type="sibTrans" cxnId="{1F32A450-FF16-4DEC-8630-B0A4B7ABCFE0}">
      <dgm:prSet/>
      <dgm:spPr/>
      <dgm:t>
        <a:bodyPr/>
        <a:lstStyle/>
        <a:p>
          <a:endParaRPr lang="en-US"/>
        </a:p>
      </dgm:t>
    </dgm:pt>
    <dgm:pt modelId="{C63A04AA-E5F3-44A0-8E8B-0C47B6A60EA3}">
      <dgm:prSet phldrT="[Text]"/>
      <dgm:spPr>
        <a:solidFill>
          <a:schemeClr val="tx2">
            <a:lumMod val="60000"/>
            <a:lumOff val="40000"/>
          </a:schemeClr>
        </a:solidFill>
      </dgm:spPr>
      <dgm:t>
        <a:bodyPr/>
        <a:lstStyle/>
        <a:p>
          <a:r>
            <a:rPr lang="en-US" dirty="0"/>
            <a:t>Evidence</a:t>
          </a:r>
        </a:p>
      </dgm:t>
    </dgm:pt>
    <dgm:pt modelId="{1EB359AC-4CCA-4251-8801-8592D0242929}" type="parTrans" cxnId="{BE67D00C-54D7-47DE-BCE4-2763B051D217}">
      <dgm:prSet/>
      <dgm:spPr/>
      <dgm:t>
        <a:bodyPr/>
        <a:lstStyle/>
        <a:p>
          <a:endParaRPr lang="en-US"/>
        </a:p>
      </dgm:t>
    </dgm:pt>
    <dgm:pt modelId="{EDE062AA-C3AA-43EE-8455-A001F564CFCC}" type="sibTrans" cxnId="{BE67D00C-54D7-47DE-BCE4-2763B051D217}">
      <dgm:prSet/>
      <dgm:spPr/>
      <dgm:t>
        <a:bodyPr/>
        <a:lstStyle/>
        <a:p>
          <a:endParaRPr lang="en-US"/>
        </a:p>
      </dgm:t>
    </dgm:pt>
    <dgm:pt modelId="{D5922D51-5185-4DD8-B8E9-D5B75CC46CF0}">
      <dgm:prSet phldrT="[Text]"/>
      <dgm:spPr>
        <a:solidFill>
          <a:schemeClr val="tx2">
            <a:lumMod val="60000"/>
            <a:lumOff val="40000"/>
          </a:schemeClr>
        </a:solidFill>
      </dgm:spPr>
      <dgm:t>
        <a:bodyPr/>
        <a:lstStyle/>
        <a:p>
          <a:r>
            <a:rPr lang="en-US" dirty="0"/>
            <a:t>Usability</a:t>
          </a:r>
        </a:p>
      </dgm:t>
    </dgm:pt>
    <dgm:pt modelId="{2F3AD81F-5045-449C-8826-EBE7FAE58A8B}" type="parTrans" cxnId="{C7FFDA6A-41AB-4D92-B34E-DC1856E4BA4B}">
      <dgm:prSet/>
      <dgm:spPr/>
      <dgm:t>
        <a:bodyPr/>
        <a:lstStyle/>
        <a:p>
          <a:endParaRPr lang="en-US"/>
        </a:p>
      </dgm:t>
    </dgm:pt>
    <dgm:pt modelId="{FC0267DA-73AD-42E8-BE7B-48A41FFB3C7D}" type="sibTrans" cxnId="{C7FFDA6A-41AB-4D92-B34E-DC1856E4BA4B}">
      <dgm:prSet/>
      <dgm:spPr/>
      <dgm:t>
        <a:bodyPr/>
        <a:lstStyle/>
        <a:p>
          <a:endParaRPr lang="en-US"/>
        </a:p>
      </dgm:t>
    </dgm:pt>
    <dgm:pt modelId="{E96EF51D-840F-4464-8FA9-A57E3769FBAD}">
      <dgm:prSet phldrT="[Text]"/>
      <dgm:spPr>
        <a:solidFill>
          <a:schemeClr val="tx2">
            <a:lumMod val="60000"/>
            <a:lumOff val="40000"/>
          </a:schemeClr>
        </a:solidFill>
      </dgm:spPr>
      <dgm:t>
        <a:bodyPr/>
        <a:lstStyle/>
        <a:p>
          <a:r>
            <a:rPr lang="en-US" dirty="0"/>
            <a:t>Supports</a:t>
          </a:r>
        </a:p>
      </dgm:t>
    </dgm:pt>
    <dgm:pt modelId="{5A3CF6B4-6DF1-44FB-84F3-C3267622B861}" type="parTrans" cxnId="{D88B079D-AB49-4F0D-89A6-5B1AD9F62C51}">
      <dgm:prSet/>
      <dgm:spPr/>
      <dgm:t>
        <a:bodyPr/>
        <a:lstStyle/>
        <a:p>
          <a:endParaRPr lang="en-US"/>
        </a:p>
      </dgm:t>
    </dgm:pt>
    <dgm:pt modelId="{E1FC5F2E-39CD-4A45-B9F4-B16398153B6E}" type="sibTrans" cxnId="{D88B079D-AB49-4F0D-89A6-5B1AD9F62C51}">
      <dgm:prSet/>
      <dgm:spPr/>
      <dgm:t>
        <a:bodyPr/>
        <a:lstStyle/>
        <a:p>
          <a:endParaRPr lang="en-US"/>
        </a:p>
      </dgm:t>
    </dgm:pt>
    <dgm:pt modelId="{620EE0EC-374F-444F-A52A-C76E154A15F4}">
      <dgm:prSet phldrT="[Text]"/>
      <dgm:spPr>
        <a:solidFill>
          <a:schemeClr val="accent5">
            <a:lumMod val="75000"/>
          </a:schemeClr>
        </a:solidFill>
      </dgm:spPr>
      <dgm:t>
        <a:bodyPr/>
        <a:lstStyle/>
        <a:p>
          <a:r>
            <a:rPr lang="en-US" dirty="0"/>
            <a:t>Fit</a:t>
          </a:r>
        </a:p>
      </dgm:t>
    </dgm:pt>
    <dgm:pt modelId="{A6681CB2-ACEC-4344-8E7A-A118EF4489E1}" type="parTrans" cxnId="{AEEBF7B7-43F7-4C02-9D5B-63152C0B1BC7}">
      <dgm:prSet/>
      <dgm:spPr/>
      <dgm:t>
        <a:bodyPr/>
        <a:lstStyle/>
        <a:p>
          <a:endParaRPr lang="en-US"/>
        </a:p>
      </dgm:t>
    </dgm:pt>
    <dgm:pt modelId="{709B1823-B4FC-4F7C-9037-23189F479CAB}" type="sibTrans" cxnId="{AEEBF7B7-43F7-4C02-9D5B-63152C0B1BC7}">
      <dgm:prSet/>
      <dgm:spPr/>
      <dgm:t>
        <a:bodyPr/>
        <a:lstStyle/>
        <a:p>
          <a:endParaRPr lang="en-US"/>
        </a:p>
      </dgm:t>
    </dgm:pt>
    <dgm:pt modelId="{0370A125-17D4-4B46-BA96-2AB48F912F96}">
      <dgm:prSet phldrT="[Text]"/>
      <dgm:spPr>
        <a:solidFill>
          <a:schemeClr val="accent5">
            <a:lumMod val="75000"/>
          </a:schemeClr>
        </a:solidFill>
      </dgm:spPr>
      <dgm:t>
        <a:bodyPr/>
        <a:lstStyle/>
        <a:p>
          <a:r>
            <a:rPr lang="en-US" dirty="0"/>
            <a:t>Capacity </a:t>
          </a:r>
        </a:p>
      </dgm:t>
    </dgm:pt>
    <dgm:pt modelId="{BFEE4D23-A3BE-43EA-8EFE-FBB67141F050}" type="parTrans" cxnId="{8D6AFD70-3DFB-42CD-A99E-35ED51648A74}">
      <dgm:prSet/>
      <dgm:spPr/>
      <dgm:t>
        <a:bodyPr/>
        <a:lstStyle/>
        <a:p>
          <a:endParaRPr lang="en-US"/>
        </a:p>
      </dgm:t>
    </dgm:pt>
    <dgm:pt modelId="{31224CEE-9277-4B99-BF66-37D66C3DD413}" type="sibTrans" cxnId="{8D6AFD70-3DFB-42CD-A99E-35ED51648A74}">
      <dgm:prSet/>
      <dgm:spPr/>
      <dgm:t>
        <a:bodyPr/>
        <a:lstStyle/>
        <a:p>
          <a:endParaRPr lang="en-US"/>
        </a:p>
      </dgm:t>
    </dgm:pt>
    <dgm:pt modelId="{76E58830-9246-4CBF-A3B9-C540DD30E130}">
      <dgm:prSet phldrT="[Text]"/>
      <dgm:spPr>
        <a:solidFill>
          <a:schemeClr val="accent5">
            <a:lumMod val="75000"/>
          </a:schemeClr>
        </a:solidFill>
      </dgm:spPr>
      <dgm:t>
        <a:bodyPr/>
        <a:lstStyle/>
        <a:p>
          <a:r>
            <a:rPr lang="en-US" dirty="0"/>
            <a:t>Need</a:t>
          </a:r>
        </a:p>
      </dgm:t>
    </dgm:pt>
    <dgm:pt modelId="{ED0FF1C0-403F-45E0-B8D5-274339AB844F}" type="sibTrans" cxnId="{12B5C4C1-9259-405C-9EF8-B5573CB338BD}">
      <dgm:prSet/>
      <dgm:spPr/>
      <dgm:t>
        <a:bodyPr/>
        <a:lstStyle/>
        <a:p>
          <a:endParaRPr lang="en-US"/>
        </a:p>
      </dgm:t>
    </dgm:pt>
    <dgm:pt modelId="{FA3700B8-E9C6-4F4D-9EFC-1B67F0C8FBAC}" type="parTrans" cxnId="{12B5C4C1-9259-405C-9EF8-B5573CB338BD}">
      <dgm:prSet/>
      <dgm:spPr/>
      <dgm:t>
        <a:bodyPr/>
        <a:lstStyle/>
        <a:p>
          <a:endParaRPr lang="en-US"/>
        </a:p>
      </dgm:t>
    </dgm:pt>
    <dgm:pt modelId="{87B65F7C-3BA8-4B38-84AE-7FA132381D61}" type="pres">
      <dgm:prSet presAssocID="{181BFB79-9103-44F5-AB31-52233526E0A4}" presName="Name0" presStyleCnt="0">
        <dgm:presLayoutVars>
          <dgm:chMax val="1"/>
          <dgm:chPref val="1"/>
          <dgm:dir/>
          <dgm:animOne val="branch"/>
          <dgm:animLvl val="lvl"/>
        </dgm:presLayoutVars>
      </dgm:prSet>
      <dgm:spPr/>
    </dgm:pt>
    <dgm:pt modelId="{1B777176-FF22-41DD-B0EB-8F21EBCAE5F1}" type="pres">
      <dgm:prSet presAssocID="{6EA1BD5A-F13A-40F8-BC4D-1B503498123A}" presName="Parent" presStyleLbl="node0" presStyleIdx="0" presStyleCnt="1" custScaleX="107829" custLinFactNeighborX="4997" custLinFactNeighborY="546">
        <dgm:presLayoutVars>
          <dgm:chMax val="6"/>
          <dgm:chPref val="6"/>
        </dgm:presLayoutVars>
      </dgm:prSet>
      <dgm:spPr/>
    </dgm:pt>
    <dgm:pt modelId="{502796C9-78AA-4D54-A8DE-D113FE7E0A07}" type="pres">
      <dgm:prSet presAssocID="{C63A04AA-E5F3-44A0-8E8B-0C47B6A60EA3}" presName="Accent1" presStyleCnt="0"/>
      <dgm:spPr/>
    </dgm:pt>
    <dgm:pt modelId="{7DD9A3D3-AF1D-44B9-AFD2-AE32F2354A71}" type="pres">
      <dgm:prSet presAssocID="{C63A04AA-E5F3-44A0-8E8B-0C47B6A60EA3}" presName="Accent" presStyleLbl="bgShp" presStyleIdx="0" presStyleCnt="6"/>
      <dgm:spPr/>
    </dgm:pt>
    <dgm:pt modelId="{71272F86-187D-40E6-B229-200270BA7C17}" type="pres">
      <dgm:prSet presAssocID="{C63A04AA-E5F3-44A0-8E8B-0C47B6A60EA3}" presName="Child1" presStyleLbl="node1" presStyleIdx="0" presStyleCnt="6" custLinFactNeighborX="93262" custLinFactNeighborY="11907">
        <dgm:presLayoutVars>
          <dgm:chMax val="0"/>
          <dgm:chPref val="0"/>
          <dgm:bulletEnabled val="1"/>
        </dgm:presLayoutVars>
      </dgm:prSet>
      <dgm:spPr/>
    </dgm:pt>
    <dgm:pt modelId="{92BD6476-BD93-426B-8DF8-10EEDE2C7FF9}" type="pres">
      <dgm:prSet presAssocID="{D5922D51-5185-4DD8-B8E9-D5B75CC46CF0}" presName="Accent2" presStyleCnt="0"/>
      <dgm:spPr/>
    </dgm:pt>
    <dgm:pt modelId="{6EA1E0E7-600E-4C33-A8D9-BFE264CD2186}" type="pres">
      <dgm:prSet presAssocID="{D5922D51-5185-4DD8-B8E9-D5B75CC46CF0}" presName="Accent" presStyleLbl="bgShp" presStyleIdx="1" presStyleCnt="6" custLinFactX="-52206" custLinFactY="100000" custLinFactNeighborX="-100000" custLinFactNeighborY="111806"/>
      <dgm:spPr>
        <a:solidFill>
          <a:srgbClr val="47A2A3"/>
        </a:solidFill>
      </dgm:spPr>
    </dgm:pt>
    <dgm:pt modelId="{567348D4-0292-49CB-A702-B0DBAC2A50FF}" type="pres">
      <dgm:prSet presAssocID="{D5922D51-5185-4DD8-B8E9-D5B75CC46CF0}" presName="Child2" presStyleLbl="node1" presStyleIdx="1" presStyleCnt="6" custLinFactNeighborX="48144" custLinFactNeighborY="59939">
        <dgm:presLayoutVars>
          <dgm:chMax val="0"/>
          <dgm:chPref val="0"/>
          <dgm:bulletEnabled val="1"/>
        </dgm:presLayoutVars>
      </dgm:prSet>
      <dgm:spPr/>
    </dgm:pt>
    <dgm:pt modelId="{CCC2E870-0C26-4767-AFEC-4E62C9B884BD}" type="pres">
      <dgm:prSet presAssocID="{E96EF51D-840F-4464-8FA9-A57E3769FBAD}" presName="Accent3" presStyleCnt="0"/>
      <dgm:spPr/>
    </dgm:pt>
    <dgm:pt modelId="{294A0CC8-5C1D-4120-AA62-5219280A0BD0}" type="pres">
      <dgm:prSet presAssocID="{E96EF51D-840F-4464-8FA9-A57E3769FBAD}" presName="Accent" presStyleLbl="bgShp" presStyleIdx="2" presStyleCnt="6" custLinFactX="-8108" custLinFactNeighborX="-100000" custLinFactNeighborY="34759"/>
      <dgm:spPr>
        <a:solidFill>
          <a:srgbClr val="47A2A3"/>
        </a:solidFill>
      </dgm:spPr>
    </dgm:pt>
    <dgm:pt modelId="{E2D64BD9-C0FC-476F-988A-8A19097378AE}" type="pres">
      <dgm:prSet presAssocID="{E96EF51D-840F-4464-8FA9-A57E3769FBAD}" presName="Child3" presStyleLbl="node1" presStyleIdx="2" presStyleCnt="6" custLinFactNeighborX="2363" custLinFactNeighborY="46360">
        <dgm:presLayoutVars>
          <dgm:chMax val="0"/>
          <dgm:chPref val="0"/>
          <dgm:bulletEnabled val="1"/>
        </dgm:presLayoutVars>
      </dgm:prSet>
      <dgm:spPr/>
    </dgm:pt>
    <dgm:pt modelId="{19D8B717-F600-4856-8BFA-D5367EA05D55}" type="pres">
      <dgm:prSet presAssocID="{76E58830-9246-4CBF-A3B9-C540DD30E130}" presName="Accent4" presStyleCnt="0"/>
      <dgm:spPr/>
    </dgm:pt>
    <dgm:pt modelId="{BCF11A22-F874-4828-A376-63B90D4A24EA}" type="pres">
      <dgm:prSet presAssocID="{76E58830-9246-4CBF-A3B9-C540DD30E130}" presName="Accent" presStyleLbl="bgShp" presStyleIdx="3" presStyleCnt="6" custLinFactY="-100000" custLinFactNeighborX="-55838" custLinFactNeighborY="-157607"/>
      <dgm:spPr>
        <a:solidFill>
          <a:srgbClr val="47A2A3"/>
        </a:solidFill>
      </dgm:spPr>
    </dgm:pt>
    <dgm:pt modelId="{BD0F1BFB-15FC-46D4-9F9A-2D19C88A381A}" type="pres">
      <dgm:prSet presAssocID="{76E58830-9246-4CBF-A3B9-C540DD30E130}" presName="Child4" presStyleLbl="node1" presStyleIdx="3" presStyleCnt="6" custLinFactNeighborX="-85728" custLinFactNeighborY="-14096">
        <dgm:presLayoutVars>
          <dgm:chMax val="0"/>
          <dgm:chPref val="0"/>
          <dgm:bulletEnabled val="1"/>
        </dgm:presLayoutVars>
      </dgm:prSet>
      <dgm:spPr/>
    </dgm:pt>
    <dgm:pt modelId="{36DE2F2D-A643-4E25-956E-77E0EF909E1B}" type="pres">
      <dgm:prSet presAssocID="{620EE0EC-374F-444F-A52A-C76E154A15F4}" presName="Accent5" presStyleCnt="0"/>
      <dgm:spPr/>
    </dgm:pt>
    <dgm:pt modelId="{91EF4CE7-7F3E-4A70-8416-46B3B7455C60}" type="pres">
      <dgm:prSet presAssocID="{620EE0EC-374F-444F-A52A-C76E154A15F4}" presName="Accent" presStyleLbl="bgShp" presStyleIdx="4" presStyleCnt="6" custLinFactY="-100000" custLinFactNeighborX="53024" custLinFactNeighborY="-182970"/>
      <dgm:spPr>
        <a:solidFill>
          <a:srgbClr val="47A2A3"/>
        </a:solidFill>
      </dgm:spPr>
    </dgm:pt>
    <dgm:pt modelId="{F89089EB-9D51-45D8-B7A2-632E5CE96BA6}" type="pres">
      <dgm:prSet presAssocID="{620EE0EC-374F-444F-A52A-C76E154A15F4}" presName="Child5" presStyleLbl="node1" presStyleIdx="4" presStyleCnt="6" custLinFactNeighborX="-43319" custLinFactNeighborY="-61045">
        <dgm:presLayoutVars>
          <dgm:chMax val="0"/>
          <dgm:chPref val="0"/>
          <dgm:bulletEnabled val="1"/>
        </dgm:presLayoutVars>
      </dgm:prSet>
      <dgm:spPr/>
    </dgm:pt>
    <dgm:pt modelId="{82AEBDE3-703A-4791-9802-1C630A8D31B8}" type="pres">
      <dgm:prSet presAssocID="{0370A125-17D4-4B46-BA96-2AB48F912F96}" presName="Accent6" presStyleCnt="0"/>
      <dgm:spPr/>
    </dgm:pt>
    <dgm:pt modelId="{97E91848-3D49-4AFF-AFF5-CDB6B7BCA308}" type="pres">
      <dgm:prSet presAssocID="{0370A125-17D4-4B46-BA96-2AB48F912F96}" presName="Accent" presStyleLbl="bgShp" presStyleIdx="5" presStyleCnt="6" custLinFactX="100000" custLinFactNeighborX="111732" custLinFactNeighborY="57034"/>
      <dgm:spPr>
        <a:solidFill>
          <a:srgbClr val="47A2A3"/>
        </a:solidFill>
      </dgm:spPr>
    </dgm:pt>
    <dgm:pt modelId="{AA0A7804-72D3-47AF-AE71-7D5CDD0E6747}" type="pres">
      <dgm:prSet presAssocID="{0370A125-17D4-4B46-BA96-2AB48F912F96}" presName="Child6" presStyleLbl="node1" presStyleIdx="5" presStyleCnt="6" custLinFactNeighborX="4170" custLinFactNeighborY="-49462">
        <dgm:presLayoutVars>
          <dgm:chMax val="0"/>
          <dgm:chPref val="0"/>
          <dgm:bulletEnabled val="1"/>
        </dgm:presLayoutVars>
      </dgm:prSet>
      <dgm:spPr/>
    </dgm:pt>
  </dgm:ptLst>
  <dgm:cxnLst>
    <dgm:cxn modelId="{BE67D00C-54D7-47DE-BCE4-2763B051D217}" srcId="{6EA1BD5A-F13A-40F8-BC4D-1B503498123A}" destId="{C63A04AA-E5F3-44A0-8E8B-0C47B6A60EA3}" srcOrd="0" destOrd="0" parTransId="{1EB359AC-4CCA-4251-8801-8592D0242929}" sibTransId="{EDE062AA-C3AA-43EE-8455-A001F564CFCC}"/>
    <dgm:cxn modelId="{84FD4032-1525-459E-9EEC-DE18A9861045}" type="presOf" srcId="{0370A125-17D4-4B46-BA96-2AB48F912F96}" destId="{AA0A7804-72D3-47AF-AE71-7D5CDD0E6747}" srcOrd="0" destOrd="0" presId="urn:microsoft.com/office/officeart/2011/layout/HexagonRadial"/>
    <dgm:cxn modelId="{33E34734-AD43-4C60-878F-FAF90738938A}" type="presOf" srcId="{620EE0EC-374F-444F-A52A-C76E154A15F4}" destId="{F89089EB-9D51-45D8-B7A2-632E5CE96BA6}" srcOrd="0" destOrd="0" presId="urn:microsoft.com/office/officeart/2011/layout/HexagonRadial"/>
    <dgm:cxn modelId="{8DED4262-9E3E-479C-982D-14095F33FF0D}" type="presOf" srcId="{E96EF51D-840F-4464-8FA9-A57E3769FBAD}" destId="{E2D64BD9-C0FC-476F-988A-8A19097378AE}" srcOrd="0" destOrd="0" presId="urn:microsoft.com/office/officeart/2011/layout/HexagonRadial"/>
    <dgm:cxn modelId="{97390369-2018-4E6E-9054-E50C5EBAA163}" type="presOf" srcId="{76E58830-9246-4CBF-A3B9-C540DD30E130}" destId="{BD0F1BFB-15FC-46D4-9F9A-2D19C88A381A}" srcOrd="0" destOrd="0" presId="urn:microsoft.com/office/officeart/2011/layout/HexagonRadial"/>
    <dgm:cxn modelId="{C7FFDA6A-41AB-4D92-B34E-DC1856E4BA4B}" srcId="{6EA1BD5A-F13A-40F8-BC4D-1B503498123A}" destId="{D5922D51-5185-4DD8-B8E9-D5B75CC46CF0}" srcOrd="1" destOrd="0" parTransId="{2F3AD81F-5045-449C-8826-EBE7FAE58A8B}" sibTransId="{FC0267DA-73AD-42E8-BE7B-48A41FFB3C7D}"/>
    <dgm:cxn modelId="{1F32A450-FF16-4DEC-8630-B0A4B7ABCFE0}" srcId="{181BFB79-9103-44F5-AB31-52233526E0A4}" destId="{6EA1BD5A-F13A-40F8-BC4D-1B503498123A}" srcOrd="0" destOrd="0" parTransId="{C70908FE-C96F-4FE1-8216-0015CBD106C2}" sibTransId="{FAC96761-CACD-40A2-82FD-30AA3ABF606D}"/>
    <dgm:cxn modelId="{8D6AFD70-3DFB-42CD-A99E-35ED51648A74}" srcId="{6EA1BD5A-F13A-40F8-BC4D-1B503498123A}" destId="{0370A125-17D4-4B46-BA96-2AB48F912F96}" srcOrd="5" destOrd="0" parTransId="{BFEE4D23-A3BE-43EA-8EFE-FBB67141F050}" sibTransId="{31224CEE-9277-4B99-BF66-37D66C3DD413}"/>
    <dgm:cxn modelId="{9F9FEF96-497C-448A-BFC7-C23F215D3225}" type="presOf" srcId="{C63A04AA-E5F3-44A0-8E8B-0C47B6A60EA3}" destId="{71272F86-187D-40E6-B229-200270BA7C17}" srcOrd="0" destOrd="0" presId="urn:microsoft.com/office/officeart/2011/layout/HexagonRadial"/>
    <dgm:cxn modelId="{D88B079D-AB49-4F0D-89A6-5B1AD9F62C51}" srcId="{6EA1BD5A-F13A-40F8-BC4D-1B503498123A}" destId="{E96EF51D-840F-4464-8FA9-A57E3769FBAD}" srcOrd="2" destOrd="0" parTransId="{5A3CF6B4-6DF1-44FB-84F3-C3267622B861}" sibTransId="{E1FC5F2E-39CD-4A45-B9F4-B16398153B6E}"/>
    <dgm:cxn modelId="{2E10FAA3-23D8-49F6-B888-C8C00EFF6CC1}" type="presOf" srcId="{D5922D51-5185-4DD8-B8E9-D5B75CC46CF0}" destId="{567348D4-0292-49CB-A702-B0DBAC2A50FF}" srcOrd="0" destOrd="0" presId="urn:microsoft.com/office/officeart/2011/layout/HexagonRadial"/>
    <dgm:cxn modelId="{FB5443B2-E85D-43AC-BA9A-100019014E9C}" type="presOf" srcId="{181BFB79-9103-44F5-AB31-52233526E0A4}" destId="{87B65F7C-3BA8-4B38-84AE-7FA132381D61}" srcOrd="0" destOrd="0" presId="urn:microsoft.com/office/officeart/2011/layout/HexagonRadial"/>
    <dgm:cxn modelId="{AEEBF7B7-43F7-4C02-9D5B-63152C0B1BC7}" srcId="{6EA1BD5A-F13A-40F8-BC4D-1B503498123A}" destId="{620EE0EC-374F-444F-A52A-C76E154A15F4}" srcOrd="4" destOrd="0" parTransId="{A6681CB2-ACEC-4344-8E7A-A118EF4489E1}" sibTransId="{709B1823-B4FC-4F7C-9037-23189F479CAB}"/>
    <dgm:cxn modelId="{12B5C4C1-9259-405C-9EF8-B5573CB338BD}" srcId="{6EA1BD5A-F13A-40F8-BC4D-1B503498123A}" destId="{76E58830-9246-4CBF-A3B9-C540DD30E130}" srcOrd="3" destOrd="0" parTransId="{FA3700B8-E9C6-4F4D-9EFC-1B67F0C8FBAC}" sibTransId="{ED0FF1C0-403F-45E0-B8D5-274339AB844F}"/>
    <dgm:cxn modelId="{A9331CE6-8C82-4EB4-A943-699DD9B5F493}" type="presOf" srcId="{6EA1BD5A-F13A-40F8-BC4D-1B503498123A}" destId="{1B777176-FF22-41DD-B0EB-8F21EBCAE5F1}" srcOrd="0" destOrd="0" presId="urn:microsoft.com/office/officeart/2011/layout/HexagonRadial"/>
    <dgm:cxn modelId="{AC171115-C7E3-463F-A5BA-8848AD6696BD}" type="presParOf" srcId="{87B65F7C-3BA8-4B38-84AE-7FA132381D61}" destId="{1B777176-FF22-41DD-B0EB-8F21EBCAE5F1}" srcOrd="0" destOrd="0" presId="urn:microsoft.com/office/officeart/2011/layout/HexagonRadial"/>
    <dgm:cxn modelId="{69433CC0-4AD6-40D3-98F2-C8546C9072E2}" type="presParOf" srcId="{87B65F7C-3BA8-4B38-84AE-7FA132381D61}" destId="{502796C9-78AA-4D54-A8DE-D113FE7E0A07}" srcOrd="1" destOrd="0" presId="urn:microsoft.com/office/officeart/2011/layout/HexagonRadial"/>
    <dgm:cxn modelId="{89732EDD-C8D1-41E9-BF73-4BDF71FD2E03}" type="presParOf" srcId="{502796C9-78AA-4D54-A8DE-D113FE7E0A07}" destId="{7DD9A3D3-AF1D-44B9-AFD2-AE32F2354A71}" srcOrd="0" destOrd="0" presId="urn:microsoft.com/office/officeart/2011/layout/HexagonRadial"/>
    <dgm:cxn modelId="{EA76610E-45CE-4DFC-A550-D12F1B03FDF5}" type="presParOf" srcId="{87B65F7C-3BA8-4B38-84AE-7FA132381D61}" destId="{71272F86-187D-40E6-B229-200270BA7C17}" srcOrd="2" destOrd="0" presId="urn:microsoft.com/office/officeart/2011/layout/HexagonRadial"/>
    <dgm:cxn modelId="{14ADE4F6-292A-4240-A1FB-1950078DA2DA}" type="presParOf" srcId="{87B65F7C-3BA8-4B38-84AE-7FA132381D61}" destId="{92BD6476-BD93-426B-8DF8-10EEDE2C7FF9}" srcOrd="3" destOrd="0" presId="urn:microsoft.com/office/officeart/2011/layout/HexagonRadial"/>
    <dgm:cxn modelId="{932B03AA-903D-47AB-ABD0-7CB9DFF3E642}" type="presParOf" srcId="{92BD6476-BD93-426B-8DF8-10EEDE2C7FF9}" destId="{6EA1E0E7-600E-4C33-A8D9-BFE264CD2186}" srcOrd="0" destOrd="0" presId="urn:microsoft.com/office/officeart/2011/layout/HexagonRadial"/>
    <dgm:cxn modelId="{99207085-562A-42AC-98B4-73DFE539EAEC}" type="presParOf" srcId="{87B65F7C-3BA8-4B38-84AE-7FA132381D61}" destId="{567348D4-0292-49CB-A702-B0DBAC2A50FF}" srcOrd="4" destOrd="0" presId="urn:microsoft.com/office/officeart/2011/layout/HexagonRadial"/>
    <dgm:cxn modelId="{5A6951A8-CBBA-44A3-9699-657DF07DAF36}" type="presParOf" srcId="{87B65F7C-3BA8-4B38-84AE-7FA132381D61}" destId="{CCC2E870-0C26-4767-AFEC-4E62C9B884BD}" srcOrd="5" destOrd="0" presId="urn:microsoft.com/office/officeart/2011/layout/HexagonRadial"/>
    <dgm:cxn modelId="{19EBB257-85E4-447A-9FF8-ED4D6FBF26D4}" type="presParOf" srcId="{CCC2E870-0C26-4767-AFEC-4E62C9B884BD}" destId="{294A0CC8-5C1D-4120-AA62-5219280A0BD0}" srcOrd="0" destOrd="0" presId="urn:microsoft.com/office/officeart/2011/layout/HexagonRadial"/>
    <dgm:cxn modelId="{27E6613A-FE7D-4885-A75B-AB873F7F53CE}" type="presParOf" srcId="{87B65F7C-3BA8-4B38-84AE-7FA132381D61}" destId="{E2D64BD9-C0FC-476F-988A-8A19097378AE}" srcOrd="6" destOrd="0" presId="urn:microsoft.com/office/officeart/2011/layout/HexagonRadial"/>
    <dgm:cxn modelId="{C039B7A6-6309-4808-AB8D-1B31477FE8B5}" type="presParOf" srcId="{87B65F7C-3BA8-4B38-84AE-7FA132381D61}" destId="{19D8B717-F600-4856-8BFA-D5367EA05D55}" srcOrd="7" destOrd="0" presId="urn:microsoft.com/office/officeart/2011/layout/HexagonRadial"/>
    <dgm:cxn modelId="{76196410-8314-4290-A6C0-D6F3A84EE135}" type="presParOf" srcId="{19D8B717-F600-4856-8BFA-D5367EA05D55}" destId="{BCF11A22-F874-4828-A376-63B90D4A24EA}" srcOrd="0" destOrd="0" presId="urn:microsoft.com/office/officeart/2011/layout/HexagonRadial"/>
    <dgm:cxn modelId="{EA66BFF7-7BFF-4D26-850A-221B3E3646FE}" type="presParOf" srcId="{87B65F7C-3BA8-4B38-84AE-7FA132381D61}" destId="{BD0F1BFB-15FC-46D4-9F9A-2D19C88A381A}" srcOrd="8" destOrd="0" presId="urn:microsoft.com/office/officeart/2011/layout/HexagonRadial"/>
    <dgm:cxn modelId="{EB6E10A0-B13B-481E-B3DF-26F20DA6C238}" type="presParOf" srcId="{87B65F7C-3BA8-4B38-84AE-7FA132381D61}" destId="{36DE2F2D-A643-4E25-956E-77E0EF909E1B}" srcOrd="9" destOrd="0" presId="urn:microsoft.com/office/officeart/2011/layout/HexagonRadial"/>
    <dgm:cxn modelId="{7162221E-F36B-44EB-9EFB-D1667552004F}" type="presParOf" srcId="{36DE2F2D-A643-4E25-956E-77E0EF909E1B}" destId="{91EF4CE7-7F3E-4A70-8416-46B3B7455C60}" srcOrd="0" destOrd="0" presId="urn:microsoft.com/office/officeart/2011/layout/HexagonRadial"/>
    <dgm:cxn modelId="{9F1CCE3F-34D6-47F9-9475-791C15C6949D}" type="presParOf" srcId="{87B65F7C-3BA8-4B38-84AE-7FA132381D61}" destId="{F89089EB-9D51-45D8-B7A2-632E5CE96BA6}" srcOrd="10" destOrd="0" presId="urn:microsoft.com/office/officeart/2011/layout/HexagonRadial"/>
    <dgm:cxn modelId="{45D81453-FDA4-4F26-9E9F-09BBA287A75F}" type="presParOf" srcId="{87B65F7C-3BA8-4B38-84AE-7FA132381D61}" destId="{82AEBDE3-703A-4791-9802-1C630A8D31B8}" srcOrd="11" destOrd="0" presId="urn:microsoft.com/office/officeart/2011/layout/HexagonRadial"/>
    <dgm:cxn modelId="{2594C35E-9C49-414E-9059-54AE53B99181}" type="presParOf" srcId="{82AEBDE3-703A-4791-9802-1C630A8D31B8}" destId="{97E91848-3D49-4AFF-AFF5-CDB6B7BCA308}" srcOrd="0" destOrd="0" presId="urn:microsoft.com/office/officeart/2011/layout/HexagonRadial"/>
    <dgm:cxn modelId="{FF3929B3-CA28-4852-8BD3-9547C80834ED}" type="presParOf" srcId="{87B65F7C-3BA8-4B38-84AE-7FA132381D61}" destId="{AA0A7804-72D3-47AF-AE71-7D5CDD0E6747}"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B8A863-61A6-4EC1-9951-4FBDC80C7D13}"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346A5F76-3AD8-4B5A-B324-7CA21FB83E61}">
      <dgm:prSet phldrT="[Text]"/>
      <dgm:spPr>
        <a:solidFill>
          <a:srgbClr val="11294B"/>
        </a:solidFill>
      </dgm:spPr>
      <dgm:t>
        <a:bodyPr/>
        <a:lstStyle/>
        <a:p>
          <a:r>
            <a:rPr lang="en-US" dirty="0"/>
            <a:t>Population Health Approach</a:t>
          </a:r>
        </a:p>
      </dgm:t>
    </dgm:pt>
    <dgm:pt modelId="{9208CDE8-EFD8-42AC-957F-34A23CC06395}" type="parTrans" cxnId="{C3D37BBD-377B-478E-9F37-75DBE900EE8B}">
      <dgm:prSet/>
      <dgm:spPr/>
      <dgm:t>
        <a:bodyPr/>
        <a:lstStyle/>
        <a:p>
          <a:endParaRPr lang="en-US"/>
        </a:p>
      </dgm:t>
    </dgm:pt>
    <dgm:pt modelId="{DE74A7C5-7A77-4CB5-8E0E-A713A62A47A4}" type="sibTrans" cxnId="{C3D37BBD-377B-478E-9F37-75DBE900EE8B}">
      <dgm:prSet/>
      <dgm:spPr/>
      <dgm:t>
        <a:bodyPr/>
        <a:lstStyle/>
        <a:p>
          <a:endParaRPr lang="en-US"/>
        </a:p>
      </dgm:t>
    </dgm:pt>
    <dgm:pt modelId="{AE68E480-8400-4837-A6F2-47F58AA597D1}">
      <dgm:prSet phldrT="[Text]"/>
      <dgm:spPr/>
      <dgm:t>
        <a:bodyPr/>
        <a:lstStyle/>
        <a:p>
          <a:r>
            <a:rPr lang="en-US" dirty="0"/>
            <a:t>Tailored support for every family</a:t>
          </a:r>
        </a:p>
      </dgm:t>
    </dgm:pt>
    <dgm:pt modelId="{70CF7374-1803-440C-B244-637FB8F3E04D}" type="parTrans" cxnId="{94AD2123-0B63-4F1B-8FFD-AC3851D758EB}">
      <dgm:prSet/>
      <dgm:spPr/>
      <dgm:t>
        <a:bodyPr/>
        <a:lstStyle/>
        <a:p>
          <a:endParaRPr lang="en-US"/>
        </a:p>
      </dgm:t>
    </dgm:pt>
    <dgm:pt modelId="{7F8F7175-C2E0-4E61-864E-A7DAB337F14A}" type="sibTrans" cxnId="{94AD2123-0B63-4F1B-8FFD-AC3851D758EB}">
      <dgm:prSet/>
      <dgm:spPr/>
      <dgm:t>
        <a:bodyPr/>
        <a:lstStyle/>
        <a:p>
          <a:endParaRPr lang="en-US"/>
        </a:p>
      </dgm:t>
    </dgm:pt>
    <dgm:pt modelId="{4DBCA394-F468-405C-835D-87AD93FEFC0D}">
      <dgm:prSet phldrT="[Text]"/>
      <dgm:spPr>
        <a:solidFill>
          <a:srgbClr val="11294B"/>
        </a:solidFill>
      </dgm:spPr>
      <dgm:t>
        <a:bodyPr/>
        <a:lstStyle/>
        <a:p>
          <a:r>
            <a:rPr lang="en-US" dirty="0"/>
            <a:t>30 + Years and Counting</a:t>
          </a:r>
        </a:p>
      </dgm:t>
    </dgm:pt>
    <dgm:pt modelId="{CD71FE75-5530-4286-9608-5AD0DA0D5B66}" type="parTrans" cxnId="{07F464B0-B317-4A5C-87C3-5B7DACA31B6F}">
      <dgm:prSet/>
      <dgm:spPr/>
      <dgm:t>
        <a:bodyPr/>
        <a:lstStyle/>
        <a:p>
          <a:endParaRPr lang="en-US"/>
        </a:p>
      </dgm:t>
    </dgm:pt>
    <dgm:pt modelId="{E131DAC6-B0AA-4491-947D-78C7CD9A0695}" type="sibTrans" cxnId="{07F464B0-B317-4A5C-87C3-5B7DACA31B6F}">
      <dgm:prSet/>
      <dgm:spPr/>
      <dgm:t>
        <a:bodyPr/>
        <a:lstStyle/>
        <a:p>
          <a:endParaRPr lang="en-US"/>
        </a:p>
      </dgm:t>
    </dgm:pt>
    <dgm:pt modelId="{F5CE4511-940F-4F63-8DD9-6579AFC90826}">
      <dgm:prSet phldrT="[Text]"/>
      <dgm:spPr/>
      <dgm:t>
        <a:bodyPr/>
        <a:lstStyle/>
        <a:p>
          <a:r>
            <a:rPr lang="en-US" dirty="0"/>
            <a:t>Supported by extensive research base</a:t>
          </a:r>
        </a:p>
      </dgm:t>
    </dgm:pt>
    <dgm:pt modelId="{1E40111C-EB80-44B5-B77E-6556C8343DAC}" type="parTrans" cxnId="{0757C59F-D55C-4472-B7CD-F4B060EAE7D7}">
      <dgm:prSet/>
      <dgm:spPr/>
      <dgm:t>
        <a:bodyPr/>
        <a:lstStyle/>
        <a:p>
          <a:endParaRPr lang="en-US"/>
        </a:p>
      </dgm:t>
    </dgm:pt>
    <dgm:pt modelId="{0DADA0A8-744F-43DD-8948-AAD9FC06B890}" type="sibTrans" cxnId="{0757C59F-D55C-4472-B7CD-F4B060EAE7D7}">
      <dgm:prSet/>
      <dgm:spPr/>
      <dgm:t>
        <a:bodyPr/>
        <a:lstStyle/>
        <a:p>
          <a:endParaRPr lang="en-US"/>
        </a:p>
      </dgm:t>
    </dgm:pt>
    <dgm:pt modelId="{91D58D9F-04C1-4FD5-8DCE-6D53653D2911}">
      <dgm:prSet phldrT="[Text]"/>
      <dgm:spPr>
        <a:solidFill>
          <a:srgbClr val="11294B"/>
        </a:solidFill>
      </dgm:spPr>
      <dgm:t>
        <a:bodyPr/>
        <a:lstStyle/>
        <a:p>
          <a:r>
            <a:rPr lang="en-US" dirty="0"/>
            <a:t>Proven Results </a:t>
          </a:r>
        </a:p>
      </dgm:t>
    </dgm:pt>
    <dgm:pt modelId="{606110D9-4E70-428C-B9DF-8A08256AD6A6}" type="parTrans" cxnId="{52A04EE4-C5A8-416B-874F-DC231AB39557}">
      <dgm:prSet/>
      <dgm:spPr/>
      <dgm:t>
        <a:bodyPr/>
        <a:lstStyle/>
        <a:p>
          <a:endParaRPr lang="en-US"/>
        </a:p>
      </dgm:t>
    </dgm:pt>
    <dgm:pt modelId="{EBC805BF-8505-467F-A49A-E0240CD41BB9}" type="sibTrans" cxnId="{52A04EE4-C5A8-416B-874F-DC231AB39557}">
      <dgm:prSet/>
      <dgm:spPr/>
      <dgm:t>
        <a:bodyPr/>
        <a:lstStyle/>
        <a:p>
          <a:endParaRPr lang="en-US"/>
        </a:p>
      </dgm:t>
    </dgm:pt>
    <dgm:pt modelId="{C1B720DE-078E-416B-BA30-3F6F0EB5FE82}">
      <dgm:prSet phldrT="[Text]"/>
      <dgm:spPr/>
      <dgm:t>
        <a:bodyPr/>
        <a:lstStyle/>
        <a:p>
          <a:r>
            <a:rPr lang="en-US" dirty="0"/>
            <a:t>Improves parenting skills and confidence</a:t>
          </a:r>
        </a:p>
      </dgm:t>
    </dgm:pt>
    <dgm:pt modelId="{645BFCD4-E2BC-4392-9CC2-859893BD66A7}" type="parTrans" cxnId="{BAEF2DAD-AFDD-4DB2-8E46-5822D352F28B}">
      <dgm:prSet/>
      <dgm:spPr/>
      <dgm:t>
        <a:bodyPr/>
        <a:lstStyle/>
        <a:p>
          <a:endParaRPr lang="en-US"/>
        </a:p>
      </dgm:t>
    </dgm:pt>
    <dgm:pt modelId="{9E79427A-06F2-4DC4-9499-0D79517B180C}" type="sibTrans" cxnId="{BAEF2DAD-AFDD-4DB2-8E46-5822D352F28B}">
      <dgm:prSet/>
      <dgm:spPr/>
      <dgm:t>
        <a:bodyPr/>
        <a:lstStyle/>
        <a:p>
          <a:endParaRPr lang="en-US"/>
        </a:p>
      </dgm:t>
    </dgm:pt>
    <dgm:pt modelId="{B742CBB5-2FE9-42B2-B2C4-D5D3A37F7012}" type="pres">
      <dgm:prSet presAssocID="{E4B8A863-61A6-4EC1-9951-4FBDC80C7D13}" presName="list" presStyleCnt="0">
        <dgm:presLayoutVars>
          <dgm:dir/>
          <dgm:animLvl val="lvl"/>
        </dgm:presLayoutVars>
      </dgm:prSet>
      <dgm:spPr/>
    </dgm:pt>
    <dgm:pt modelId="{0E66647A-7FD2-4D0F-8522-754B329B2B37}" type="pres">
      <dgm:prSet presAssocID="{346A5F76-3AD8-4B5A-B324-7CA21FB83E61}" presName="posSpace" presStyleCnt="0"/>
      <dgm:spPr/>
    </dgm:pt>
    <dgm:pt modelId="{FB0BE308-E990-4E0B-B474-DF775D046BA2}" type="pres">
      <dgm:prSet presAssocID="{346A5F76-3AD8-4B5A-B324-7CA21FB83E61}" presName="vertFlow" presStyleCnt="0"/>
      <dgm:spPr/>
    </dgm:pt>
    <dgm:pt modelId="{8161FA70-39D2-454B-89C2-7B4FBFE2A92E}" type="pres">
      <dgm:prSet presAssocID="{346A5F76-3AD8-4B5A-B324-7CA21FB83E61}" presName="topSpace" presStyleCnt="0"/>
      <dgm:spPr/>
    </dgm:pt>
    <dgm:pt modelId="{C016FD64-22D8-465F-9E97-6C05A7B70599}" type="pres">
      <dgm:prSet presAssocID="{346A5F76-3AD8-4B5A-B324-7CA21FB83E61}" presName="firstComp" presStyleCnt="0"/>
      <dgm:spPr/>
    </dgm:pt>
    <dgm:pt modelId="{EB84ABC2-A862-4D89-9FB1-780D6623B8F7}" type="pres">
      <dgm:prSet presAssocID="{346A5F76-3AD8-4B5A-B324-7CA21FB83E61}" presName="firstChild" presStyleLbl="bgAccFollowNode1" presStyleIdx="0" presStyleCnt="3"/>
      <dgm:spPr/>
    </dgm:pt>
    <dgm:pt modelId="{D95CD77E-504B-45BB-AE14-D0E839030C80}" type="pres">
      <dgm:prSet presAssocID="{346A5F76-3AD8-4B5A-B324-7CA21FB83E61}" presName="firstChildTx" presStyleLbl="bgAccFollowNode1" presStyleIdx="0" presStyleCnt="3">
        <dgm:presLayoutVars>
          <dgm:bulletEnabled val="1"/>
        </dgm:presLayoutVars>
      </dgm:prSet>
      <dgm:spPr/>
    </dgm:pt>
    <dgm:pt modelId="{29E72560-AA5B-47B4-A008-35840934BA1B}" type="pres">
      <dgm:prSet presAssocID="{346A5F76-3AD8-4B5A-B324-7CA21FB83E61}" presName="negSpace" presStyleCnt="0"/>
      <dgm:spPr/>
    </dgm:pt>
    <dgm:pt modelId="{C4E9A12B-B2C8-43EA-9D12-D006059876BC}" type="pres">
      <dgm:prSet presAssocID="{346A5F76-3AD8-4B5A-B324-7CA21FB83E61}" presName="circle" presStyleLbl="node1" presStyleIdx="0" presStyleCnt="3"/>
      <dgm:spPr/>
    </dgm:pt>
    <dgm:pt modelId="{2AB06CD0-B52E-46F9-84A5-914D03470849}" type="pres">
      <dgm:prSet presAssocID="{DE74A7C5-7A77-4CB5-8E0E-A713A62A47A4}" presName="transSpace" presStyleCnt="0"/>
      <dgm:spPr/>
    </dgm:pt>
    <dgm:pt modelId="{3E0D2D39-470F-46BF-B8B8-190F9FCD6025}" type="pres">
      <dgm:prSet presAssocID="{4DBCA394-F468-405C-835D-87AD93FEFC0D}" presName="posSpace" presStyleCnt="0"/>
      <dgm:spPr/>
    </dgm:pt>
    <dgm:pt modelId="{EF40E4FD-2FFB-492C-854B-10C68409023C}" type="pres">
      <dgm:prSet presAssocID="{4DBCA394-F468-405C-835D-87AD93FEFC0D}" presName="vertFlow" presStyleCnt="0"/>
      <dgm:spPr/>
    </dgm:pt>
    <dgm:pt modelId="{5AFCFC37-190D-40D0-B923-F7BD20FB7BDF}" type="pres">
      <dgm:prSet presAssocID="{4DBCA394-F468-405C-835D-87AD93FEFC0D}" presName="topSpace" presStyleCnt="0"/>
      <dgm:spPr/>
    </dgm:pt>
    <dgm:pt modelId="{D170777B-589E-4CE3-9A16-861F987D3FC9}" type="pres">
      <dgm:prSet presAssocID="{4DBCA394-F468-405C-835D-87AD93FEFC0D}" presName="firstComp" presStyleCnt="0"/>
      <dgm:spPr/>
    </dgm:pt>
    <dgm:pt modelId="{F4446F1C-F773-4CDB-ABB8-EAB4C795A223}" type="pres">
      <dgm:prSet presAssocID="{4DBCA394-F468-405C-835D-87AD93FEFC0D}" presName="firstChild" presStyleLbl="bgAccFollowNode1" presStyleIdx="1" presStyleCnt="3"/>
      <dgm:spPr/>
    </dgm:pt>
    <dgm:pt modelId="{3CC9318B-DEFB-434A-84A6-3FDBB7A0D249}" type="pres">
      <dgm:prSet presAssocID="{4DBCA394-F468-405C-835D-87AD93FEFC0D}" presName="firstChildTx" presStyleLbl="bgAccFollowNode1" presStyleIdx="1" presStyleCnt="3">
        <dgm:presLayoutVars>
          <dgm:bulletEnabled val="1"/>
        </dgm:presLayoutVars>
      </dgm:prSet>
      <dgm:spPr/>
    </dgm:pt>
    <dgm:pt modelId="{076D9F62-D2BD-4183-A962-9793B5CA4D3E}" type="pres">
      <dgm:prSet presAssocID="{4DBCA394-F468-405C-835D-87AD93FEFC0D}" presName="negSpace" presStyleCnt="0"/>
      <dgm:spPr/>
    </dgm:pt>
    <dgm:pt modelId="{3D0F3A8C-A510-4222-ABF7-C9686221EFA9}" type="pres">
      <dgm:prSet presAssocID="{4DBCA394-F468-405C-835D-87AD93FEFC0D}" presName="circle" presStyleLbl="node1" presStyleIdx="1" presStyleCnt="3"/>
      <dgm:spPr/>
    </dgm:pt>
    <dgm:pt modelId="{CB22FE5D-B886-4580-856D-A93767F1F49B}" type="pres">
      <dgm:prSet presAssocID="{E131DAC6-B0AA-4491-947D-78C7CD9A0695}" presName="transSpace" presStyleCnt="0"/>
      <dgm:spPr/>
    </dgm:pt>
    <dgm:pt modelId="{F87D13E9-EB32-453E-8FC7-20FF7C6F28DC}" type="pres">
      <dgm:prSet presAssocID="{91D58D9F-04C1-4FD5-8DCE-6D53653D2911}" presName="posSpace" presStyleCnt="0"/>
      <dgm:spPr/>
    </dgm:pt>
    <dgm:pt modelId="{EE52A779-0675-4158-8E3A-FA5A46D43461}" type="pres">
      <dgm:prSet presAssocID="{91D58D9F-04C1-4FD5-8DCE-6D53653D2911}" presName="vertFlow" presStyleCnt="0"/>
      <dgm:spPr/>
    </dgm:pt>
    <dgm:pt modelId="{2BC89C2E-55F2-4AAC-B176-2697807D1A2A}" type="pres">
      <dgm:prSet presAssocID="{91D58D9F-04C1-4FD5-8DCE-6D53653D2911}" presName="topSpace" presStyleCnt="0"/>
      <dgm:spPr/>
    </dgm:pt>
    <dgm:pt modelId="{3A4F3EC6-EA4B-43A3-BF0E-ED832B7E6E2C}" type="pres">
      <dgm:prSet presAssocID="{91D58D9F-04C1-4FD5-8DCE-6D53653D2911}" presName="firstComp" presStyleCnt="0"/>
      <dgm:spPr/>
    </dgm:pt>
    <dgm:pt modelId="{F43A201C-4330-4373-94C2-AC3B93AC0767}" type="pres">
      <dgm:prSet presAssocID="{91D58D9F-04C1-4FD5-8DCE-6D53653D2911}" presName="firstChild" presStyleLbl="bgAccFollowNode1" presStyleIdx="2" presStyleCnt="3"/>
      <dgm:spPr/>
    </dgm:pt>
    <dgm:pt modelId="{5E44596C-6B85-408F-A3BD-69FD6E5F8618}" type="pres">
      <dgm:prSet presAssocID="{91D58D9F-04C1-4FD5-8DCE-6D53653D2911}" presName="firstChildTx" presStyleLbl="bgAccFollowNode1" presStyleIdx="2" presStyleCnt="3">
        <dgm:presLayoutVars>
          <dgm:bulletEnabled val="1"/>
        </dgm:presLayoutVars>
      </dgm:prSet>
      <dgm:spPr/>
    </dgm:pt>
    <dgm:pt modelId="{6B788187-DAA2-443A-BC54-6901E553498B}" type="pres">
      <dgm:prSet presAssocID="{91D58D9F-04C1-4FD5-8DCE-6D53653D2911}" presName="negSpace" presStyleCnt="0"/>
      <dgm:spPr/>
    </dgm:pt>
    <dgm:pt modelId="{9AC8D779-2B81-40F6-AC60-000E4E6C409E}" type="pres">
      <dgm:prSet presAssocID="{91D58D9F-04C1-4FD5-8DCE-6D53653D2911}" presName="circle" presStyleLbl="node1" presStyleIdx="2" presStyleCnt="3"/>
      <dgm:spPr/>
    </dgm:pt>
  </dgm:ptLst>
  <dgm:cxnLst>
    <dgm:cxn modelId="{1A6C930F-5883-4360-B9E3-F572C0A70021}" type="presOf" srcId="{F5CE4511-940F-4F63-8DD9-6579AFC90826}" destId="{F4446F1C-F773-4CDB-ABB8-EAB4C795A223}" srcOrd="0" destOrd="0" presId="urn:microsoft.com/office/officeart/2005/8/layout/hList9"/>
    <dgm:cxn modelId="{94AD2123-0B63-4F1B-8FFD-AC3851D758EB}" srcId="{346A5F76-3AD8-4B5A-B324-7CA21FB83E61}" destId="{AE68E480-8400-4837-A6F2-47F58AA597D1}" srcOrd="0" destOrd="0" parTransId="{70CF7374-1803-440C-B244-637FB8F3E04D}" sibTransId="{7F8F7175-C2E0-4E61-864E-A7DAB337F14A}"/>
    <dgm:cxn modelId="{1C9A4539-58D6-4A8E-A574-B03D49C6C7E2}" type="presOf" srcId="{E4B8A863-61A6-4EC1-9951-4FBDC80C7D13}" destId="{B742CBB5-2FE9-42B2-B2C4-D5D3A37F7012}" srcOrd="0" destOrd="0" presId="urn:microsoft.com/office/officeart/2005/8/layout/hList9"/>
    <dgm:cxn modelId="{2A20803A-A261-45AF-BA88-511F6D5F725C}" type="presOf" srcId="{F5CE4511-940F-4F63-8DD9-6579AFC90826}" destId="{3CC9318B-DEFB-434A-84A6-3FDBB7A0D249}" srcOrd="1" destOrd="0" presId="urn:microsoft.com/office/officeart/2005/8/layout/hList9"/>
    <dgm:cxn modelId="{F29C623D-EF06-4F3A-809D-59142E5B3526}" type="presOf" srcId="{4DBCA394-F468-405C-835D-87AD93FEFC0D}" destId="{3D0F3A8C-A510-4222-ABF7-C9686221EFA9}" srcOrd="0" destOrd="0" presId="urn:microsoft.com/office/officeart/2005/8/layout/hList9"/>
    <dgm:cxn modelId="{E7077258-912F-4271-AD5B-1B2066270505}" type="presOf" srcId="{C1B720DE-078E-416B-BA30-3F6F0EB5FE82}" destId="{F43A201C-4330-4373-94C2-AC3B93AC0767}" srcOrd="0" destOrd="0" presId="urn:microsoft.com/office/officeart/2005/8/layout/hList9"/>
    <dgm:cxn modelId="{DAD22384-1BD3-4CFF-A670-BDE7A997F883}" type="presOf" srcId="{AE68E480-8400-4837-A6F2-47F58AA597D1}" destId="{D95CD77E-504B-45BB-AE14-D0E839030C80}" srcOrd="1" destOrd="0" presId="urn:microsoft.com/office/officeart/2005/8/layout/hList9"/>
    <dgm:cxn modelId="{F5D1A785-1AA3-4422-B9FB-2319B0A5F297}" type="presOf" srcId="{346A5F76-3AD8-4B5A-B324-7CA21FB83E61}" destId="{C4E9A12B-B2C8-43EA-9D12-D006059876BC}" srcOrd="0" destOrd="0" presId="urn:microsoft.com/office/officeart/2005/8/layout/hList9"/>
    <dgm:cxn modelId="{01EE2487-4D15-42CC-AA4F-D3722105BEE7}" type="presOf" srcId="{91D58D9F-04C1-4FD5-8DCE-6D53653D2911}" destId="{9AC8D779-2B81-40F6-AC60-000E4E6C409E}" srcOrd="0" destOrd="0" presId="urn:microsoft.com/office/officeart/2005/8/layout/hList9"/>
    <dgm:cxn modelId="{2008809B-8C3F-4192-86F4-CE082CD9329E}" type="presOf" srcId="{AE68E480-8400-4837-A6F2-47F58AA597D1}" destId="{EB84ABC2-A862-4D89-9FB1-780D6623B8F7}" srcOrd="0" destOrd="0" presId="urn:microsoft.com/office/officeart/2005/8/layout/hList9"/>
    <dgm:cxn modelId="{0757C59F-D55C-4472-B7CD-F4B060EAE7D7}" srcId="{4DBCA394-F468-405C-835D-87AD93FEFC0D}" destId="{F5CE4511-940F-4F63-8DD9-6579AFC90826}" srcOrd="0" destOrd="0" parTransId="{1E40111C-EB80-44B5-B77E-6556C8343DAC}" sibTransId="{0DADA0A8-744F-43DD-8948-AAD9FC06B890}"/>
    <dgm:cxn modelId="{BAEF2DAD-AFDD-4DB2-8E46-5822D352F28B}" srcId="{91D58D9F-04C1-4FD5-8DCE-6D53653D2911}" destId="{C1B720DE-078E-416B-BA30-3F6F0EB5FE82}" srcOrd="0" destOrd="0" parTransId="{645BFCD4-E2BC-4392-9CC2-859893BD66A7}" sibTransId="{9E79427A-06F2-4DC4-9499-0D79517B180C}"/>
    <dgm:cxn modelId="{07F464B0-B317-4A5C-87C3-5B7DACA31B6F}" srcId="{E4B8A863-61A6-4EC1-9951-4FBDC80C7D13}" destId="{4DBCA394-F468-405C-835D-87AD93FEFC0D}" srcOrd="1" destOrd="0" parTransId="{CD71FE75-5530-4286-9608-5AD0DA0D5B66}" sibTransId="{E131DAC6-B0AA-4491-947D-78C7CD9A0695}"/>
    <dgm:cxn modelId="{A895C9B6-976A-48EB-B86C-B4D529360124}" type="presOf" srcId="{C1B720DE-078E-416B-BA30-3F6F0EB5FE82}" destId="{5E44596C-6B85-408F-A3BD-69FD6E5F8618}" srcOrd="1" destOrd="0" presId="urn:microsoft.com/office/officeart/2005/8/layout/hList9"/>
    <dgm:cxn modelId="{C3D37BBD-377B-478E-9F37-75DBE900EE8B}" srcId="{E4B8A863-61A6-4EC1-9951-4FBDC80C7D13}" destId="{346A5F76-3AD8-4B5A-B324-7CA21FB83E61}" srcOrd="0" destOrd="0" parTransId="{9208CDE8-EFD8-42AC-957F-34A23CC06395}" sibTransId="{DE74A7C5-7A77-4CB5-8E0E-A713A62A47A4}"/>
    <dgm:cxn modelId="{52A04EE4-C5A8-416B-874F-DC231AB39557}" srcId="{E4B8A863-61A6-4EC1-9951-4FBDC80C7D13}" destId="{91D58D9F-04C1-4FD5-8DCE-6D53653D2911}" srcOrd="2" destOrd="0" parTransId="{606110D9-4E70-428C-B9DF-8A08256AD6A6}" sibTransId="{EBC805BF-8505-467F-A49A-E0240CD41BB9}"/>
    <dgm:cxn modelId="{E9A6BD24-BB28-41CE-B596-1C33260F522E}" type="presParOf" srcId="{B742CBB5-2FE9-42B2-B2C4-D5D3A37F7012}" destId="{0E66647A-7FD2-4D0F-8522-754B329B2B37}" srcOrd="0" destOrd="0" presId="urn:microsoft.com/office/officeart/2005/8/layout/hList9"/>
    <dgm:cxn modelId="{FDA0A19E-BC80-41B9-B145-FDB7307E33F4}" type="presParOf" srcId="{B742CBB5-2FE9-42B2-B2C4-D5D3A37F7012}" destId="{FB0BE308-E990-4E0B-B474-DF775D046BA2}" srcOrd="1" destOrd="0" presId="urn:microsoft.com/office/officeart/2005/8/layout/hList9"/>
    <dgm:cxn modelId="{C25B5DCB-6369-4E22-A0FD-302EA84EE901}" type="presParOf" srcId="{FB0BE308-E990-4E0B-B474-DF775D046BA2}" destId="{8161FA70-39D2-454B-89C2-7B4FBFE2A92E}" srcOrd="0" destOrd="0" presId="urn:microsoft.com/office/officeart/2005/8/layout/hList9"/>
    <dgm:cxn modelId="{BD6FECFA-783C-4489-945F-CC880AF14B89}" type="presParOf" srcId="{FB0BE308-E990-4E0B-B474-DF775D046BA2}" destId="{C016FD64-22D8-465F-9E97-6C05A7B70599}" srcOrd="1" destOrd="0" presId="urn:microsoft.com/office/officeart/2005/8/layout/hList9"/>
    <dgm:cxn modelId="{2EE32FD0-BBC3-493E-A7DC-3E9EFCBFB062}" type="presParOf" srcId="{C016FD64-22D8-465F-9E97-6C05A7B70599}" destId="{EB84ABC2-A862-4D89-9FB1-780D6623B8F7}" srcOrd="0" destOrd="0" presId="urn:microsoft.com/office/officeart/2005/8/layout/hList9"/>
    <dgm:cxn modelId="{109C45E2-EC53-4F78-880B-64F83F6A4F29}" type="presParOf" srcId="{C016FD64-22D8-465F-9E97-6C05A7B70599}" destId="{D95CD77E-504B-45BB-AE14-D0E839030C80}" srcOrd="1" destOrd="0" presId="urn:microsoft.com/office/officeart/2005/8/layout/hList9"/>
    <dgm:cxn modelId="{FA718252-0778-468C-B80C-D4FE5589F844}" type="presParOf" srcId="{B742CBB5-2FE9-42B2-B2C4-D5D3A37F7012}" destId="{29E72560-AA5B-47B4-A008-35840934BA1B}" srcOrd="2" destOrd="0" presId="urn:microsoft.com/office/officeart/2005/8/layout/hList9"/>
    <dgm:cxn modelId="{00319316-C124-4430-8D01-26A37EBC24A9}" type="presParOf" srcId="{B742CBB5-2FE9-42B2-B2C4-D5D3A37F7012}" destId="{C4E9A12B-B2C8-43EA-9D12-D006059876BC}" srcOrd="3" destOrd="0" presId="urn:microsoft.com/office/officeart/2005/8/layout/hList9"/>
    <dgm:cxn modelId="{7BEF6985-D5AC-499D-9E1A-B855BAB0BB0A}" type="presParOf" srcId="{B742CBB5-2FE9-42B2-B2C4-D5D3A37F7012}" destId="{2AB06CD0-B52E-46F9-84A5-914D03470849}" srcOrd="4" destOrd="0" presId="urn:microsoft.com/office/officeart/2005/8/layout/hList9"/>
    <dgm:cxn modelId="{98F6CDF7-DBE7-4C3B-88A9-407431E9AD66}" type="presParOf" srcId="{B742CBB5-2FE9-42B2-B2C4-D5D3A37F7012}" destId="{3E0D2D39-470F-46BF-B8B8-190F9FCD6025}" srcOrd="5" destOrd="0" presId="urn:microsoft.com/office/officeart/2005/8/layout/hList9"/>
    <dgm:cxn modelId="{555C3D8D-8872-4927-AA58-46ED1E45DB4C}" type="presParOf" srcId="{B742CBB5-2FE9-42B2-B2C4-D5D3A37F7012}" destId="{EF40E4FD-2FFB-492C-854B-10C68409023C}" srcOrd="6" destOrd="0" presId="urn:microsoft.com/office/officeart/2005/8/layout/hList9"/>
    <dgm:cxn modelId="{580A2F12-BB07-4F4B-8C3D-3269CB6EF5D8}" type="presParOf" srcId="{EF40E4FD-2FFB-492C-854B-10C68409023C}" destId="{5AFCFC37-190D-40D0-B923-F7BD20FB7BDF}" srcOrd="0" destOrd="0" presId="urn:microsoft.com/office/officeart/2005/8/layout/hList9"/>
    <dgm:cxn modelId="{2ED1B641-1118-4360-9E16-15397CAFA92A}" type="presParOf" srcId="{EF40E4FD-2FFB-492C-854B-10C68409023C}" destId="{D170777B-589E-4CE3-9A16-861F987D3FC9}" srcOrd="1" destOrd="0" presId="urn:microsoft.com/office/officeart/2005/8/layout/hList9"/>
    <dgm:cxn modelId="{D2570C59-B0D2-40B0-8999-A5C04A8D80AC}" type="presParOf" srcId="{D170777B-589E-4CE3-9A16-861F987D3FC9}" destId="{F4446F1C-F773-4CDB-ABB8-EAB4C795A223}" srcOrd="0" destOrd="0" presId="urn:microsoft.com/office/officeart/2005/8/layout/hList9"/>
    <dgm:cxn modelId="{958F381D-90F4-4389-889C-E9DB4DA04692}" type="presParOf" srcId="{D170777B-589E-4CE3-9A16-861F987D3FC9}" destId="{3CC9318B-DEFB-434A-84A6-3FDBB7A0D249}" srcOrd="1" destOrd="0" presId="urn:microsoft.com/office/officeart/2005/8/layout/hList9"/>
    <dgm:cxn modelId="{B4AAAD84-3359-4D50-911C-0FBC57FF4A3C}" type="presParOf" srcId="{B742CBB5-2FE9-42B2-B2C4-D5D3A37F7012}" destId="{076D9F62-D2BD-4183-A962-9793B5CA4D3E}" srcOrd="7" destOrd="0" presId="urn:microsoft.com/office/officeart/2005/8/layout/hList9"/>
    <dgm:cxn modelId="{2B016034-0FDD-40DC-A6A5-174C2F49FA3D}" type="presParOf" srcId="{B742CBB5-2FE9-42B2-B2C4-D5D3A37F7012}" destId="{3D0F3A8C-A510-4222-ABF7-C9686221EFA9}" srcOrd="8" destOrd="0" presId="urn:microsoft.com/office/officeart/2005/8/layout/hList9"/>
    <dgm:cxn modelId="{7C93896A-CFE2-4A49-9593-2E2E5309F1A3}" type="presParOf" srcId="{B742CBB5-2FE9-42B2-B2C4-D5D3A37F7012}" destId="{CB22FE5D-B886-4580-856D-A93767F1F49B}" srcOrd="9" destOrd="0" presId="urn:microsoft.com/office/officeart/2005/8/layout/hList9"/>
    <dgm:cxn modelId="{060B3633-8CC1-4B06-AA51-DF60B756BED2}" type="presParOf" srcId="{B742CBB5-2FE9-42B2-B2C4-D5D3A37F7012}" destId="{F87D13E9-EB32-453E-8FC7-20FF7C6F28DC}" srcOrd="10" destOrd="0" presId="urn:microsoft.com/office/officeart/2005/8/layout/hList9"/>
    <dgm:cxn modelId="{3C0EE0E9-9F53-41B6-9FB6-735D549FE1FC}" type="presParOf" srcId="{B742CBB5-2FE9-42B2-B2C4-D5D3A37F7012}" destId="{EE52A779-0675-4158-8E3A-FA5A46D43461}" srcOrd="11" destOrd="0" presId="urn:microsoft.com/office/officeart/2005/8/layout/hList9"/>
    <dgm:cxn modelId="{4BE20D2A-D3BC-4D65-848D-4885863286C0}" type="presParOf" srcId="{EE52A779-0675-4158-8E3A-FA5A46D43461}" destId="{2BC89C2E-55F2-4AAC-B176-2697807D1A2A}" srcOrd="0" destOrd="0" presId="urn:microsoft.com/office/officeart/2005/8/layout/hList9"/>
    <dgm:cxn modelId="{C765B94E-A12C-4628-AEFE-D8350B8CC331}" type="presParOf" srcId="{EE52A779-0675-4158-8E3A-FA5A46D43461}" destId="{3A4F3EC6-EA4B-43A3-BF0E-ED832B7E6E2C}" srcOrd="1" destOrd="0" presId="urn:microsoft.com/office/officeart/2005/8/layout/hList9"/>
    <dgm:cxn modelId="{DB42B639-8295-40C3-8765-BB4AC4599715}" type="presParOf" srcId="{3A4F3EC6-EA4B-43A3-BF0E-ED832B7E6E2C}" destId="{F43A201C-4330-4373-94C2-AC3B93AC0767}" srcOrd="0" destOrd="0" presId="urn:microsoft.com/office/officeart/2005/8/layout/hList9"/>
    <dgm:cxn modelId="{AB4E392C-75AB-4C1A-8D20-EAAD7ABA7D4A}" type="presParOf" srcId="{3A4F3EC6-EA4B-43A3-BF0E-ED832B7E6E2C}" destId="{5E44596C-6B85-408F-A3BD-69FD6E5F8618}" srcOrd="1" destOrd="0" presId="urn:microsoft.com/office/officeart/2005/8/layout/hList9"/>
    <dgm:cxn modelId="{E9D54454-F52B-4F61-BE31-90890F7DFB79}" type="presParOf" srcId="{B742CBB5-2FE9-42B2-B2C4-D5D3A37F7012}" destId="{6B788187-DAA2-443A-BC54-6901E553498B}" srcOrd="12" destOrd="0" presId="urn:microsoft.com/office/officeart/2005/8/layout/hList9"/>
    <dgm:cxn modelId="{5F3665FC-1BD3-4F70-A185-05F17A8500AB}" type="presParOf" srcId="{B742CBB5-2FE9-42B2-B2C4-D5D3A37F7012}" destId="{9AC8D779-2B81-40F6-AC60-000E4E6C409E}"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A65791-F1B4-4AFD-9E52-BB135E42A7BE}"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75249C12-B636-4EB1-844A-B3DD091F9768}">
      <dgm:prSet phldrT="[Text]" custT="1"/>
      <dgm:spPr/>
      <dgm:t>
        <a:bodyPr/>
        <a:lstStyle/>
        <a:p>
          <a:r>
            <a:rPr lang="en-US" sz="2800" dirty="0">
              <a:solidFill>
                <a:srgbClr val="464646"/>
              </a:solidFill>
            </a:rPr>
            <a:t>For children</a:t>
          </a:r>
        </a:p>
      </dgm:t>
    </dgm:pt>
    <dgm:pt modelId="{A4668792-0350-4D46-8772-3AD7EBD9FFCF}" type="parTrans" cxnId="{E182811B-F904-4C40-883B-C909E428D440}">
      <dgm:prSet/>
      <dgm:spPr/>
      <dgm:t>
        <a:bodyPr/>
        <a:lstStyle/>
        <a:p>
          <a:endParaRPr lang="en-US"/>
        </a:p>
      </dgm:t>
    </dgm:pt>
    <dgm:pt modelId="{0FD8AF29-93A6-4185-8B15-94CA8B2282E0}" type="sibTrans" cxnId="{E182811B-F904-4C40-883B-C909E428D440}">
      <dgm:prSet/>
      <dgm:spPr/>
      <dgm:t>
        <a:bodyPr/>
        <a:lstStyle/>
        <a:p>
          <a:endParaRPr lang="en-US"/>
        </a:p>
      </dgm:t>
    </dgm:pt>
    <dgm:pt modelId="{83BFD554-0DEA-4998-87AC-693AF8A028DB}">
      <dgm:prSet phldrT="[Text]"/>
      <dgm:spPr>
        <a:solidFill>
          <a:srgbClr val="0093D3"/>
        </a:solidFill>
      </dgm:spPr>
      <dgm:t>
        <a:bodyPr/>
        <a:lstStyle/>
        <a:p>
          <a:r>
            <a:rPr lang="en-US" dirty="0">
              <a:solidFill>
                <a:schemeClr val="bg1"/>
              </a:solidFill>
            </a:rPr>
            <a:t>Improved behavior and social emotional skills </a:t>
          </a:r>
        </a:p>
      </dgm:t>
    </dgm:pt>
    <dgm:pt modelId="{D6F6EF24-FA2C-48B6-89C3-59727839BFC8}" type="parTrans" cxnId="{C45DD7EA-9265-4B27-9488-AAE0DB1DFB4E}">
      <dgm:prSet/>
      <dgm:spPr/>
      <dgm:t>
        <a:bodyPr/>
        <a:lstStyle/>
        <a:p>
          <a:endParaRPr lang="en-US"/>
        </a:p>
      </dgm:t>
    </dgm:pt>
    <dgm:pt modelId="{ED10B642-2EA4-439A-B5C5-543D785D43B5}" type="sibTrans" cxnId="{C45DD7EA-9265-4B27-9488-AAE0DB1DFB4E}">
      <dgm:prSet/>
      <dgm:spPr/>
      <dgm:t>
        <a:bodyPr/>
        <a:lstStyle/>
        <a:p>
          <a:endParaRPr lang="en-US"/>
        </a:p>
      </dgm:t>
    </dgm:pt>
    <dgm:pt modelId="{DDFDF855-B90C-4F99-8C49-D434A457B5EF}">
      <dgm:prSet phldrT="[Text]" custT="1"/>
      <dgm:spPr/>
      <dgm:t>
        <a:bodyPr/>
        <a:lstStyle/>
        <a:p>
          <a:r>
            <a:rPr lang="en-US" sz="2800" dirty="0"/>
            <a:t>For parents</a:t>
          </a:r>
        </a:p>
      </dgm:t>
    </dgm:pt>
    <dgm:pt modelId="{978D7C9E-E9A1-4162-B6B6-0BEDE3E93EC4}" type="parTrans" cxnId="{66AD2ADF-FF10-42A4-A41A-53A4183CE6D5}">
      <dgm:prSet/>
      <dgm:spPr/>
      <dgm:t>
        <a:bodyPr/>
        <a:lstStyle/>
        <a:p>
          <a:endParaRPr lang="en-US"/>
        </a:p>
      </dgm:t>
    </dgm:pt>
    <dgm:pt modelId="{737580EE-2FB6-4593-89A0-E42ED104565A}" type="sibTrans" cxnId="{66AD2ADF-FF10-42A4-A41A-53A4183CE6D5}">
      <dgm:prSet/>
      <dgm:spPr/>
      <dgm:t>
        <a:bodyPr/>
        <a:lstStyle/>
        <a:p>
          <a:endParaRPr lang="en-US"/>
        </a:p>
      </dgm:t>
    </dgm:pt>
    <dgm:pt modelId="{F9BBF583-41D5-454B-9DC1-A8C8105A9B84}">
      <dgm:prSet phldrT="[Text]"/>
      <dgm:spPr>
        <a:solidFill>
          <a:srgbClr val="EBEBEB"/>
        </a:solidFill>
        <a:ln>
          <a:noFill/>
        </a:ln>
      </dgm:spPr>
      <dgm:t>
        <a:bodyPr/>
        <a:lstStyle/>
        <a:p>
          <a:r>
            <a:rPr lang="en-US" dirty="0">
              <a:solidFill>
                <a:srgbClr val="0093D3"/>
              </a:solidFill>
            </a:rPr>
            <a:t>Decreased stress, anxiety, and depression</a:t>
          </a:r>
        </a:p>
      </dgm:t>
    </dgm:pt>
    <dgm:pt modelId="{4248E668-A3F0-4AE2-B18C-9770313ACE18}" type="parTrans" cxnId="{B1459AFB-7465-44E1-B42C-786986EF3C71}">
      <dgm:prSet/>
      <dgm:spPr/>
      <dgm:t>
        <a:bodyPr/>
        <a:lstStyle/>
        <a:p>
          <a:endParaRPr lang="en-US"/>
        </a:p>
      </dgm:t>
    </dgm:pt>
    <dgm:pt modelId="{131EF79D-B83A-4F2B-B042-935AE92C1065}" type="sibTrans" cxnId="{B1459AFB-7465-44E1-B42C-786986EF3C71}">
      <dgm:prSet/>
      <dgm:spPr/>
      <dgm:t>
        <a:bodyPr/>
        <a:lstStyle/>
        <a:p>
          <a:endParaRPr lang="en-US"/>
        </a:p>
      </dgm:t>
    </dgm:pt>
    <dgm:pt modelId="{112B057A-9AB1-48DF-9037-9BD9506A3205}">
      <dgm:prSet phldrT="[Text]" custT="1"/>
      <dgm:spPr/>
      <dgm:t>
        <a:bodyPr/>
        <a:lstStyle/>
        <a:p>
          <a:r>
            <a:rPr lang="en-US" sz="2800" dirty="0">
              <a:solidFill>
                <a:srgbClr val="464646"/>
              </a:solidFill>
            </a:rPr>
            <a:t>For community</a:t>
          </a:r>
        </a:p>
      </dgm:t>
    </dgm:pt>
    <dgm:pt modelId="{9F7E0B3D-C223-49B8-BF71-8442E19A9C08}" type="parTrans" cxnId="{65BCFE77-BE2D-467E-AB53-85E46ED53675}">
      <dgm:prSet/>
      <dgm:spPr/>
      <dgm:t>
        <a:bodyPr/>
        <a:lstStyle/>
        <a:p>
          <a:endParaRPr lang="en-US"/>
        </a:p>
      </dgm:t>
    </dgm:pt>
    <dgm:pt modelId="{4D5F7A99-FA63-4D81-9EDF-DB1A220A6726}" type="sibTrans" cxnId="{65BCFE77-BE2D-467E-AB53-85E46ED53675}">
      <dgm:prSet/>
      <dgm:spPr/>
      <dgm:t>
        <a:bodyPr/>
        <a:lstStyle/>
        <a:p>
          <a:endParaRPr lang="en-US"/>
        </a:p>
      </dgm:t>
    </dgm:pt>
    <dgm:pt modelId="{0AFC8538-0181-4EDF-B0FD-79655FFF7485}">
      <dgm:prSet phldrT="[Text]"/>
      <dgm:spPr>
        <a:solidFill>
          <a:schemeClr val="tx1">
            <a:lumMod val="50000"/>
            <a:lumOff val="50000"/>
          </a:schemeClr>
        </a:solidFill>
        <a:ln>
          <a:noFill/>
        </a:ln>
      </dgm:spPr>
      <dgm:t>
        <a:bodyPr/>
        <a:lstStyle/>
        <a:p>
          <a:r>
            <a:rPr lang="en-US" dirty="0">
              <a:solidFill>
                <a:schemeClr val="bg1"/>
              </a:solidFill>
            </a:rPr>
            <a:t>Decreased out-of-home placements</a:t>
          </a:r>
        </a:p>
      </dgm:t>
    </dgm:pt>
    <dgm:pt modelId="{11928E73-FFB2-4DA0-84A1-1C6853565679}" type="parTrans" cxnId="{38FED97F-6A9D-4DD2-8DCD-E1855A333232}">
      <dgm:prSet/>
      <dgm:spPr/>
      <dgm:t>
        <a:bodyPr/>
        <a:lstStyle/>
        <a:p>
          <a:endParaRPr lang="en-US"/>
        </a:p>
      </dgm:t>
    </dgm:pt>
    <dgm:pt modelId="{446E72ED-596A-4C92-A24B-A08C258247D7}" type="sibTrans" cxnId="{38FED97F-6A9D-4DD2-8DCD-E1855A333232}">
      <dgm:prSet/>
      <dgm:spPr/>
      <dgm:t>
        <a:bodyPr/>
        <a:lstStyle/>
        <a:p>
          <a:endParaRPr lang="en-US"/>
        </a:p>
      </dgm:t>
    </dgm:pt>
    <dgm:pt modelId="{5C0CFD08-1633-4EBB-A8DA-F6D256F30631}">
      <dgm:prSet/>
      <dgm:spPr>
        <a:solidFill>
          <a:srgbClr val="0093D3"/>
        </a:solidFill>
      </dgm:spPr>
      <dgm:t>
        <a:bodyPr/>
        <a:lstStyle/>
        <a:p>
          <a:r>
            <a:rPr lang="en-US" dirty="0">
              <a:solidFill>
                <a:schemeClr val="bg1"/>
              </a:solidFill>
            </a:rPr>
            <a:t>Better self-regulation </a:t>
          </a:r>
        </a:p>
      </dgm:t>
    </dgm:pt>
    <dgm:pt modelId="{E3D04864-1816-4FCE-B0FB-1077E8565C00}" type="parTrans" cxnId="{833EB9D5-1737-4DEC-8586-18D5F46E46BB}">
      <dgm:prSet/>
      <dgm:spPr/>
      <dgm:t>
        <a:bodyPr/>
        <a:lstStyle/>
        <a:p>
          <a:endParaRPr lang="en-US"/>
        </a:p>
      </dgm:t>
    </dgm:pt>
    <dgm:pt modelId="{52DD061D-75A1-44FD-82B4-736C116E8BD1}" type="sibTrans" cxnId="{833EB9D5-1737-4DEC-8586-18D5F46E46BB}">
      <dgm:prSet/>
      <dgm:spPr/>
      <dgm:t>
        <a:bodyPr/>
        <a:lstStyle/>
        <a:p>
          <a:endParaRPr lang="en-US"/>
        </a:p>
      </dgm:t>
    </dgm:pt>
    <dgm:pt modelId="{2A569222-04B4-4349-A384-AE77AEED6B48}">
      <dgm:prSet/>
      <dgm:spPr>
        <a:solidFill>
          <a:srgbClr val="0093D3"/>
        </a:solidFill>
      </dgm:spPr>
      <dgm:t>
        <a:bodyPr/>
        <a:lstStyle/>
        <a:p>
          <a:r>
            <a:rPr lang="en-US" dirty="0">
              <a:solidFill>
                <a:schemeClr val="bg1"/>
              </a:solidFill>
            </a:rPr>
            <a:t>Improved health </a:t>
          </a:r>
        </a:p>
      </dgm:t>
    </dgm:pt>
    <dgm:pt modelId="{C8E94D55-6ED0-4D14-B0A6-D606BD0D67E7}" type="parTrans" cxnId="{48048F22-FE3F-4F9D-8721-92B53F457575}">
      <dgm:prSet/>
      <dgm:spPr/>
      <dgm:t>
        <a:bodyPr/>
        <a:lstStyle/>
        <a:p>
          <a:endParaRPr lang="en-US"/>
        </a:p>
      </dgm:t>
    </dgm:pt>
    <dgm:pt modelId="{3C4FE18D-0EC4-48BF-927B-B56D4D4DFCF5}" type="sibTrans" cxnId="{48048F22-FE3F-4F9D-8721-92B53F457575}">
      <dgm:prSet/>
      <dgm:spPr/>
      <dgm:t>
        <a:bodyPr/>
        <a:lstStyle/>
        <a:p>
          <a:endParaRPr lang="en-US"/>
        </a:p>
      </dgm:t>
    </dgm:pt>
    <dgm:pt modelId="{EF4C0E17-6A06-4BFD-B113-E80FB4543997}">
      <dgm:prSet/>
      <dgm:spPr>
        <a:solidFill>
          <a:srgbClr val="0093D3"/>
        </a:solidFill>
      </dgm:spPr>
      <dgm:t>
        <a:bodyPr/>
        <a:lstStyle/>
        <a:p>
          <a:r>
            <a:rPr lang="en-US" dirty="0">
              <a:solidFill>
                <a:schemeClr val="bg1"/>
              </a:solidFill>
            </a:rPr>
            <a:t>Better parent-child relationship</a:t>
          </a:r>
        </a:p>
      </dgm:t>
    </dgm:pt>
    <dgm:pt modelId="{B051E966-E241-48D1-8AC3-E52E5A89A2DA}" type="parTrans" cxnId="{80042F88-E274-403B-90BC-999F8194FC47}">
      <dgm:prSet/>
      <dgm:spPr/>
      <dgm:t>
        <a:bodyPr/>
        <a:lstStyle/>
        <a:p>
          <a:endParaRPr lang="en-US"/>
        </a:p>
      </dgm:t>
    </dgm:pt>
    <dgm:pt modelId="{3267E294-1B39-4AD2-A091-E1068E44B43F}" type="sibTrans" cxnId="{80042F88-E274-403B-90BC-999F8194FC47}">
      <dgm:prSet/>
      <dgm:spPr/>
      <dgm:t>
        <a:bodyPr/>
        <a:lstStyle/>
        <a:p>
          <a:endParaRPr lang="en-US"/>
        </a:p>
      </dgm:t>
    </dgm:pt>
    <dgm:pt modelId="{99048079-3AEC-4CE1-B85B-C237D67D2861}">
      <dgm:prSet/>
      <dgm:spPr>
        <a:solidFill>
          <a:srgbClr val="EBEBEB"/>
        </a:solidFill>
        <a:ln>
          <a:noFill/>
        </a:ln>
      </dgm:spPr>
      <dgm:t>
        <a:bodyPr/>
        <a:lstStyle/>
        <a:p>
          <a:r>
            <a:rPr lang="en-US" dirty="0">
              <a:solidFill>
                <a:srgbClr val="0093D3"/>
              </a:solidFill>
            </a:rPr>
            <a:t>Increased confidence and competence in parenting</a:t>
          </a:r>
        </a:p>
      </dgm:t>
    </dgm:pt>
    <dgm:pt modelId="{2F0AA1FA-BB66-4645-945F-0DF5A4EED9CF}" type="parTrans" cxnId="{1F177EDC-CABA-4609-AE1B-31EF8D8F1639}">
      <dgm:prSet/>
      <dgm:spPr/>
      <dgm:t>
        <a:bodyPr/>
        <a:lstStyle/>
        <a:p>
          <a:endParaRPr lang="en-US"/>
        </a:p>
      </dgm:t>
    </dgm:pt>
    <dgm:pt modelId="{22CAC84B-59BF-419C-87CD-EBD1BBD048AC}" type="sibTrans" cxnId="{1F177EDC-CABA-4609-AE1B-31EF8D8F1639}">
      <dgm:prSet/>
      <dgm:spPr/>
      <dgm:t>
        <a:bodyPr/>
        <a:lstStyle/>
        <a:p>
          <a:endParaRPr lang="en-US"/>
        </a:p>
      </dgm:t>
    </dgm:pt>
    <dgm:pt modelId="{BE74E458-0F45-4019-9181-A1FEEC294493}">
      <dgm:prSet/>
      <dgm:spPr>
        <a:solidFill>
          <a:srgbClr val="EBEBEB"/>
        </a:solidFill>
        <a:ln>
          <a:noFill/>
        </a:ln>
      </dgm:spPr>
      <dgm:t>
        <a:bodyPr/>
        <a:lstStyle/>
        <a:p>
          <a:r>
            <a:rPr lang="en-US" dirty="0">
              <a:solidFill>
                <a:srgbClr val="0093D3"/>
              </a:solidFill>
            </a:rPr>
            <a:t>Better parent-child relationships</a:t>
          </a:r>
        </a:p>
      </dgm:t>
    </dgm:pt>
    <dgm:pt modelId="{4A179C30-F498-4D50-9203-EAF3DCF5DF5E}" type="parTrans" cxnId="{68E6F24B-BBAA-4005-945B-9FBB7BC9A49B}">
      <dgm:prSet/>
      <dgm:spPr/>
      <dgm:t>
        <a:bodyPr/>
        <a:lstStyle/>
        <a:p>
          <a:endParaRPr lang="en-US"/>
        </a:p>
      </dgm:t>
    </dgm:pt>
    <dgm:pt modelId="{ED9A0A36-B599-4FA4-8AA2-F6EBE29C6B0A}" type="sibTrans" cxnId="{68E6F24B-BBAA-4005-945B-9FBB7BC9A49B}">
      <dgm:prSet/>
      <dgm:spPr/>
      <dgm:t>
        <a:bodyPr/>
        <a:lstStyle/>
        <a:p>
          <a:endParaRPr lang="en-US"/>
        </a:p>
      </dgm:t>
    </dgm:pt>
    <dgm:pt modelId="{BE2A8A66-8C6A-4A46-A87F-816A2FB2432F}">
      <dgm:prSet/>
      <dgm:spPr>
        <a:solidFill>
          <a:schemeClr val="tx1">
            <a:lumMod val="50000"/>
            <a:lumOff val="50000"/>
          </a:schemeClr>
        </a:solidFill>
        <a:ln>
          <a:noFill/>
        </a:ln>
      </dgm:spPr>
      <dgm:t>
        <a:bodyPr/>
        <a:lstStyle/>
        <a:p>
          <a:r>
            <a:rPr lang="en-US" dirty="0">
              <a:solidFill>
                <a:schemeClr val="bg1"/>
              </a:solidFill>
            </a:rPr>
            <a:t>Decreased child maltreatment cases </a:t>
          </a:r>
        </a:p>
      </dgm:t>
    </dgm:pt>
    <dgm:pt modelId="{8544DE3E-A8B0-4816-A052-42B93C56E7D8}" type="parTrans" cxnId="{1D62182E-323C-41D6-8E40-83E6E87C79E5}">
      <dgm:prSet/>
      <dgm:spPr/>
      <dgm:t>
        <a:bodyPr/>
        <a:lstStyle/>
        <a:p>
          <a:endParaRPr lang="en-US"/>
        </a:p>
      </dgm:t>
    </dgm:pt>
    <dgm:pt modelId="{A7EF3B55-6E3E-40E3-A73A-D22B7E0168CB}" type="sibTrans" cxnId="{1D62182E-323C-41D6-8E40-83E6E87C79E5}">
      <dgm:prSet/>
      <dgm:spPr/>
      <dgm:t>
        <a:bodyPr/>
        <a:lstStyle/>
        <a:p>
          <a:endParaRPr lang="en-US"/>
        </a:p>
      </dgm:t>
    </dgm:pt>
    <dgm:pt modelId="{FE8B2A01-2C57-484A-B0AD-970031D3EB49}">
      <dgm:prSet/>
      <dgm:spPr>
        <a:solidFill>
          <a:schemeClr val="tx1">
            <a:lumMod val="50000"/>
            <a:lumOff val="50000"/>
          </a:schemeClr>
        </a:solidFill>
        <a:ln>
          <a:noFill/>
        </a:ln>
      </dgm:spPr>
      <dgm:t>
        <a:bodyPr/>
        <a:lstStyle/>
        <a:p>
          <a:r>
            <a:rPr lang="en-US" dirty="0">
              <a:solidFill>
                <a:schemeClr val="bg1"/>
              </a:solidFill>
            </a:rPr>
            <a:t>Decreased child maltreatment injuries</a:t>
          </a:r>
        </a:p>
      </dgm:t>
    </dgm:pt>
    <dgm:pt modelId="{019902E9-2E79-4552-85C7-BA7EAD4BE8E0}" type="parTrans" cxnId="{F6A58C0B-4199-4255-8647-1552D3542CF1}">
      <dgm:prSet/>
      <dgm:spPr/>
      <dgm:t>
        <a:bodyPr/>
        <a:lstStyle/>
        <a:p>
          <a:endParaRPr lang="en-US"/>
        </a:p>
      </dgm:t>
    </dgm:pt>
    <dgm:pt modelId="{D58F1463-C864-4156-8FEB-5CA06EDC350C}" type="sibTrans" cxnId="{F6A58C0B-4199-4255-8647-1552D3542CF1}">
      <dgm:prSet/>
      <dgm:spPr/>
      <dgm:t>
        <a:bodyPr/>
        <a:lstStyle/>
        <a:p>
          <a:endParaRPr lang="en-US"/>
        </a:p>
      </dgm:t>
    </dgm:pt>
    <dgm:pt modelId="{C06F0AF5-27EB-4D11-BCF0-308B702C573D}">
      <dgm:prSet/>
      <dgm:spPr>
        <a:solidFill>
          <a:schemeClr val="tx1">
            <a:lumMod val="50000"/>
            <a:lumOff val="50000"/>
          </a:schemeClr>
        </a:solidFill>
        <a:ln>
          <a:noFill/>
        </a:ln>
      </dgm:spPr>
      <dgm:t>
        <a:bodyPr/>
        <a:lstStyle/>
        <a:p>
          <a:r>
            <a:rPr lang="en-US" dirty="0">
              <a:solidFill>
                <a:schemeClr val="bg1"/>
              </a:solidFill>
            </a:rPr>
            <a:t>Improved health</a:t>
          </a:r>
        </a:p>
      </dgm:t>
    </dgm:pt>
    <dgm:pt modelId="{C384230E-5F30-44E8-9554-A94FCC0E9BE9}" type="parTrans" cxnId="{A8FBE6A2-9FE5-42FE-9A4A-BF03955F0763}">
      <dgm:prSet/>
      <dgm:spPr/>
      <dgm:t>
        <a:bodyPr/>
        <a:lstStyle/>
        <a:p>
          <a:endParaRPr lang="en-US"/>
        </a:p>
      </dgm:t>
    </dgm:pt>
    <dgm:pt modelId="{F3AD894C-8C45-45F7-A7A7-DF9E25BE4795}" type="sibTrans" cxnId="{A8FBE6A2-9FE5-42FE-9A4A-BF03955F0763}">
      <dgm:prSet/>
      <dgm:spPr/>
      <dgm:t>
        <a:bodyPr/>
        <a:lstStyle/>
        <a:p>
          <a:endParaRPr lang="en-US"/>
        </a:p>
      </dgm:t>
    </dgm:pt>
    <dgm:pt modelId="{A7DDE7EA-B9EC-4722-A683-C397C82A036D}">
      <dgm:prSet/>
      <dgm:spPr>
        <a:solidFill>
          <a:schemeClr val="tx1">
            <a:lumMod val="50000"/>
            <a:lumOff val="50000"/>
          </a:schemeClr>
        </a:solidFill>
        <a:ln>
          <a:noFill/>
        </a:ln>
      </dgm:spPr>
      <dgm:t>
        <a:bodyPr/>
        <a:lstStyle/>
        <a:p>
          <a:r>
            <a:rPr lang="en-US" dirty="0">
              <a:solidFill>
                <a:schemeClr val="bg1"/>
              </a:solidFill>
            </a:rPr>
            <a:t>Decreased juvenile justice cases</a:t>
          </a:r>
        </a:p>
      </dgm:t>
    </dgm:pt>
    <dgm:pt modelId="{D20E6CAB-6583-4D37-9DFA-E15DB9925D51}" type="parTrans" cxnId="{C2CB81E3-CCDE-426F-8C92-19FCC0E7BB1F}">
      <dgm:prSet/>
      <dgm:spPr/>
      <dgm:t>
        <a:bodyPr/>
        <a:lstStyle/>
        <a:p>
          <a:endParaRPr lang="en-US"/>
        </a:p>
      </dgm:t>
    </dgm:pt>
    <dgm:pt modelId="{CA968DE0-A8D6-482F-A965-217071242DAC}" type="sibTrans" cxnId="{C2CB81E3-CCDE-426F-8C92-19FCC0E7BB1F}">
      <dgm:prSet/>
      <dgm:spPr/>
      <dgm:t>
        <a:bodyPr/>
        <a:lstStyle/>
        <a:p>
          <a:endParaRPr lang="en-US"/>
        </a:p>
      </dgm:t>
    </dgm:pt>
    <dgm:pt modelId="{401D5647-F7C6-4C37-A27E-D65D17893180}" type="pres">
      <dgm:prSet presAssocID="{3FA65791-F1B4-4AFD-9E52-BB135E42A7BE}" presName="linearFlow" presStyleCnt="0">
        <dgm:presLayoutVars>
          <dgm:dir/>
          <dgm:animLvl val="lvl"/>
          <dgm:resizeHandles/>
        </dgm:presLayoutVars>
      </dgm:prSet>
      <dgm:spPr/>
    </dgm:pt>
    <dgm:pt modelId="{067523C3-7DD8-4C89-B690-2E610964D0AE}" type="pres">
      <dgm:prSet presAssocID="{75249C12-B636-4EB1-844A-B3DD091F9768}" presName="compositeNode" presStyleCnt="0">
        <dgm:presLayoutVars>
          <dgm:bulletEnabled val="1"/>
        </dgm:presLayoutVars>
      </dgm:prSet>
      <dgm:spPr/>
    </dgm:pt>
    <dgm:pt modelId="{C8BFF813-0FF8-4995-90F0-6F6D28934B16}" type="pres">
      <dgm:prSet presAssocID="{75249C12-B636-4EB1-844A-B3DD091F9768}" presName="image" presStyleLbl="fgImgPlace1" presStyleIdx="0" presStyleCnt="3" custLinFactNeighborX="-6690" custLinFactNeighborY="-8095"/>
      <dgm:spPr>
        <a:blipFill>
          <a:blip xmlns:r="http://schemas.openxmlformats.org/officeDocument/2006/relationships" r:embed="rId1">
            <a:duotone>
              <a:prstClr val="black"/>
              <a:schemeClr val="tx2">
                <a:tint val="45000"/>
                <a:satMod val="400000"/>
              </a:schemeClr>
            </a:duotone>
          </a:blip>
          <a:srcRect/>
          <a:stretch>
            <a:fillRect/>
          </a:stretch>
        </a:blipFill>
        <a:ln>
          <a:noFill/>
        </a:ln>
      </dgm:spPr>
      <dgm:extLst>
        <a:ext uri="{E40237B7-FDA0-4F09-8148-C483321AD2D9}">
          <dgm14:cNvPr xmlns:dgm14="http://schemas.microsoft.com/office/drawing/2010/diagram" id="0" name="" descr="Child with balloon with solid fill"/>
        </a:ext>
      </dgm:extLst>
    </dgm:pt>
    <dgm:pt modelId="{DB1A338B-D650-45AE-B7F9-19A3AAAB1C71}" type="pres">
      <dgm:prSet presAssocID="{75249C12-B636-4EB1-844A-B3DD091F9768}" presName="childNode" presStyleLbl="node1" presStyleIdx="0" presStyleCnt="3">
        <dgm:presLayoutVars>
          <dgm:bulletEnabled val="1"/>
        </dgm:presLayoutVars>
      </dgm:prSet>
      <dgm:spPr/>
    </dgm:pt>
    <dgm:pt modelId="{111BDD1F-BA9B-471D-9FED-B472E8002A2E}" type="pres">
      <dgm:prSet presAssocID="{75249C12-B636-4EB1-844A-B3DD091F9768}" presName="parentNode" presStyleLbl="revTx" presStyleIdx="0" presStyleCnt="3">
        <dgm:presLayoutVars>
          <dgm:chMax val="0"/>
          <dgm:bulletEnabled val="1"/>
        </dgm:presLayoutVars>
      </dgm:prSet>
      <dgm:spPr/>
    </dgm:pt>
    <dgm:pt modelId="{110D10DB-F50D-4F0F-8022-375106FCBDC9}" type="pres">
      <dgm:prSet presAssocID="{0FD8AF29-93A6-4185-8B15-94CA8B2282E0}" presName="sibTrans" presStyleCnt="0"/>
      <dgm:spPr/>
    </dgm:pt>
    <dgm:pt modelId="{F7B27E65-3942-4F44-A54C-3AA73546BC19}" type="pres">
      <dgm:prSet presAssocID="{DDFDF855-B90C-4F99-8C49-D434A457B5EF}" presName="compositeNode" presStyleCnt="0">
        <dgm:presLayoutVars>
          <dgm:bulletEnabled val="1"/>
        </dgm:presLayoutVars>
      </dgm:prSet>
      <dgm:spPr/>
    </dgm:pt>
    <dgm:pt modelId="{BB170ADA-0026-456A-869E-DCE677947EDF}" type="pres">
      <dgm:prSet presAssocID="{DDFDF855-B90C-4F99-8C49-D434A457B5EF}" presName="image" presStyleLbl="fgImgPlace1" presStyleIdx="1" presStyleCnt="3"/>
      <dgm:spPr>
        <a:blipFill rotWithShape="1">
          <a:blip xmlns:r="http://schemas.openxmlformats.org/officeDocument/2006/relationships" r:embed="rId2">
            <a:duotone>
              <a:prstClr val="black"/>
              <a:srgbClr val="212121">
                <a:tint val="45000"/>
                <a:satMod val="400000"/>
              </a:srgbClr>
            </a:duotone>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Man changing baby with solid fill"/>
        </a:ext>
      </dgm:extLst>
    </dgm:pt>
    <dgm:pt modelId="{BB7ABF9F-CED9-4ADF-BABD-224F2F243342}" type="pres">
      <dgm:prSet presAssocID="{DDFDF855-B90C-4F99-8C49-D434A457B5EF}" presName="childNode" presStyleLbl="node1" presStyleIdx="1" presStyleCnt="3">
        <dgm:presLayoutVars>
          <dgm:bulletEnabled val="1"/>
        </dgm:presLayoutVars>
      </dgm:prSet>
      <dgm:spPr/>
    </dgm:pt>
    <dgm:pt modelId="{30E5E0DA-C791-454F-806C-F6CA4AB3EBC8}" type="pres">
      <dgm:prSet presAssocID="{DDFDF855-B90C-4F99-8C49-D434A457B5EF}" presName="parentNode" presStyleLbl="revTx" presStyleIdx="1" presStyleCnt="3">
        <dgm:presLayoutVars>
          <dgm:chMax val="0"/>
          <dgm:bulletEnabled val="1"/>
        </dgm:presLayoutVars>
      </dgm:prSet>
      <dgm:spPr/>
    </dgm:pt>
    <dgm:pt modelId="{7575C3CD-A047-4332-A6DB-C02980FC873D}" type="pres">
      <dgm:prSet presAssocID="{737580EE-2FB6-4593-89A0-E42ED104565A}" presName="sibTrans" presStyleCnt="0"/>
      <dgm:spPr/>
    </dgm:pt>
    <dgm:pt modelId="{49097CCB-E245-4E49-B122-3054CA3705ED}" type="pres">
      <dgm:prSet presAssocID="{112B057A-9AB1-48DF-9037-9BD9506A3205}" presName="compositeNode" presStyleCnt="0">
        <dgm:presLayoutVars>
          <dgm:bulletEnabled val="1"/>
        </dgm:presLayoutVars>
      </dgm:prSet>
      <dgm:spPr/>
    </dgm:pt>
    <dgm:pt modelId="{89CED4B2-3663-43C0-84DE-E3BE44A6F532}" type="pres">
      <dgm:prSet presAssocID="{112B057A-9AB1-48DF-9037-9BD9506A3205}" presName="image" presStyleLbl="fgImgPlace1" presStyleIdx="2" presStyleCnt="3"/>
      <dgm:spPr>
        <a:blipFill>
          <a:blip xmlns:r="http://schemas.openxmlformats.org/officeDocument/2006/relationships"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Group of people with solid fill"/>
        </a:ext>
      </dgm:extLst>
    </dgm:pt>
    <dgm:pt modelId="{5BFCDA64-E89C-441B-A90B-E58EC3CAC8B2}" type="pres">
      <dgm:prSet presAssocID="{112B057A-9AB1-48DF-9037-9BD9506A3205}" presName="childNode" presStyleLbl="node1" presStyleIdx="2" presStyleCnt="3">
        <dgm:presLayoutVars>
          <dgm:bulletEnabled val="1"/>
        </dgm:presLayoutVars>
      </dgm:prSet>
      <dgm:spPr/>
    </dgm:pt>
    <dgm:pt modelId="{F9B02D56-5AD6-4D13-B9D9-3D6764485AE5}" type="pres">
      <dgm:prSet presAssocID="{112B057A-9AB1-48DF-9037-9BD9506A3205}" presName="parentNode" presStyleLbl="revTx" presStyleIdx="2" presStyleCnt="3">
        <dgm:presLayoutVars>
          <dgm:chMax val="0"/>
          <dgm:bulletEnabled val="1"/>
        </dgm:presLayoutVars>
      </dgm:prSet>
      <dgm:spPr/>
    </dgm:pt>
  </dgm:ptLst>
  <dgm:cxnLst>
    <dgm:cxn modelId="{F6A58C0B-4199-4255-8647-1552D3542CF1}" srcId="{112B057A-9AB1-48DF-9037-9BD9506A3205}" destId="{FE8B2A01-2C57-484A-B0AD-970031D3EB49}" srcOrd="2" destOrd="0" parTransId="{019902E9-2E79-4552-85C7-BA7EAD4BE8E0}" sibTransId="{D58F1463-C864-4156-8FEB-5CA06EDC350C}"/>
    <dgm:cxn modelId="{6DFC190D-479B-4A2E-8AD3-27664DBE1744}" type="presOf" srcId="{F9BBF583-41D5-454B-9DC1-A8C8105A9B84}" destId="{BB7ABF9F-CED9-4ADF-BABD-224F2F243342}" srcOrd="0" destOrd="0" presId="urn:microsoft.com/office/officeart/2005/8/layout/hList2"/>
    <dgm:cxn modelId="{A1115B18-AB28-4D48-B3CE-BA7075901B7D}" type="presOf" srcId="{2A569222-04B4-4349-A384-AE77AEED6B48}" destId="{DB1A338B-D650-45AE-B7F9-19A3AAAB1C71}" srcOrd="0" destOrd="2" presId="urn:microsoft.com/office/officeart/2005/8/layout/hList2"/>
    <dgm:cxn modelId="{E182811B-F904-4C40-883B-C909E428D440}" srcId="{3FA65791-F1B4-4AFD-9E52-BB135E42A7BE}" destId="{75249C12-B636-4EB1-844A-B3DD091F9768}" srcOrd="0" destOrd="0" parTransId="{A4668792-0350-4D46-8772-3AD7EBD9FFCF}" sibTransId="{0FD8AF29-93A6-4185-8B15-94CA8B2282E0}"/>
    <dgm:cxn modelId="{48048F22-FE3F-4F9D-8721-92B53F457575}" srcId="{75249C12-B636-4EB1-844A-B3DD091F9768}" destId="{2A569222-04B4-4349-A384-AE77AEED6B48}" srcOrd="2" destOrd="0" parTransId="{C8E94D55-6ED0-4D14-B0A6-D606BD0D67E7}" sibTransId="{3C4FE18D-0EC4-48BF-927B-B56D4D4DFCF5}"/>
    <dgm:cxn modelId="{1D62182E-323C-41D6-8E40-83E6E87C79E5}" srcId="{112B057A-9AB1-48DF-9037-9BD9506A3205}" destId="{BE2A8A66-8C6A-4A46-A87F-816A2FB2432F}" srcOrd="1" destOrd="0" parTransId="{8544DE3E-A8B0-4816-A052-42B93C56E7D8}" sibTransId="{A7EF3B55-6E3E-40E3-A73A-D22B7E0168CB}"/>
    <dgm:cxn modelId="{F4D22137-A1BA-4C9A-A214-D17DF825EF48}" type="presOf" srcId="{DDFDF855-B90C-4F99-8C49-D434A457B5EF}" destId="{30E5E0DA-C791-454F-806C-F6CA4AB3EBC8}" srcOrd="0" destOrd="0" presId="urn:microsoft.com/office/officeart/2005/8/layout/hList2"/>
    <dgm:cxn modelId="{6885493D-C6D2-4E42-8648-699717AB12B5}" type="presOf" srcId="{C06F0AF5-27EB-4D11-BCF0-308B702C573D}" destId="{5BFCDA64-E89C-441B-A90B-E58EC3CAC8B2}" srcOrd="0" destOrd="3" presId="urn:microsoft.com/office/officeart/2005/8/layout/hList2"/>
    <dgm:cxn modelId="{E892A83D-B88D-4CE6-A448-C1F5D98D94BC}" type="presOf" srcId="{112B057A-9AB1-48DF-9037-9BD9506A3205}" destId="{F9B02D56-5AD6-4D13-B9D9-3D6764485AE5}" srcOrd="0" destOrd="0" presId="urn:microsoft.com/office/officeart/2005/8/layout/hList2"/>
    <dgm:cxn modelId="{BC54B05E-365C-417A-AE56-DDBBFC86B114}" type="presOf" srcId="{83BFD554-0DEA-4998-87AC-693AF8A028DB}" destId="{DB1A338B-D650-45AE-B7F9-19A3AAAB1C71}" srcOrd="0" destOrd="0" presId="urn:microsoft.com/office/officeart/2005/8/layout/hList2"/>
    <dgm:cxn modelId="{DC32F046-B22F-4EA2-9264-D6A09DAACF9E}" type="presOf" srcId="{99048079-3AEC-4CE1-B85B-C237D67D2861}" destId="{BB7ABF9F-CED9-4ADF-BABD-224F2F243342}" srcOrd="0" destOrd="1" presId="urn:microsoft.com/office/officeart/2005/8/layout/hList2"/>
    <dgm:cxn modelId="{3F23F948-0863-46F7-9B33-4266F3521108}" type="presOf" srcId="{BE2A8A66-8C6A-4A46-A87F-816A2FB2432F}" destId="{5BFCDA64-E89C-441B-A90B-E58EC3CAC8B2}" srcOrd="0" destOrd="1" presId="urn:microsoft.com/office/officeart/2005/8/layout/hList2"/>
    <dgm:cxn modelId="{CF5E5D69-75CC-4783-9626-C39F28491D82}" type="presOf" srcId="{3FA65791-F1B4-4AFD-9E52-BB135E42A7BE}" destId="{401D5647-F7C6-4C37-A27E-D65D17893180}" srcOrd="0" destOrd="0" presId="urn:microsoft.com/office/officeart/2005/8/layout/hList2"/>
    <dgm:cxn modelId="{68E6F24B-BBAA-4005-945B-9FBB7BC9A49B}" srcId="{DDFDF855-B90C-4F99-8C49-D434A457B5EF}" destId="{BE74E458-0F45-4019-9181-A1FEEC294493}" srcOrd="2" destOrd="0" parTransId="{4A179C30-F498-4D50-9203-EAF3DCF5DF5E}" sibTransId="{ED9A0A36-B599-4FA4-8AA2-F6EBE29C6B0A}"/>
    <dgm:cxn modelId="{65BCFE77-BE2D-467E-AB53-85E46ED53675}" srcId="{3FA65791-F1B4-4AFD-9E52-BB135E42A7BE}" destId="{112B057A-9AB1-48DF-9037-9BD9506A3205}" srcOrd="2" destOrd="0" parTransId="{9F7E0B3D-C223-49B8-BF71-8442E19A9C08}" sibTransId="{4D5F7A99-FA63-4D81-9EDF-DB1A220A6726}"/>
    <dgm:cxn modelId="{F4B0167B-5A32-4CE2-B3D3-361F6FA7809E}" type="presOf" srcId="{75249C12-B636-4EB1-844A-B3DD091F9768}" destId="{111BDD1F-BA9B-471D-9FED-B472E8002A2E}" srcOrd="0" destOrd="0" presId="urn:microsoft.com/office/officeart/2005/8/layout/hList2"/>
    <dgm:cxn modelId="{38FED97F-6A9D-4DD2-8DCD-E1855A333232}" srcId="{112B057A-9AB1-48DF-9037-9BD9506A3205}" destId="{0AFC8538-0181-4EDF-B0FD-79655FFF7485}" srcOrd="0" destOrd="0" parTransId="{11928E73-FFB2-4DA0-84A1-1C6853565679}" sibTransId="{446E72ED-596A-4C92-A24B-A08C258247D7}"/>
    <dgm:cxn modelId="{539A0786-F84A-4AF8-ABB4-EC68C89A83B8}" type="presOf" srcId="{EF4C0E17-6A06-4BFD-B113-E80FB4543997}" destId="{DB1A338B-D650-45AE-B7F9-19A3AAAB1C71}" srcOrd="0" destOrd="3" presId="urn:microsoft.com/office/officeart/2005/8/layout/hList2"/>
    <dgm:cxn modelId="{80042F88-E274-403B-90BC-999F8194FC47}" srcId="{75249C12-B636-4EB1-844A-B3DD091F9768}" destId="{EF4C0E17-6A06-4BFD-B113-E80FB4543997}" srcOrd="3" destOrd="0" parTransId="{B051E966-E241-48D1-8AC3-E52E5A89A2DA}" sibTransId="{3267E294-1B39-4AD2-A091-E1068E44B43F}"/>
    <dgm:cxn modelId="{1E02699C-7FFA-4EA5-86C1-10EA03A08557}" type="presOf" srcId="{A7DDE7EA-B9EC-4722-A683-C397C82A036D}" destId="{5BFCDA64-E89C-441B-A90B-E58EC3CAC8B2}" srcOrd="0" destOrd="4" presId="urn:microsoft.com/office/officeart/2005/8/layout/hList2"/>
    <dgm:cxn modelId="{A8FBE6A2-9FE5-42FE-9A4A-BF03955F0763}" srcId="{112B057A-9AB1-48DF-9037-9BD9506A3205}" destId="{C06F0AF5-27EB-4D11-BCF0-308B702C573D}" srcOrd="3" destOrd="0" parTransId="{C384230E-5F30-44E8-9554-A94FCC0E9BE9}" sibTransId="{F3AD894C-8C45-45F7-A7A7-DF9E25BE4795}"/>
    <dgm:cxn modelId="{4D8F38A7-998C-4B84-957A-664C43D3D070}" type="presOf" srcId="{BE74E458-0F45-4019-9181-A1FEEC294493}" destId="{BB7ABF9F-CED9-4ADF-BABD-224F2F243342}" srcOrd="0" destOrd="2" presId="urn:microsoft.com/office/officeart/2005/8/layout/hList2"/>
    <dgm:cxn modelId="{EE82DCAA-9AB9-495D-8A1C-E7361678BC69}" type="presOf" srcId="{0AFC8538-0181-4EDF-B0FD-79655FFF7485}" destId="{5BFCDA64-E89C-441B-A90B-E58EC3CAC8B2}" srcOrd="0" destOrd="0" presId="urn:microsoft.com/office/officeart/2005/8/layout/hList2"/>
    <dgm:cxn modelId="{A2D8AABE-0663-449A-B938-65FD7347A429}" type="presOf" srcId="{FE8B2A01-2C57-484A-B0AD-970031D3EB49}" destId="{5BFCDA64-E89C-441B-A90B-E58EC3CAC8B2}" srcOrd="0" destOrd="2" presId="urn:microsoft.com/office/officeart/2005/8/layout/hList2"/>
    <dgm:cxn modelId="{833EB9D5-1737-4DEC-8586-18D5F46E46BB}" srcId="{75249C12-B636-4EB1-844A-B3DD091F9768}" destId="{5C0CFD08-1633-4EBB-A8DA-F6D256F30631}" srcOrd="1" destOrd="0" parTransId="{E3D04864-1816-4FCE-B0FB-1077E8565C00}" sibTransId="{52DD061D-75A1-44FD-82B4-736C116E8BD1}"/>
    <dgm:cxn modelId="{1F177EDC-CABA-4609-AE1B-31EF8D8F1639}" srcId="{DDFDF855-B90C-4F99-8C49-D434A457B5EF}" destId="{99048079-3AEC-4CE1-B85B-C237D67D2861}" srcOrd="1" destOrd="0" parTransId="{2F0AA1FA-BB66-4645-945F-0DF5A4EED9CF}" sibTransId="{22CAC84B-59BF-419C-87CD-EBD1BBD048AC}"/>
    <dgm:cxn modelId="{66AD2ADF-FF10-42A4-A41A-53A4183CE6D5}" srcId="{3FA65791-F1B4-4AFD-9E52-BB135E42A7BE}" destId="{DDFDF855-B90C-4F99-8C49-D434A457B5EF}" srcOrd="1" destOrd="0" parTransId="{978D7C9E-E9A1-4162-B6B6-0BEDE3E93EC4}" sibTransId="{737580EE-2FB6-4593-89A0-E42ED104565A}"/>
    <dgm:cxn modelId="{3EA5A2E0-B916-4ED4-92A0-C7CC8AC45B6E}" type="presOf" srcId="{5C0CFD08-1633-4EBB-A8DA-F6D256F30631}" destId="{DB1A338B-D650-45AE-B7F9-19A3AAAB1C71}" srcOrd="0" destOrd="1" presId="urn:microsoft.com/office/officeart/2005/8/layout/hList2"/>
    <dgm:cxn modelId="{C2CB81E3-CCDE-426F-8C92-19FCC0E7BB1F}" srcId="{112B057A-9AB1-48DF-9037-9BD9506A3205}" destId="{A7DDE7EA-B9EC-4722-A683-C397C82A036D}" srcOrd="4" destOrd="0" parTransId="{D20E6CAB-6583-4D37-9DFA-E15DB9925D51}" sibTransId="{CA968DE0-A8D6-482F-A965-217071242DAC}"/>
    <dgm:cxn modelId="{C45DD7EA-9265-4B27-9488-AAE0DB1DFB4E}" srcId="{75249C12-B636-4EB1-844A-B3DD091F9768}" destId="{83BFD554-0DEA-4998-87AC-693AF8A028DB}" srcOrd="0" destOrd="0" parTransId="{D6F6EF24-FA2C-48B6-89C3-59727839BFC8}" sibTransId="{ED10B642-2EA4-439A-B5C5-543D785D43B5}"/>
    <dgm:cxn modelId="{B1459AFB-7465-44E1-B42C-786986EF3C71}" srcId="{DDFDF855-B90C-4F99-8C49-D434A457B5EF}" destId="{F9BBF583-41D5-454B-9DC1-A8C8105A9B84}" srcOrd="0" destOrd="0" parTransId="{4248E668-A3F0-4AE2-B18C-9770313ACE18}" sibTransId="{131EF79D-B83A-4F2B-B042-935AE92C1065}"/>
    <dgm:cxn modelId="{AE3FE5CB-625C-439B-B482-F37C56B7D96C}" type="presParOf" srcId="{401D5647-F7C6-4C37-A27E-D65D17893180}" destId="{067523C3-7DD8-4C89-B690-2E610964D0AE}" srcOrd="0" destOrd="0" presId="urn:microsoft.com/office/officeart/2005/8/layout/hList2"/>
    <dgm:cxn modelId="{4623D455-64A0-41AE-A021-3938833E408A}" type="presParOf" srcId="{067523C3-7DD8-4C89-B690-2E610964D0AE}" destId="{C8BFF813-0FF8-4995-90F0-6F6D28934B16}" srcOrd="0" destOrd="0" presId="urn:microsoft.com/office/officeart/2005/8/layout/hList2"/>
    <dgm:cxn modelId="{D8B541EA-BDD3-4D5C-B3AB-FB97B4F85301}" type="presParOf" srcId="{067523C3-7DD8-4C89-B690-2E610964D0AE}" destId="{DB1A338B-D650-45AE-B7F9-19A3AAAB1C71}" srcOrd="1" destOrd="0" presId="urn:microsoft.com/office/officeart/2005/8/layout/hList2"/>
    <dgm:cxn modelId="{374DE7D4-7B96-4005-B510-BD98EEEC961E}" type="presParOf" srcId="{067523C3-7DD8-4C89-B690-2E610964D0AE}" destId="{111BDD1F-BA9B-471D-9FED-B472E8002A2E}" srcOrd="2" destOrd="0" presId="urn:microsoft.com/office/officeart/2005/8/layout/hList2"/>
    <dgm:cxn modelId="{F4BD1383-BA76-4DC7-8E18-DA52734105BB}" type="presParOf" srcId="{401D5647-F7C6-4C37-A27E-D65D17893180}" destId="{110D10DB-F50D-4F0F-8022-375106FCBDC9}" srcOrd="1" destOrd="0" presId="urn:microsoft.com/office/officeart/2005/8/layout/hList2"/>
    <dgm:cxn modelId="{CC15498D-E0CA-4FB2-AFEE-DDADB48236D1}" type="presParOf" srcId="{401D5647-F7C6-4C37-A27E-D65D17893180}" destId="{F7B27E65-3942-4F44-A54C-3AA73546BC19}" srcOrd="2" destOrd="0" presId="urn:microsoft.com/office/officeart/2005/8/layout/hList2"/>
    <dgm:cxn modelId="{1212E1BE-1F9C-4DA1-8EDB-990A2E1E612D}" type="presParOf" srcId="{F7B27E65-3942-4F44-A54C-3AA73546BC19}" destId="{BB170ADA-0026-456A-869E-DCE677947EDF}" srcOrd="0" destOrd="0" presId="urn:microsoft.com/office/officeart/2005/8/layout/hList2"/>
    <dgm:cxn modelId="{06D34B07-810E-44CB-9385-DFE46C0D146E}" type="presParOf" srcId="{F7B27E65-3942-4F44-A54C-3AA73546BC19}" destId="{BB7ABF9F-CED9-4ADF-BABD-224F2F243342}" srcOrd="1" destOrd="0" presId="urn:microsoft.com/office/officeart/2005/8/layout/hList2"/>
    <dgm:cxn modelId="{FD7C94C9-0DB2-4B48-8B1A-3CDF39CAD3E1}" type="presParOf" srcId="{F7B27E65-3942-4F44-A54C-3AA73546BC19}" destId="{30E5E0DA-C791-454F-806C-F6CA4AB3EBC8}" srcOrd="2" destOrd="0" presId="urn:microsoft.com/office/officeart/2005/8/layout/hList2"/>
    <dgm:cxn modelId="{4FA5F1B1-BDE1-44AE-A612-98C32EDB4E46}" type="presParOf" srcId="{401D5647-F7C6-4C37-A27E-D65D17893180}" destId="{7575C3CD-A047-4332-A6DB-C02980FC873D}" srcOrd="3" destOrd="0" presId="urn:microsoft.com/office/officeart/2005/8/layout/hList2"/>
    <dgm:cxn modelId="{0C513F53-15E7-4413-8B90-E4C1FC72D3AB}" type="presParOf" srcId="{401D5647-F7C6-4C37-A27E-D65D17893180}" destId="{49097CCB-E245-4E49-B122-3054CA3705ED}" srcOrd="4" destOrd="0" presId="urn:microsoft.com/office/officeart/2005/8/layout/hList2"/>
    <dgm:cxn modelId="{28B2AB15-1443-4079-B426-8C9B846D0186}" type="presParOf" srcId="{49097CCB-E245-4E49-B122-3054CA3705ED}" destId="{89CED4B2-3663-43C0-84DE-E3BE44A6F532}" srcOrd="0" destOrd="0" presId="urn:microsoft.com/office/officeart/2005/8/layout/hList2"/>
    <dgm:cxn modelId="{7B52B75E-8250-46C6-A818-6E6C47C93A0C}" type="presParOf" srcId="{49097CCB-E245-4E49-B122-3054CA3705ED}" destId="{5BFCDA64-E89C-441B-A90B-E58EC3CAC8B2}" srcOrd="1" destOrd="0" presId="urn:microsoft.com/office/officeart/2005/8/layout/hList2"/>
    <dgm:cxn modelId="{B9517E3A-EBB4-41C3-8656-26AB9BCB435F}" type="presParOf" srcId="{49097CCB-E245-4E49-B122-3054CA3705ED}" destId="{F9B02D56-5AD6-4D13-B9D9-3D6764485AE5}"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33C4EE-990A-4A76-BF9E-3CE409AF440F}"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85816D57-0232-4252-A243-7D9092CB5ACF}">
      <dgm:prSet/>
      <dgm:spPr/>
      <dgm:t>
        <a:bodyPr/>
        <a:lstStyle/>
        <a:p>
          <a:r>
            <a:rPr lang="en-US"/>
            <a:t>Use of strength-based self-regulatory framework</a:t>
          </a:r>
        </a:p>
      </dgm:t>
    </dgm:pt>
    <dgm:pt modelId="{9C1BF8E5-ECAF-4CA0-97A2-48D2BE025203}" type="parTrans" cxnId="{29AB665F-5388-497A-A20B-CDC52D7EE74D}">
      <dgm:prSet/>
      <dgm:spPr/>
      <dgm:t>
        <a:bodyPr/>
        <a:lstStyle/>
        <a:p>
          <a:endParaRPr lang="en-US"/>
        </a:p>
      </dgm:t>
    </dgm:pt>
    <dgm:pt modelId="{8C80F803-AC0E-4179-9C8E-636F1F6562A0}" type="sibTrans" cxnId="{29AB665F-5388-497A-A20B-CDC52D7EE74D}">
      <dgm:prSet/>
      <dgm:spPr/>
      <dgm:t>
        <a:bodyPr/>
        <a:lstStyle/>
        <a:p>
          <a:endParaRPr lang="en-US"/>
        </a:p>
      </dgm:t>
    </dgm:pt>
    <dgm:pt modelId="{158A7071-A479-4A56-8C91-A79E8A1D3B42}">
      <dgm:prSet/>
      <dgm:spPr/>
      <dgm:t>
        <a:bodyPr/>
        <a:lstStyle/>
        <a:p>
          <a:r>
            <a:rPr lang="en-US"/>
            <a:t>Parents determine the goals</a:t>
          </a:r>
        </a:p>
      </dgm:t>
    </dgm:pt>
    <dgm:pt modelId="{0B14A370-0794-499F-9076-C1DFA53642BC}" type="parTrans" cxnId="{AFC93740-0F47-430A-BE38-E7F68E6D00B4}">
      <dgm:prSet/>
      <dgm:spPr/>
      <dgm:t>
        <a:bodyPr/>
        <a:lstStyle/>
        <a:p>
          <a:endParaRPr lang="en-US"/>
        </a:p>
      </dgm:t>
    </dgm:pt>
    <dgm:pt modelId="{41D979D8-AB46-4D5D-A17D-CEDB4BB3065D}" type="sibTrans" cxnId="{AFC93740-0F47-430A-BE38-E7F68E6D00B4}">
      <dgm:prSet/>
      <dgm:spPr/>
      <dgm:t>
        <a:bodyPr/>
        <a:lstStyle/>
        <a:p>
          <a:endParaRPr lang="en-US"/>
        </a:p>
      </dgm:t>
    </dgm:pt>
    <dgm:pt modelId="{8299CE96-694B-4EBF-AFDD-9B72377E5660}">
      <dgm:prSet/>
      <dgm:spPr/>
      <dgm:t>
        <a:bodyPr/>
        <a:lstStyle/>
        <a:p>
          <a:r>
            <a:rPr lang="en-US"/>
            <a:t>Practitioners use examples that are relevant to the family</a:t>
          </a:r>
        </a:p>
      </dgm:t>
    </dgm:pt>
    <dgm:pt modelId="{6CF1B8AC-3CBD-4589-BFD4-07595AEB790A}" type="parTrans" cxnId="{9CABB57B-B9C4-4971-937E-4F82BA316652}">
      <dgm:prSet/>
      <dgm:spPr/>
      <dgm:t>
        <a:bodyPr/>
        <a:lstStyle/>
        <a:p>
          <a:endParaRPr lang="en-US"/>
        </a:p>
      </dgm:t>
    </dgm:pt>
    <dgm:pt modelId="{2A1DD71A-9C11-40F1-A97D-34FCEE1E86E0}" type="sibTrans" cxnId="{9CABB57B-B9C4-4971-937E-4F82BA316652}">
      <dgm:prSet/>
      <dgm:spPr/>
      <dgm:t>
        <a:bodyPr/>
        <a:lstStyle/>
        <a:p>
          <a:endParaRPr lang="en-US"/>
        </a:p>
      </dgm:t>
    </dgm:pt>
    <dgm:pt modelId="{7442DDE5-7DBD-4442-BEB8-A74B7D6493CB}">
      <dgm:prSet/>
      <dgm:spPr/>
      <dgm:t>
        <a:bodyPr/>
        <a:lstStyle/>
        <a:p>
          <a:r>
            <a:rPr lang="en-US"/>
            <a:t>A menu of parenting strategies</a:t>
          </a:r>
        </a:p>
      </dgm:t>
    </dgm:pt>
    <dgm:pt modelId="{644F234E-81C7-4722-B9A1-8C27CFF63565}" type="parTrans" cxnId="{04FAB7F1-DEA5-4C31-8228-E2D31395624A}">
      <dgm:prSet/>
      <dgm:spPr/>
      <dgm:t>
        <a:bodyPr/>
        <a:lstStyle/>
        <a:p>
          <a:endParaRPr lang="en-US"/>
        </a:p>
      </dgm:t>
    </dgm:pt>
    <dgm:pt modelId="{9BF76F8C-FA9D-4F06-989C-F0C936DB66C4}" type="sibTrans" cxnId="{04FAB7F1-DEA5-4C31-8228-E2D31395624A}">
      <dgm:prSet/>
      <dgm:spPr/>
      <dgm:t>
        <a:bodyPr/>
        <a:lstStyle/>
        <a:p>
          <a:endParaRPr lang="en-US"/>
        </a:p>
      </dgm:t>
    </dgm:pt>
    <dgm:pt modelId="{8AD162D1-2E06-4347-B734-E9259315EE40}">
      <dgm:prSet/>
      <dgm:spPr/>
      <dgm:t>
        <a:bodyPr/>
        <a:lstStyle/>
        <a:p>
          <a:r>
            <a:rPr lang="en-US"/>
            <a:t>Practitioner helps the parent to make informed choices</a:t>
          </a:r>
        </a:p>
      </dgm:t>
    </dgm:pt>
    <dgm:pt modelId="{57C85BF4-0EE1-4461-B517-B74B423CD097}" type="parTrans" cxnId="{57942A8B-7AAB-4AC1-96F7-56B1CBAA0D64}">
      <dgm:prSet/>
      <dgm:spPr/>
      <dgm:t>
        <a:bodyPr/>
        <a:lstStyle/>
        <a:p>
          <a:endParaRPr lang="en-US"/>
        </a:p>
      </dgm:t>
    </dgm:pt>
    <dgm:pt modelId="{39075515-3D3E-4EE4-898B-9432712463E0}" type="sibTrans" cxnId="{57942A8B-7AAB-4AC1-96F7-56B1CBAA0D64}">
      <dgm:prSet/>
      <dgm:spPr/>
      <dgm:t>
        <a:bodyPr/>
        <a:lstStyle/>
        <a:p>
          <a:endParaRPr lang="en-US"/>
        </a:p>
      </dgm:t>
    </dgm:pt>
    <dgm:pt modelId="{ED392371-F6D4-4D79-91AE-F0CF08C856F9}" type="pres">
      <dgm:prSet presAssocID="{9133C4EE-990A-4A76-BF9E-3CE409AF440F}" presName="outerComposite" presStyleCnt="0">
        <dgm:presLayoutVars>
          <dgm:chMax val="5"/>
          <dgm:dir/>
          <dgm:resizeHandles val="exact"/>
        </dgm:presLayoutVars>
      </dgm:prSet>
      <dgm:spPr/>
    </dgm:pt>
    <dgm:pt modelId="{8E24E113-E227-45F9-A499-1B758261F0B0}" type="pres">
      <dgm:prSet presAssocID="{9133C4EE-990A-4A76-BF9E-3CE409AF440F}" presName="dummyMaxCanvas" presStyleCnt="0">
        <dgm:presLayoutVars/>
      </dgm:prSet>
      <dgm:spPr/>
    </dgm:pt>
    <dgm:pt modelId="{DB1DB221-6B1C-46F3-97E1-A52A5C73805E}" type="pres">
      <dgm:prSet presAssocID="{9133C4EE-990A-4A76-BF9E-3CE409AF440F}" presName="FiveNodes_1" presStyleLbl="node1" presStyleIdx="0" presStyleCnt="5">
        <dgm:presLayoutVars>
          <dgm:bulletEnabled val="1"/>
        </dgm:presLayoutVars>
      </dgm:prSet>
      <dgm:spPr/>
    </dgm:pt>
    <dgm:pt modelId="{39A04D02-90EF-4270-BEB2-42BA71C60123}" type="pres">
      <dgm:prSet presAssocID="{9133C4EE-990A-4A76-BF9E-3CE409AF440F}" presName="FiveNodes_2" presStyleLbl="node1" presStyleIdx="1" presStyleCnt="5">
        <dgm:presLayoutVars>
          <dgm:bulletEnabled val="1"/>
        </dgm:presLayoutVars>
      </dgm:prSet>
      <dgm:spPr/>
    </dgm:pt>
    <dgm:pt modelId="{38D2CA24-A625-4D3C-93BC-4F582846BFEF}" type="pres">
      <dgm:prSet presAssocID="{9133C4EE-990A-4A76-BF9E-3CE409AF440F}" presName="FiveNodes_3" presStyleLbl="node1" presStyleIdx="2" presStyleCnt="5">
        <dgm:presLayoutVars>
          <dgm:bulletEnabled val="1"/>
        </dgm:presLayoutVars>
      </dgm:prSet>
      <dgm:spPr/>
    </dgm:pt>
    <dgm:pt modelId="{67F49592-31FF-4CB0-BD47-FB5487E4F05E}" type="pres">
      <dgm:prSet presAssocID="{9133C4EE-990A-4A76-BF9E-3CE409AF440F}" presName="FiveNodes_4" presStyleLbl="node1" presStyleIdx="3" presStyleCnt="5">
        <dgm:presLayoutVars>
          <dgm:bulletEnabled val="1"/>
        </dgm:presLayoutVars>
      </dgm:prSet>
      <dgm:spPr/>
    </dgm:pt>
    <dgm:pt modelId="{75E409D3-944D-4404-A6B6-BC0ED4B08C40}" type="pres">
      <dgm:prSet presAssocID="{9133C4EE-990A-4A76-BF9E-3CE409AF440F}" presName="FiveNodes_5" presStyleLbl="node1" presStyleIdx="4" presStyleCnt="5">
        <dgm:presLayoutVars>
          <dgm:bulletEnabled val="1"/>
        </dgm:presLayoutVars>
      </dgm:prSet>
      <dgm:spPr/>
    </dgm:pt>
    <dgm:pt modelId="{750B36B5-C484-4D81-AEE8-FD277237482A}" type="pres">
      <dgm:prSet presAssocID="{9133C4EE-990A-4A76-BF9E-3CE409AF440F}" presName="FiveConn_1-2" presStyleLbl="fgAccFollowNode1" presStyleIdx="0" presStyleCnt="4">
        <dgm:presLayoutVars>
          <dgm:bulletEnabled val="1"/>
        </dgm:presLayoutVars>
      </dgm:prSet>
      <dgm:spPr/>
    </dgm:pt>
    <dgm:pt modelId="{5E1282D6-F9AC-49A2-91FB-0EB538EA1D7F}" type="pres">
      <dgm:prSet presAssocID="{9133C4EE-990A-4A76-BF9E-3CE409AF440F}" presName="FiveConn_2-3" presStyleLbl="fgAccFollowNode1" presStyleIdx="1" presStyleCnt="4">
        <dgm:presLayoutVars>
          <dgm:bulletEnabled val="1"/>
        </dgm:presLayoutVars>
      </dgm:prSet>
      <dgm:spPr/>
    </dgm:pt>
    <dgm:pt modelId="{54D13EAB-7B9E-4F0A-A70F-4CB27B2D3D4F}" type="pres">
      <dgm:prSet presAssocID="{9133C4EE-990A-4A76-BF9E-3CE409AF440F}" presName="FiveConn_3-4" presStyleLbl="fgAccFollowNode1" presStyleIdx="2" presStyleCnt="4">
        <dgm:presLayoutVars>
          <dgm:bulletEnabled val="1"/>
        </dgm:presLayoutVars>
      </dgm:prSet>
      <dgm:spPr/>
    </dgm:pt>
    <dgm:pt modelId="{2B74B206-A948-481E-A66D-B2D1B53631E3}" type="pres">
      <dgm:prSet presAssocID="{9133C4EE-990A-4A76-BF9E-3CE409AF440F}" presName="FiveConn_4-5" presStyleLbl="fgAccFollowNode1" presStyleIdx="3" presStyleCnt="4">
        <dgm:presLayoutVars>
          <dgm:bulletEnabled val="1"/>
        </dgm:presLayoutVars>
      </dgm:prSet>
      <dgm:spPr/>
    </dgm:pt>
    <dgm:pt modelId="{789D9269-A118-4645-8A01-84341213F33D}" type="pres">
      <dgm:prSet presAssocID="{9133C4EE-990A-4A76-BF9E-3CE409AF440F}" presName="FiveNodes_1_text" presStyleLbl="node1" presStyleIdx="4" presStyleCnt="5">
        <dgm:presLayoutVars>
          <dgm:bulletEnabled val="1"/>
        </dgm:presLayoutVars>
      </dgm:prSet>
      <dgm:spPr/>
    </dgm:pt>
    <dgm:pt modelId="{AC201F32-AB1A-455B-920E-E337C37941A8}" type="pres">
      <dgm:prSet presAssocID="{9133C4EE-990A-4A76-BF9E-3CE409AF440F}" presName="FiveNodes_2_text" presStyleLbl="node1" presStyleIdx="4" presStyleCnt="5">
        <dgm:presLayoutVars>
          <dgm:bulletEnabled val="1"/>
        </dgm:presLayoutVars>
      </dgm:prSet>
      <dgm:spPr/>
    </dgm:pt>
    <dgm:pt modelId="{B205A542-5B10-4BE1-8555-371078167B85}" type="pres">
      <dgm:prSet presAssocID="{9133C4EE-990A-4A76-BF9E-3CE409AF440F}" presName="FiveNodes_3_text" presStyleLbl="node1" presStyleIdx="4" presStyleCnt="5">
        <dgm:presLayoutVars>
          <dgm:bulletEnabled val="1"/>
        </dgm:presLayoutVars>
      </dgm:prSet>
      <dgm:spPr/>
    </dgm:pt>
    <dgm:pt modelId="{BDDD74F3-CD6B-4A3D-B908-2AADF607B99C}" type="pres">
      <dgm:prSet presAssocID="{9133C4EE-990A-4A76-BF9E-3CE409AF440F}" presName="FiveNodes_4_text" presStyleLbl="node1" presStyleIdx="4" presStyleCnt="5">
        <dgm:presLayoutVars>
          <dgm:bulletEnabled val="1"/>
        </dgm:presLayoutVars>
      </dgm:prSet>
      <dgm:spPr/>
    </dgm:pt>
    <dgm:pt modelId="{16D892DB-0104-460A-B1F1-4F459738BF5C}" type="pres">
      <dgm:prSet presAssocID="{9133C4EE-990A-4A76-BF9E-3CE409AF440F}" presName="FiveNodes_5_text" presStyleLbl="node1" presStyleIdx="4" presStyleCnt="5">
        <dgm:presLayoutVars>
          <dgm:bulletEnabled val="1"/>
        </dgm:presLayoutVars>
      </dgm:prSet>
      <dgm:spPr/>
    </dgm:pt>
  </dgm:ptLst>
  <dgm:cxnLst>
    <dgm:cxn modelId="{5AA2B608-CE1D-4534-8010-6D78650A611D}" type="presOf" srcId="{7442DDE5-7DBD-4442-BEB8-A74B7D6493CB}" destId="{BDDD74F3-CD6B-4A3D-B908-2AADF607B99C}" srcOrd="1" destOrd="0" presId="urn:microsoft.com/office/officeart/2005/8/layout/vProcess5"/>
    <dgm:cxn modelId="{FBB4B419-BBAA-4A4A-AAEC-D7FB27642D50}" type="presOf" srcId="{8299CE96-694B-4EBF-AFDD-9B72377E5660}" destId="{38D2CA24-A625-4D3C-93BC-4F582846BFEF}" srcOrd="0" destOrd="0" presId="urn:microsoft.com/office/officeart/2005/8/layout/vProcess5"/>
    <dgm:cxn modelId="{9C8E5D1E-4790-4607-BBC3-EA54C52BD488}" type="presOf" srcId="{85816D57-0232-4252-A243-7D9092CB5ACF}" destId="{789D9269-A118-4645-8A01-84341213F33D}" srcOrd="1" destOrd="0" presId="urn:microsoft.com/office/officeart/2005/8/layout/vProcess5"/>
    <dgm:cxn modelId="{F62C4022-5BB7-4C24-B1F2-3784823654E6}" type="presOf" srcId="{8AD162D1-2E06-4347-B734-E9259315EE40}" destId="{75E409D3-944D-4404-A6B6-BC0ED4B08C40}" srcOrd="0" destOrd="0" presId="urn:microsoft.com/office/officeart/2005/8/layout/vProcess5"/>
    <dgm:cxn modelId="{C4D4402E-A958-4EBE-A76B-6A8C2556652C}" type="presOf" srcId="{41D979D8-AB46-4D5D-A17D-CEDB4BB3065D}" destId="{5E1282D6-F9AC-49A2-91FB-0EB538EA1D7F}" srcOrd="0" destOrd="0" presId="urn:microsoft.com/office/officeart/2005/8/layout/vProcess5"/>
    <dgm:cxn modelId="{2CF8D430-55F6-4504-B057-E5783EAD83DA}" type="presOf" srcId="{2A1DD71A-9C11-40F1-A97D-34FCEE1E86E0}" destId="{54D13EAB-7B9E-4F0A-A70F-4CB27B2D3D4F}" srcOrd="0" destOrd="0" presId="urn:microsoft.com/office/officeart/2005/8/layout/vProcess5"/>
    <dgm:cxn modelId="{AFC93740-0F47-430A-BE38-E7F68E6D00B4}" srcId="{9133C4EE-990A-4A76-BF9E-3CE409AF440F}" destId="{158A7071-A479-4A56-8C91-A79E8A1D3B42}" srcOrd="1" destOrd="0" parTransId="{0B14A370-0794-499F-9076-C1DFA53642BC}" sibTransId="{41D979D8-AB46-4D5D-A17D-CEDB4BB3065D}"/>
    <dgm:cxn modelId="{D83EC840-FFCC-4839-90A7-ED76E7F01AC0}" type="presOf" srcId="{158A7071-A479-4A56-8C91-A79E8A1D3B42}" destId="{39A04D02-90EF-4270-BEB2-42BA71C60123}" srcOrd="0" destOrd="0" presId="urn:microsoft.com/office/officeart/2005/8/layout/vProcess5"/>
    <dgm:cxn modelId="{29AB665F-5388-497A-A20B-CDC52D7EE74D}" srcId="{9133C4EE-990A-4A76-BF9E-3CE409AF440F}" destId="{85816D57-0232-4252-A243-7D9092CB5ACF}" srcOrd="0" destOrd="0" parTransId="{9C1BF8E5-ECAF-4CA0-97A2-48D2BE025203}" sibTransId="{8C80F803-AC0E-4179-9C8E-636F1F6562A0}"/>
    <dgm:cxn modelId="{E3BECA5F-F46F-465B-8C1C-282CD9EA81BC}" type="presOf" srcId="{8C80F803-AC0E-4179-9C8E-636F1F6562A0}" destId="{750B36B5-C484-4D81-AEE8-FD277237482A}" srcOrd="0" destOrd="0" presId="urn:microsoft.com/office/officeart/2005/8/layout/vProcess5"/>
    <dgm:cxn modelId="{9CABB57B-B9C4-4971-937E-4F82BA316652}" srcId="{9133C4EE-990A-4A76-BF9E-3CE409AF440F}" destId="{8299CE96-694B-4EBF-AFDD-9B72377E5660}" srcOrd="2" destOrd="0" parTransId="{6CF1B8AC-3CBD-4589-BFD4-07595AEB790A}" sibTransId="{2A1DD71A-9C11-40F1-A97D-34FCEE1E86E0}"/>
    <dgm:cxn modelId="{04B3CF88-9AF8-40D4-BE7F-38E2B6B4691A}" type="presOf" srcId="{85816D57-0232-4252-A243-7D9092CB5ACF}" destId="{DB1DB221-6B1C-46F3-97E1-A52A5C73805E}" srcOrd="0" destOrd="0" presId="urn:microsoft.com/office/officeart/2005/8/layout/vProcess5"/>
    <dgm:cxn modelId="{57942A8B-7AAB-4AC1-96F7-56B1CBAA0D64}" srcId="{9133C4EE-990A-4A76-BF9E-3CE409AF440F}" destId="{8AD162D1-2E06-4347-B734-E9259315EE40}" srcOrd="4" destOrd="0" parTransId="{57C85BF4-0EE1-4461-B517-B74B423CD097}" sibTransId="{39075515-3D3E-4EE4-898B-9432712463E0}"/>
    <dgm:cxn modelId="{2F378E93-4683-4602-B867-0677BD9BB32F}" type="presOf" srcId="{7442DDE5-7DBD-4442-BEB8-A74B7D6493CB}" destId="{67F49592-31FF-4CB0-BD47-FB5487E4F05E}" srcOrd="0" destOrd="0" presId="urn:microsoft.com/office/officeart/2005/8/layout/vProcess5"/>
    <dgm:cxn modelId="{5F278597-F069-48C2-B457-914B62162763}" type="presOf" srcId="{9133C4EE-990A-4A76-BF9E-3CE409AF440F}" destId="{ED392371-F6D4-4D79-91AE-F0CF08C856F9}" srcOrd="0" destOrd="0" presId="urn:microsoft.com/office/officeart/2005/8/layout/vProcess5"/>
    <dgm:cxn modelId="{9852C4AD-3C23-4E1A-AADE-EFD4E251EC51}" type="presOf" srcId="{158A7071-A479-4A56-8C91-A79E8A1D3B42}" destId="{AC201F32-AB1A-455B-920E-E337C37941A8}" srcOrd="1" destOrd="0" presId="urn:microsoft.com/office/officeart/2005/8/layout/vProcess5"/>
    <dgm:cxn modelId="{11BBECC2-D705-4C63-AB0E-C5BBBC5B60EA}" type="presOf" srcId="{8AD162D1-2E06-4347-B734-E9259315EE40}" destId="{16D892DB-0104-460A-B1F1-4F459738BF5C}" srcOrd="1" destOrd="0" presId="urn:microsoft.com/office/officeart/2005/8/layout/vProcess5"/>
    <dgm:cxn modelId="{792BE0C4-FD10-46D5-9A35-4FD124A3D3CA}" type="presOf" srcId="{8299CE96-694B-4EBF-AFDD-9B72377E5660}" destId="{B205A542-5B10-4BE1-8555-371078167B85}" srcOrd="1" destOrd="0" presId="urn:microsoft.com/office/officeart/2005/8/layout/vProcess5"/>
    <dgm:cxn modelId="{04FAB7F1-DEA5-4C31-8228-E2D31395624A}" srcId="{9133C4EE-990A-4A76-BF9E-3CE409AF440F}" destId="{7442DDE5-7DBD-4442-BEB8-A74B7D6493CB}" srcOrd="3" destOrd="0" parTransId="{644F234E-81C7-4722-B9A1-8C27CFF63565}" sibTransId="{9BF76F8C-FA9D-4F06-989C-F0C936DB66C4}"/>
    <dgm:cxn modelId="{574655F8-322B-42ED-A0A3-757B47FB53C5}" type="presOf" srcId="{9BF76F8C-FA9D-4F06-989C-F0C936DB66C4}" destId="{2B74B206-A948-481E-A66D-B2D1B53631E3}" srcOrd="0" destOrd="0" presId="urn:microsoft.com/office/officeart/2005/8/layout/vProcess5"/>
    <dgm:cxn modelId="{5B434E87-3E10-4357-A47C-0B319E4F568D}" type="presParOf" srcId="{ED392371-F6D4-4D79-91AE-F0CF08C856F9}" destId="{8E24E113-E227-45F9-A499-1B758261F0B0}" srcOrd="0" destOrd="0" presId="urn:microsoft.com/office/officeart/2005/8/layout/vProcess5"/>
    <dgm:cxn modelId="{58F2172E-3A41-4E1E-9CC3-8E9497BB8AC8}" type="presParOf" srcId="{ED392371-F6D4-4D79-91AE-F0CF08C856F9}" destId="{DB1DB221-6B1C-46F3-97E1-A52A5C73805E}" srcOrd="1" destOrd="0" presId="urn:microsoft.com/office/officeart/2005/8/layout/vProcess5"/>
    <dgm:cxn modelId="{DBDDC18A-A62F-46A8-83CC-4608F21C0D9F}" type="presParOf" srcId="{ED392371-F6D4-4D79-91AE-F0CF08C856F9}" destId="{39A04D02-90EF-4270-BEB2-42BA71C60123}" srcOrd="2" destOrd="0" presId="urn:microsoft.com/office/officeart/2005/8/layout/vProcess5"/>
    <dgm:cxn modelId="{10671DC0-FE6B-4FB6-886A-3D30FF1247DB}" type="presParOf" srcId="{ED392371-F6D4-4D79-91AE-F0CF08C856F9}" destId="{38D2CA24-A625-4D3C-93BC-4F582846BFEF}" srcOrd="3" destOrd="0" presId="urn:microsoft.com/office/officeart/2005/8/layout/vProcess5"/>
    <dgm:cxn modelId="{3FD975C7-59BD-44B2-BE48-2AA46C5E2B40}" type="presParOf" srcId="{ED392371-F6D4-4D79-91AE-F0CF08C856F9}" destId="{67F49592-31FF-4CB0-BD47-FB5487E4F05E}" srcOrd="4" destOrd="0" presId="urn:microsoft.com/office/officeart/2005/8/layout/vProcess5"/>
    <dgm:cxn modelId="{E1A5EC02-266E-4DB4-98BE-2DE1A7C82A8E}" type="presParOf" srcId="{ED392371-F6D4-4D79-91AE-F0CF08C856F9}" destId="{75E409D3-944D-4404-A6B6-BC0ED4B08C40}" srcOrd="5" destOrd="0" presId="urn:microsoft.com/office/officeart/2005/8/layout/vProcess5"/>
    <dgm:cxn modelId="{C20C532E-E36D-4B87-80CF-06A98901E084}" type="presParOf" srcId="{ED392371-F6D4-4D79-91AE-F0CF08C856F9}" destId="{750B36B5-C484-4D81-AEE8-FD277237482A}" srcOrd="6" destOrd="0" presId="urn:microsoft.com/office/officeart/2005/8/layout/vProcess5"/>
    <dgm:cxn modelId="{C99B8928-1939-4719-BB7E-5D4BC329E845}" type="presParOf" srcId="{ED392371-F6D4-4D79-91AE-F0CF08C856F9}" destId="{5E1282D6-F9AC-49A2-91FB-0EB538EA1D7F}" srcOrd="7" destOrd="0" presId="urn:microsoft.com/office/officeart/2005/8/layout/vProcess5"/>
    <dgm:cxn modelId="{68B9EF02-6241-4A33-A802-1FC0826EFBE6}" type="presParOf" srcId="{ED392371-F6D4-4D79-91AE-F0CF08C856F9}" destId="{54D13EAB-7B9E-4F0A-A70F-4CB27B2D3D4F}" srcOrd="8" destOrd="0" presId="urn:microsoft.com/office/officeart/2005/8/layout/vProcess5"/>
    <dgm:cxn modelId="{A60029A6-3E0C-42F9-8C15-EC2A3BB156A7}" type="presParOf" srcId="{ED392371-F6D4-4D79-91AE-F0CF08C856F9}" destId="{2B74B206-A948-481E-A66D-B2D1B53631E3}" srcOrd="9" destOrd="0" presId="urn:microsoft.com/office/officeart/2005/8/layout/vProcess5"/>
    <dgm:cxn modelId="{12056C61-C743-4B6E-A0A5-38ABE26D037E}" type="presParOf" srcId="{ED392371-F6D4-4D79-91AE-F0CF08C856F9}" destId="{789D9269-A118-4645-8A01-84341213F33D}" srcOrd="10" destOrd="0" presId="urn:microsoft.com/office/officeart/2005/8/layout/vProcess5"/>
    <dgm:cxn modelId="{0776D88C-EAA5-471A-8650-65645B1C5EEC}" type="presParOf" srcId="{ED392371-F6D4-4D79-91AE-F0CF08C856F9}" destId="{AC201F32-AB1A-455B-920E-E337C37941A8}" srcOrd="11" destOrd="0" presId="urn:microsoft.com/office/officeart/2005/8/layout/vProcess5"/>
    <dgm:cxn modelId="{795B0890-85DA-4CF4-8101-203C2B6EEBD9}" type="presParOf" srcId="{ED392371-F6D4-4D79-91AE-F0CF08C856F9}" destId="{B205A542-5B10-4BE1-8555-371078167B85}" srcOrd="12" destOrd="0" presId="urn:microsoft.com/office/officeart/2005/8/layout/vProcess5"/>
    <dgm:cxn modelId="{B66B352C-6223-44A1-926D-94C53D20D8E9}" type="presParOf" srcId="{ED392371-F6D4-4D79-91AE-F0CF08C856F9}" destId="{BDDD74F3-CD6B-4A3D-B908-2AADF607B99C}" srcOrd="13" destOrd="0" presId="urn:microsoft.com/office/officeart/2005/8/layout/vProcess5"/>
    <dgm:cxn modelId="{1DAC1C40-4BE2-46F2-8741-115F030CC467}" type="presParOf" srcId="{ED392371-F6D4-4D79-91AE-F0CF08C856F9}" destId="{16D892DB-0104-460A-B1F1-4F459738BF5C}"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5A5A32-A010-4D69-B08F-081070FF6D9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898D2326-6090-4FBB-A43A-9F463F79F9E9}" type="pres">
      <dgm:prSet presAssocID="{785A5A32-A010-4D69-B08F-081070FF6D9B}" presName="composite" presStyleCnt="0">
        <dgm:presLayoutVars>
          <dgm:chMax val="1"/>
          <dgm:dir/>
          <dgm:resizeHandles val="exact"/>
        </dgm:presLayoutVars>
      </dgm:prSet>
      <dgm:spPr/>
    </dgm:pt>
  </dgm:ptLst>
  <dgm:cxnLst>
    <dgm:cxn modelId="{7F62ACDC-6062-4FF7-BB25-197EFBF25948}" type="presOf" srcId="{785A5A32-A010-4D69-B08F-081070FF6D9B}" destId="{898D2326-6090-4FBB-A43A-9F463F79F9E9}" srcOrd="0"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08B6B4-EA18-42E7-8945-EAAFBB24BFB1}" type="doc">
      <dgm:prSet loTypeId="urn:microsoft.com/office/officeart/2005/8/layout/hList6" loCatId="list" qsTypeId="urn:microsoft.com/office/officeart/2005/8/quickstyle/simple1" qsCatId="simple" csTypeId="urn:microsoft.com/office/officeart/2005/8/colors/accent1_1" csCatId="accent1" phldr="1"/>
      <dgm:spPr/>
      <dgm:t>
        <a:bodyPr/>
        <a:lstStyle/>
        <a:p>
          <a:endParaRPr lang="en-US"/>
        </a:p>
      </dgm:t>
    </dgm:pt>
    <dgm:pt modelId="{554B2B65-076C-4394-B009-D1BFCBB4B87C}">
      <dgm:prSet phldrT="[Text]"/>
      <dgm:spPr/>
      <dgm:t>
        <a:bodyPr/>
        <a:lstStyle/>
        <a:p>
          <a:r>
            <a:rPr lang="en-US" dirty="0"/>
            <a:t>Promoting Positive Relationships</a:t>
          </a:r>
        </a:p>
      </dgm:t>
    </dgm:pt>
    <dgm:pt modelId="{5ED2B70C-6498-4D7E-A7E7-71CE614D0D6B}" type="parTrans" cxnId="{3994A4D2-8AE2-4420-B8EC-7868B6528850}">
      <dgm:prSet/>
      <dgm:spPr/>
      <dgm:t>
        <a:bodyPr/>
        <a:lstStyle/>
        <a:p>
          <a:endParaRPr lang="en-US"/>
        </a:p>
      </dgm:t>
    </dgm:pt>
    <dgm:pt modelId="{73DA64CA-D9A8-44DD-9989-C87A2094160D}" type="sibTrans" cxnId="{3994A4D2-8AE2-4420-B8EC-7868B6528850}">
      <dgm:prSet/>
      <dgm:spPr/>
      <dgm:t>
        <a:bodyPr/>
        <a:lstStyle/>
        <a:p>
          <a:endParaRPr lang="en-US"/>
        </a:p>
      </dgm:t>
    </dgm:pt>
    <dgm:pt modelId="{57BCFA39-CB5A-433D-87BE-23031FE53362}">
      <dgm:prSet phldrT="[Text]"/>
      <dgm:spPr/>
      <dgm:t>
        <a:bodyPr/>
        <a:lstStyle/>
        <a:p>
          <a:r>
            <a:rPr lang="en-US" dirty="0"/>
            <a:t>Brief quality time</a:t>
          </a:r>
        </a:p>
      </dgm:t>
    </dgm:pt>
    <dgm:pt modelId="{3BF4C70B-2716-426D-BE28-FF8442378158}" type="parTrans" cxnId="{2FE7AB29-A01D-4C9D-896C-5BA41459E31A}">
      <dgm:prSet/>
      <dgm:spPr/>
      <dgm:t>
        <a:bodyPr/>
        <a:lstStyle/>
        <a:p>
          <a:endParaRPr lang="en-US"/>
        </a:p>
      </dgm:t>
    </dgm:pt>
    <dgm:pt modelId="{74A81F1B-0CBF-453A-A484-E1B3C242D443}" type="sibTrans" cxnId="{2FE7AB29-A01D-4C9D-896C-5BA41459E31A}">
      <dgm:prSet/>
      <dgm:spPr/>
      <dgm:t>
        <a:bodyPr/>
        <a:lstStyle/>
        <a:p>
          <a:endParaRPr lang="en-US"/>
        </a:p>
      </dgm:t>
    </dgm:pt>
    <dgm:pt modelId="{0B7DD4CA-820B-48F8-A6A9-78A5F32DB592}">
      <dgm:prSet phldrT="[Text]"/>
      <dgm:spPr/>
      <dgm:t>
        <a:bodyPr/>
        <a:lstStyle/>
        <a:p>
          <a:r>
            <a:rPr lang="en-US" dirty="0"/>
            <a:t>Talking with children</a:t>
          </a:r>
        </a:p>
      </dgm:t>
    </dgm:pt>
    <dgm:pt modelId="{0FD52456-B7BE-4735-AE7F-23F9B0A7547B}" type="parTrans" cxnId="{FCEE36FA-0C08-4A2D-B62F-3776116CE88B}">
      <dgm:prSet/>
      <dgm:spPr/>
      <dgm:t>
        <a:bodyPr/>
        <a:lstStyle/>
        <a:p>
          <a:endParaRPr lang="en-US"/>
        </a:p>
      </dgm:t>
    </dgm:pt>
    <dgm:pt modelId="{BBDE7CA2-4F11-448E-8F6D-74611CB2E054}" type="sibTrans" cxnId="{FCEE36FA-0C08-4A2D-B62F-3776116CE88B}">
      <dgm:prSet/>
      <dgm:spPr/>
      <dgm:t>
        <a:bodyPr/>
        <a:lstStyle/>
        <a:p>
          <a:endParaRPr lang="en-US"/>
        </a:p>
      </dgm:t>
    </dgm:pt>
    <dgm:pt modelId="{7E031ACD-1F66-44DA-A259-CBB99AF3F5DA}">
      <dgm:prSet phldrT="[Text]"/>
      <dgm:spPr/>
      <dgm:t>
        <a:bodyPr/>
        <a:lstStyle/>
        <a:p>
          <a:r>
            <a:rPr lang="en-US" dirty="0"/>
            <a:t>Encouraging Desirable Behavior</a:t>
          </a:r>
        </a:p>
      </dgm:t>
    </dgm:pt>
    <dgm:pt modelId="{3545843C-91C1-4D8C-BA74-3D870F740E58}" type="parTrans" cxnId="{D212FCA8-4046-47FB-8DF4-4C5523234B4C}">
      <dgm:prSet/>
      <dgm:spPr/>
      <dgm:t>
        <a:bodyPr/>
        <a:lstStyle/>
        <a:p>
          <a:endParaRPr lang="en-US"/>
        </a:p>
      </dgm:t>
    </dgm:pt>
    <dgm:pt modelId="{C675E8DA-3CEE-45E7-AB93-AA44417DD95B}" type="sibTrans" cxnId="{D212FCA8-4046-47FB-8DF4-4C5523234B4C}">
      <dgm:prSet/>
      <dgm:spPr/>
      <dgm:t>
        <a:bodyPr/>
        <a:lstStyle/>
        <a:p>
          <a:endParaRPr lang="en-US"/>
        </a:p>
      </dgm:t>
    </dgm:pt>
    <dgm:pt modelId="{A5E70936-C629-490B-A237-34C886FD6018}">
      <dgm:prSet phldrT="[Text]"/>
      <dgm:spPr/>
      <dgm:t>
        <a:bodyPr/>
        <a:lstStyle/>
        <a:p>
          <a:r>
            <a:rPr lang="en-US" dirty="0"/>
            <a:t>Descriptive praise</a:t>
          </a:r>
        </a:p>
      </dgm:t>
    </dgm:pt>
    <dgm:pt modelId="{7DDD61F5-EF30-4F0F-AEB6-6659E582B961}" type="parTrans" cxnId="{4CEE1711-042F-46FE-AA33-5028B5F1EDEC}">
      <dgm:prSet/>
      <dgm:spPr/>
      <dgm:t>
        <a:bodyPr/>
        <a:lstStyle/>
        <a:p>
          <a:endParaRPr lang="en-US"/>
        </a:p>
      </dgm:t>
    </dgm:pt>
    <dgm:pt modelId="{8F1FB1B4-F24D-4066-8B3A-197A917CEDAE}" type="sibTrans" cxnId="{4CEE1711-042F-46FE-AA33-5028B5F1EDEC}">
      <dgm:prSet/>
      <dgm:spPr/>
      <dgm:t>
        <a:bodyPr/>
        <a:lstStyle/>
        <a:p>
          <a:endParaRPr lang="en-US"/>
        </a:p>
      </dgm:t>
    </dgm:pt>
    <dgm:pt modelId="{A8358469-BA21-41C9-B6C7-CCE0D58B37A8}">
      <dgm:prSet phldrT="[Text]"/>
      <dgm:spPr/>
      <dgm:t>
        <a:bodyPr/>
        <a:lstStyle/>
        <a:p>
          <a:r>
            <a:rPr lang="en-US" dirty="0"/>
            <a:t>Positive attention</a:t>
          </a:r>
        </a:p>
      </dgm:t>
    </dgm:pt>
    <dgm:pt modelId="{D8955C61-F7DB-432D-8C71-FFAD54AFEB68}" type="parTrans" cxnId="{F737FFAA-6D89-49CA-8C48-AC885A067107}">
      <dgm:prSet/>
      <dgm:spPr/>
      <dgm:t>
        <a:bodyPr/>
        <a:lstStyle/>
        <a:p>
          <a:endParaRPr lang="en-US"/>
        </a:p>
      </dgm:t>
    </dgm:pt>
    <dgm:pt modelId="{1A8723F2-3767-43CF-AF15-DEB4C3640C7A}" type="sibTrans" cxnId="{F737FFAA-6D89-49CA-8C48-AC885A067107}">
      <dgm:prSet/>
      <dgm:spPr/>
      <dgm:t>
        <a:bodyPr/>
        <a:lstStyle/>
        <a:p>
          <a:endParaRPr lang="en-US"/>
        </a:p>
      </dgm:t>
    </dgm:pt>
    <dgm:pt modelId="{651B462A-47C3-48B5-B8D9-C658FA9566AF}">
      <dgm:prSet phldrT="[Text]"/>
      <dgm:spPr/>
      <dgm:t>
        <a:bodyPr/>
        <a:lstStyle/>
        <a:p>
          <a:r>
            <a:rPr lang="en-US" dirty="0"/>
            <a:t>Affection</a:t>
          </a:r>
        </a:p>
      </dgm:t>
    </dgm:pt>
    <dgm:pt modelId="{470BE85C-2BD2-4752-B3B5-9A74D2E88CE5}" type="parTrans" cxnId="{D133F7DC-FF4D-4396-83F0-202A41541EB0}">
      <dgm:prSet/>
      <dgm:spPr/>
      <dgm:t>
        <a:bodyPr/>
        <a:lstStyle/>
        <a:p>
          <a:endParaRPr lang="en-US"/>
        </a:p>
      </dgm:t>
    </dgm:pt>
    <dgm:pt modelId="{3DCD6006-D412-4372-8060-97F3AEBFD414}" type="sibTrans" cxnId="{D133F7DC-FF4D-4396-83F0-202A41541EB0}">
      <dgm:prSet/>
      <dgm:spPr/>
      <dgm:t>
        <a:bodyPr/>
        <a:lstStyle/>
        <a:p>
          <a:endParaRPr lang="en-US"/>
        </a:p>
      </dgm:t>
    </dgm:pt>
    <dgm:pt modelId="{FB13DC3B-38D1-4322-809F-AC49EA9BD657}">
      <dgm:prSet phldrT="[Text]"/>
      <dgm:spPr/>
      <dgm:t>
        <a:bodyPr/>
        <a:lstStyle/>
        <a:p>
          <a:r>
            <a:rPr lang="en-US" dirty="0"/>
            <a:t>Engaging activities</a:t>
          </a:r>
        </a:p>
      </dgm:t>
    </dgm:pt>
    <dgm:pt modelId="{BDDD10D2-DB31-482D-AB09-389A39D4AE53}" type="parTrans" cxnId="{96525894-39F2-49F6-99BB-C46924FC744E}">
      <dgm:prSet/>
      <dgm:spPr/>
      <dgm:t>
        <a:bodyPr/>
        <a:lstStyle/>
        <a:p>
          <a:endParaRPr lang="en-US"/>
        </a:p>
      </dgm:t>
    </dgm:pt>
    <dgm:pt modelId="{F86D92DD-435D-4C1D-BF2B-C805A4CAE1D5}" type="sibTrans" cxnId="{96525894-39F2-49F6-99BB-C46924FC744E}">
      <dgm:prSet/>
      <dgm:spPr/>
      <dgm:t>
        <a:bodyPr/>
        <a:lstStyle/>
        <a:p>
          <a:endParaRPr lang="en-US"/>
        </a:p>
      </dgm:t>
    </dgm:pt>
    <dgm:pt modelId="{28F12B3B-BDAF-48AE-BA67-956A859A2309}">
      <dgm:prSet/>
      <dgm:spPr/>
      <dgm:t>
        <a:bodyPr/>
        <a:lstStyle/>
        <a:p>
          <a:r>
            <a:rPr lang="en-US" dirty="0"/>
            <a:t>Teaching New Skills and Behaviors</a:t>
          </a:r>
        </a:p>
      </dgm:t>
    </dgm:pt>
    <dgm:pt modelId="{95E67E59-42C3-405E-AFDD-9F457D1426E1}" type="parTrans" cxnId="{BF04969D-CA45-4B70-9108-3FADE49BC5F5}">
      <dgm:prSet/>
      <dgm:spPr/>
      <dgm:t>
        <a:bodyPr/>
        <a:lstStyle/>
        <a:p>
          <a:endParaRPr lang="en-US"/>
        </a:p>
      </dgm:t>
    </dgm:pt>
    <dgm:pt modelId="{92190B2F-444A-4527-BD37-9A3C248570AA}" type="sibTrans" cxnId="{BF04969D-CA45-4B70-9108-3FADE49BC5F5}">
      <dgm:prSet/>
      <dgm:spPr/>
      <dgm:t>
        <a:bodyPr/>
        <a:lstStyle/>
        <a:p>
          <a:endParaRPr lang="en-US"/>
        </a:p>
      </dgm:t>
    </dgm:pt>
    <dgm:pt modelId="{A47B4B56-6665-4490-AB07-CF40ED16C164}">
      <dgm:prSet/>
      <dgm:spPr/>
      <dgm:t>
        <a:bodyPr/>
        <a:lstStyle/>
        <a:p>
          <a:r>
            <a:rPr lang="en-US" dirty="0"/>
            <a:t>Modeling</a:t>
          </a:r>
        </a:p>
      </dgm:t>
    </dgm:pt>
    <dgm:pt modelId="{80A545F4-93C0-4AF8-B4EB-50301F161C2B}" type="parTrans" cxnId="{B1A2738A-1376-4FB5-A5F5-0B0904F4AB22}">
      <dgm:prSet/>
      <dgm:spPr/>
      <dgm:t>
        <a:bodyPr/>
        <a:lstStyle/>
        <a:p>
          <a:endParaRPr lang="en-US"/>
        </a:p>
      </dgm:t>
    </dgm:pt>
    <dgm:pt modelId="{E5FE6BA0-7E27-4BE8-BBF2-3693D70F3A01}" type="sibTrans" cxnId="{B1A2738A-1376-4FB5-A5F5-0B0904F4AB22}">
      <dgm:prSet/>
      <dgm:spPr/>
      <dgm:t>
        <a:bodyPr/>
        <a:lstStyle/>
        <a:p>
          <a:endParaRPr lang="en-US"/>
        </a:p>
      </dgm:t>
    </dgm:pt>
    <dgm:pt modelId="{D8746CF3-7AD1-4C4A-A088-00A5F4B7B394}">
      <dgm:prSet/>
      <dgm:spPr/>
      <dgm:t>
        <a:bodyPr/>
        <a:lstStyle/>
        <a:p>
          <a:r>
            <a:rPr lang="en-US" dirty="0"/>
            <a:t>Incidental teaching</a:t>
          </a:r>
        </a:p>
      </dgm:t>
    </dgm:pt>
    <dgm:pt modelId="{61E50C4E-8BC6-4363-B247-FBC5466375AC}" type="parTrans" cxnId="{4DDC8361-B80C-4459-B79C-BD0D44886FF9}">
      <dgm:prSet/>
      <dgm:spPr/>
      <dgm:t>
        <a:bodyPr/>
        <a:lstStyle/>
        <a:p>
          <a:endParaRPr lang="en-US"/>
        </a:p>
      </dgm:t>
    </dgm:pt>
    <dgm:pt modelId="{820E7D9B-9D05-4E77-A220-6075553083B2}" type="sibTrans" cxnId="{4DDC8361-B80C-4459-B79C-BD0D44886FF9}">
      <dgm:prSet/>
      <dgm:spPr/>
      <dgm:t>
        <a:bodyPr/>
        <a:lstStyle/>
        <a:p>
          <a:endParaRPr lang="en-US"/>
        </a:p>
      </dgm:t>
    </dgm:pt>
    <dgm:pt modelId="{8E06E136-836B-4C51-9643-4DAB3C2917D1}">
      <dgm:prSet/>
      <dgm:spPr/>
      <dgm:t>
        <a:bodyPr/>
        <a:lstStyle/>
        <a:p>
          <a:r>
            <a:rPr lang="en-US" dirty="0"/>
            <a:t>Ask, Say, Do</a:t>
          </a:r>
        </a:p>
      </dgm:t>
    </dgm:pt>
    <dgm:pt modelId="{F29C1097-8673-477B-B988-39CF333009BC}" type="parTrans" cxnId="{3C40F6F6-2835-4414-ADCD-6542D7D42E35}">
      <dgm:prSet/>
      <dgm:spPr/>
      <dgm:t>
        <a:bodyPr/>
        <a:lstStyle/>
        <a:p>
          <a:endParaRPr lang="en-US"/>
        </a:p>
      </dgm:t>
    </dgm:pt>
    <dgm:pt modelId="{598A7ECE-5C0A-488A-8E57-07A46B4670BC}" type="sibTrans" cxnId="{3C40F6F6-2835-4414-ADCD-6542D7D42E35}">
      <dgm:prSet/>
      <dgm:spPr/>
      <dgm:t>
        <a:bodyPr/>
        <a:lstStyle/>
        <a:p>
          <a:endParaRPr lang="en-US"/>
        </a:p>
      </dgm:t>
    </dgm:pt>
    <dgm:pt modelId="{0AFC4727-670C-4D3B-9121-E01E1AAC3DAA}">
      <dgm:prSet/>
      <dgm:spPr/>
      <dgm:t>
        <a:bodyPr/>
        <a:lstStyle/>
        <a:p>
          <a:r>
            <a:rPr lang="en-US" dirty="0"/>
            <a:t>Behavior charts</a:t>
          </a:r>
        </a:p>
      </dgm:t>
    </dgm:pt>
    <dgm:pt modelId="{F8D2D83C-7B09-439D-B75F-461BD6232EE0}" type="parTrans" cxnId="{611A120B-E391-46F9-A6F8-0B901B5D8A87}">
      <dgm:prSet/>
      <dgm:spPr/>
      <dgm:t>
        <a:bodyPr/>
        <a:lstStyle/>
        <a:p>
          <a:endParaRPr lang="en-US"/>
        </a:p>
      </dgm:t>
    </dgm:pt>
    <dgm:pt modelId="{C594674F-0C40-449D-AE33-4CBA179CE362}" type="sibTrans" cxnId="{611A120B-E391-46F9-A6F8-0B901B5D8A87}">
      <dgm:prSet/>
      <dgm:spPr/>
      <dgm:t>
        <a:bodyPr/>
        <a:lstStyle/>
        <a:p>
          <a:endParaRPr lang="en-US"/>
        </a:p>
      </dgm:t>
    </dgm:pt>
    <dgm:pt modelId="{1DD1DB80-CD21-4DD4-8D8A-0C4B616C3911}" type="pres">
      <dgm:prSet presAssocID="{5208B6B4-EA18-42E7-8945-EAAFBB24BFB1}" presName="Name0" presStyleCnt="0">
        <dgm:presLayoutVars>
          <dgm:dir/>
          <dgm:resizeHandles val="exact"/>
        </dgm:presLayoutVars>
      </dgm:prSet>
      <dgm:spPr/>
    </dgm:pt>
    <dgm:pt modelId="{A9877B13-8680-472D-8891-8BCC04779C4F}" type="pres">
      <dgm:prSet presAssocID="{554B2B65-076C-4394-B009-D1BFCBB4B87C}" presName="node" presStyleLbl="node1" presStyleIdx="0" presStyleCnt="3">
        <dgm:presLayoutVars>
          <dgm:bulletEnabled val="1"/>
        </dgm:presLayoutVars>
      </dgm:prSet>
      <dgm:spPr/>
    </dgm:pt>
    <dgm:pt modelId="{5D7D8292-F4E3-43C1-ABED-668364618B2B}" type="pres">
      <dgm:prSet presAssocID="{73DA64CA-D9A8-44DD-9989-C87A2094160D}" presName="sibTrans" presStyleCnt="0"/>
      <dgm:spPr/>
    </dgm:pt>
    <dgm:pt modelId="{ECF0A68D-ED74-4B6F-BC39-3FFCB151D401}" type="pres">
      <dgm:prSet presAssocID="{7E031ACD-1F66-44DA-A259-CBB99AF3F5DA}" presName="node" presStyleLbl="node1" presStyleIdx="1" presStyleCnt="3">
        <dgm:presLayoutVars>
          <dgm:bulletEnabled val="1"/>
        </dgm:presLayoutVars>
      </dgm:prSet>
      <dgm:spPr/>
    </dgm:pt>
    <dgm:pt modelId="{DDA5AE61-52BF-498A-A730-90B74040A93D}" type="pres">
      <dgm:prSet presAssocID="{C675E8DA-3CEE-45E7-AB93-AA44417DD95B}" presName="sibTrans" presStyleCnt="0"/>
      <dgm:spPr/>
    </dgm:pt>
    <dgm:pt modelId="{514EC5EB-ED1F-4B9D-9919-966F8EF802E2}" type="pres">
      <dgm:prSet presAssocID="{28F12B3B-BDAF-48AE-BA67-956A859A2309}" presName="node" presStyleLbl="node1" presStyleIdx="2" presStyleCnt="3">
        <dgm:presLayoutVars>
          <dgm:bulletEnabled val="1"/>
        </dgm:presLayoutVars>
      </dgm:prSet>
      <dgm:spPr/>
    </dgm:pt>
  </dgm:ptLst>
  <dgm:cxnLst>
    <dgm:cxn modelId="{89BC240A-43FE-42B7-9C20-0C3D4E639FE7}" type="presOf" srcId="{0AFC4727-670C-4D3B-9121-E01E1AAC3DAA}" destId="{514EC5EB-ED1F-4B9D-9919-966F8EF802E2}" srcOrd="0" destOrd="4" presId="urn:microsoft.com/office/officeart/2005/8/layout/hList6"/>
    <dgm:cxn modelId="{611A120B-E391-46F9-A6F8-0B901B5D8A87}" srcId="{28F12B3B-BDAF-48AE-BA67-956A859A2309}" destId="{0AFC4727-670C-4D3B-9121-E01E1AAC3DAA}" srcOrd="3" destOrd="0" parTransId="{F8D2D83C-7B09-439D-B75F-461BD6232EE0}" sibTransId="{C594674F-0C40-449D-AE33-4CBA179CE362}"/>
    <dgm:cxn modelId="{4CEE1711-042F-46FE-AA33-5028B5F1EDEC}" srcId="{7E031ACD-1F66-44DA-A259-CBB99AF3F5DA}" destId="{A5E70936-C629-490B-A237-34C886FD6018}" srcOrd="0" destOrd="0" parTransId="{7DDD61F5-EF30-4F0F-AEB6-6659E582B961}" sibTransId="{8F1FB1B4-F24D-4066-8B3A-197A917CEDAE}"/>
    <dgm:cxn modelId="{47CB6D1C-2F16-4740-9B08-F67835655617}" type="presOf" srcId="{57BCFA39-CB5A-433D-87BE-23031FE53362}" destId="{A9877B13-8680-472D-8891-8BCC04779C4F}" srcOrd="0" destOrd="1" presId="urn:microsoft.com/office/officeart/2005/8/layout/hList6"/>
    <dgm:cxn modelId="{1EB67A1E-90BF-473D-AB75-6CEF498AE0AF}" type="presOf" srcId="{8E06E136-836B-4C51-9643-4DAB3C2917D1}" destId="{514EC5EB-ED1F-4B9D-9919-966F8EF802E2}" srcOrd="0" destOrd="3" presId="urn:microsoft.com/office/officeart/2005/8/layout/hList6"/>
    <dgm:cxn modelId="{2FE7AB29-A01D-4C9D-896C-5BA41459E31A}" srcId="{554B2B65-076C-4394-B009-D1BFCBB4B87C}" destId="{57BCFA39-CB5A-433D-87BE-23031FE53362}" srcOrd="0" destOrd="0" parTransId="{3BF4C70B-2716-426D-BE28-FF8442378158}" sibTransId="{74A81F1B-0CBF-453A-A484-E1B3C242D443}"/>
    <dgm:cxn modelId="{49874E32-743F-4CAE-9153-C4E9FF2DE5F5}" type="presOf" srcId="{A8358469-BA21-41C9-B6C7-CCE0D58B37A8}" destId="{ECF0A68D-ED74-4B6F-BC39-3FFCB151D401}" srcOrd="0" destOrd="2" presId="urn:microsoft.com/office/officeart/2005/8/layout/hList6"/>
    <dgm:cxn modelId="{3011355F-4D26-49D0-8A3B-E3979BFD4DD1}" type="presOf" srcId="{28F12B3B-BDAF-48AE-BA67-956A859A2309}" destId="{514EC5EB-ED1F-4B9D-9919-966F8EF802E2}" srcOrd="0" destOrd="0" presId="urn:microsoft.com/office/officeart/2005/8/layout/hList6"/>
    <dgm:cxn modelId="{4DDC8361-B80C-4459-B79C-BD0D44886FF9}" srcId="{28F12B3B-BDAF-48AE-BA67-956A859A2309}" destId="{D8746CF3-7AD1-4C4A-A088-00A5F4B7B394}" srcOrd="1" destOrd="0" parTransId="{61E50C4E-8BC6-4363-B247-FBC5466375AC}" sibTransId="{820E7D9B-9D05-4E77-A220-6075553083B2}"/>
    <dgm:cxn modelId="{29D6796A-A14D-4CB9-8A1D-A99798BBFE3D}" type="presOf" srcId="{651B462A-47C3-48B5-B8D9-C658FA9566AF}" destId="{A9877B13-8680-472D-8891-8BCC04779C4F}" srcOrd="0" destOrd="3" presId="urn:microsoft.com/office/officeart/2005/8/layout/hList6"/>
    <dgm:cxn modelId="{A603B075-6F8B-496D-ACD1-137A4CA57BA8}" type="presOf" srcId="{0B7DD4CA-820B-48F8-A6A9-78A5F32DB592}" destId="{A9877B13-8680-472D-8891-8BCC04779C4F}" srcOrd="0" destOrd="2" presId="urn:microsoft.com/office/officeart/2005/8/layout/hList6"/>
    <dgm:cxn modelId="{2A72F681-96A1-4F7E-8EC0-F4978FBB6F2D}" type="presOf" srcId="{FB13DC3B-38D1-4322-809F-AC49EA9BD657}" destId="{ECF0A68D-ED74-4B6F-BC39-3FFCB151D401}" srcOrd="0" destOrd="3" presId="urn:microsoft.com/office/officeart/2005/8/layout/hList6"/>
    <dgm:cxn modelId="{B1A2738A-1376-4FB5-A5F5-0B0904F4AB22}" srcId="{28F12B3B-BDAF-48AE-BA67-956A859A2309}" destId="{A47B4B56-6665-4490-AB07-CF40ED16C164}" srcOrd="0" destOrd="0" parTransId="{80A545F4-93C0-4AF8-B4EB-50301F161C2B}" sibTransId="{E5FE6BA0-7E27-4BE8-BBF2-3693D70F3A01}"/>
    <dgm:cxn modelId="{33D1E08A-843F-4862-AA10-7A5160DB9BD9}" type="presOf" srcId="{D8746CF3-7AD1-4C4A-A088-00A5F4B7B394}" destId="{514EC5EB-ED1F-4B9D-9919-966F8EF802E2}" srcOrd="0" destOrd="2" presId="urn:microsoft.com/office/officeart/2005/8/layout/hList6"/>
    <dgm:cxn modelId="{96525894-39F2-49F6-99BB-C46924FC744E}" srcId="{7E031ACD-1F66-44DA-A259-CBB99AF3F5DA}" destId="{FB13DC3B-38D1-4322-809F-AC49EA9BD657}" srcOrd="2" destOrd="0" parTransId="{BDDD10D2-DB31-482D-AB09-389A39D4AE53}" sibTransId="{F86D92DD-435D-4C1D-BF2B-C805A4CAE1D5}"/>
    <dgm:cxn modelId="{576CD894-1D80-4852-BBE0-B770B5ACF7DA}" type="presOf" srcId="{A47B4B56-6665-4490-AB07-CF40ED16C164}" destId="{514EC5EB-ED1F-4B9D-9919-966F8EF802E2}" srcOrd="0" destOrd="1" presId="urn:microsoft.com/office/officeart/2005/8/layout/hList6"/>
    <dgm:cxn modelId="{6DBEF496-75A8-4AD0-86CB-CDC019BE53F9}" type="presOf" srcId="{A5E70936-C629-490B-A237-34C886FD6018}" destId="{ECF0A68D-ED74-4B6F-BC39-3FFCB151D401}" srcOrd="0" destOrd="1" presId="urn:microsoft.com/office/officeart/2005/8/layout/hList6"/>
    <dgm:cxn modelId="{BF04969D-CA45-4B70-9108-3FADE49BC5F5}" srcId="{5208B6B4-EA18-42E7-8945-EAAFBB24BFB1}" destId="{28F12B3B-BDAF-48AE-BA67-956A859A2309}" srcOrd="2" destOrd="0" parTransId="{95E67E59-42C3-405E-AFDD-9F457D1426E1}" sibTransId="{92190B2F-444A-4527-BD37-9A3C248570AA}"/>
    <dgm:cxn modelId="{0D3A6D9E-362F-4475-BA23-E3FF7A70CF22}" type="presOf" srcId="{7E031ACD-1F66-44DA-A259-CBB99AF3F5DA}" destId="{ECF0A68D-ED74-4B6F-BC39-3FFCB151D401}" srcOrd="0" destOrd="0" presId="urn:microsoft.com/office/officeart/2005/8/layout/hList6"/>
    <dgm:cxn modelId="{D163889E-95DF-4E6B-94ED-D0F968654AF2}" type="presOf" srcId="{554B2B65-076C-4394-B009-D1BFCBB4B87C}" destId="{A9877B13-8680-472D-8891-8BCC04779C4F}" srcOrd="0" destOrd="0" presId="urn:microsoft.com/office/officeart/2005/8/layout/hList6"/>
    <dgm:cxn modelId="{D212FCA8-4046-47FB-8DF4-4C5523234B4C}" srcId="{5208B6B4-EA18-42E7-8945-EAAFBB24BFB1}" destId="{7E031ACD-1F66-44DA-A259-CBB99AF3F5DA}" srcOrd="1" destOrd="0" parTransId="{3545843C-91C1-4D8C-BA74-3D870F740E58}" sibTransId="{C675E8DA-3CEE-45E7-AB93-AA44417DD95B}"/>
    <dgm:cxn modelId="{F737FFAA-6D89-49CA-8C48-AC885A067107}" srcId="{7E031ACD-1F66-44DA-A259-CBB99AF3F5DA}" destId="{A8358469-BA21-41C9-B6C7-CCE0D58B37A8}" srcOrd="1" destOrd="0" parTransId="{D8955C61-F7DB-432D-8C71-FFAD54AFEB68}" sibTransId="{1A8723F2-3767-43CF-AF15-DEB4C3640C7A}"/>
    <dgm:cxn modelId="{3994A4D2-8AE2-4420-B8EC-7868B6528850}" srcId="{5208B6B4-EA18-42E7-8945-EAAFBB24BFB1}" destId="{554B2B65-076C-4394-B009-D1BFCBB4B87C}" srcOrd="0" destOrd="0" parTransId="{5ED2B70C-6498-4D7E-A7E7-71CE614D0D6B}" sibTransId="{73DA64CA-D9A8-44DD-9989-C87A2094160D}"/>
    <dgm:cxn modelId="{D133F7DC-FF4D-4396-83F0-202A41541EB0}" srcId="{554B2B65-076C-4394-B009-D1BFCBB4B87C}" destId="{651B462A-47C3-48B5-B8D9-C658FA9566AF}" srcOrd="2" destOrd="0" parTransId="{470BE85C-2BD2-4752-B3B5-9A74D2E88CE5}" sibTransId="{3DCD6006-D412-4372-8060-97F3AEBFD414}"/>
    <dgm:cxn modelId="{3C40F6F6-2835-4414-ADCD-6542D7D42E35}" srcId="{28F12B3B-BDAF-48AE-BA67-956A859A2309}" destId="{8E06E136-836B-4C51-9643-4DAB3C2917D1}" srcOrd="2" destOrd="0" parTransId="{F29C1097-8673-477B-B988-39CF333009BC}" sibTransId="{598A7ECE-5C0A-488A-8E57-07A46B4670BC}"/>
    <dgm:cxn modelId="{FCEE36FA-0C08-4A2D-B62F-3776116CE88B}" srcId="{554B2B65-076C-4394-B009-D1BFCBB4B87C}" destId="{0B7DD4CA-820B-48F8-A6A9-78A5F32DB592}" srcOrd="1" destOrd="0" parTransId="{0FD52456-B7BE-4735-AE7F-23F9B0A7547B}" sibTransId="{BBDE7CA2-4F11-448E-8F6D-74611CB2E054}"/>
    <dgm:cxn modelId="{1E50BCFB-52D0-4835-9311-75ADD2128CAB}" type="presOf" srcId="{5208B6B4-EA18-42E7-8945-EAAFBB24BFB1}" destId="{1DD1DB80-CD21-4DD4-8D8A-0C4B616C3911}" srcOrd="0" destOrd="0" presId="urn:microsoft.com/office/officeart/2005/8/layout/hList6"/>
    <dgm:cxn modelId="{FCB25E1F-E0F0-442C-9DFF-868FC44B8522}" type="presParOf" srcId="{1DD1DB80-CD21-4DD4-8D8A-0C4B616C3911}" destId="{A9877B13-8680-472D-8891-8BCC04779C4F}" srcOrd="0" destOrd="0" presId="urn:microsoft.com/office/officeart/2005/8/layout/hList6"/>
    <dgm:cxn modelId="{6FF154AA-7ECD-4B7E-931A-687B2A0EC7E0}" type="presParOf" srcId="{1DD1DB80-CD21-4DD4-8D8A-0C4B616C3911}" destId="{5D7D8292-F4E3-43C1-ABED-668364618B2B}" srcOrd="1" destOrd="0" presId="urn:microsoft.com/office/officeart/2005/8/layout/hList6"/>
    <dgm:cxn modelId="{CA1A24D7-AB9C-4B86-9CF2-503258DC2979}" type="presParOf" srcId="{1DD1DB80-CD21-4DD4-8D8A-0C4B616C3911}" destId="{ECF0A68D-ED74-4B6F-BC39-3FFCB151D401}" srcOrd="2" destOrd="0" presId="urn:microsoft.com/office/officeart/2005/8/layout/hList6"/>
    <dgm:cxn modelId="{759DC1BD-9DBA-4465-8418-6DFF8A76E488}" type="presParOf" srcId="{1DD1DB80-CD21-4DD4-8D8A-0C4B616C3911}" destId="{DDA5AE61-52BF-498A-A730-90B74040A93D}" srcOrd="3" destOrd="0" presId="urn:microsoft.com/office/officeart/2005/8/layout/hList6"/>
    <dgm:cxn modelId="{295EFFAD-1905-4538-AFFE-6D8689506C65}" type="presParOf" srcId="{1DD1DB80-CD21-4DD4-8D8A-0C4B616C3911}" destId="{514EC5EB-ED1F-4B9D-9919-966F8EF802E2}" srcOrd="4"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5A5A32-A010-4D69-B08F-081070FF6D9B}"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09480995-905B-4658-90B0-8B50AAC582ED}" type="pres">
      <dgm:prSet presAssocID="{785A5A32-A010-4D69-B08F-081070FF6D9B}" presName="diagram" presStyleCnt="0">
        <dgm:presLayoutVars>
          <dgm:dir/>
          <dgm:resizeHandles val="exact"/>
        </dgm:presLayoutVars>
      </dgm:prSet>
      <dgm:spPr/>
    </dgm:pt>
  </dgm:ptLst>
  <dgm:cxnLst>
    <dgm:cxn modelId="{270BFCFC-BAF1-4F13-9F94-C2A964D40956}" type="presOf" srcId="{785A5A32-A010-4D69-B08F-081070FF6D9B}" destId="{09480995-905B-4658-90B0-8B50AAC582ED}"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9F8BE-9C43-4550-B827-3D07600A4DA6}">
      <dsp:nvSpPr>
        <dsp:cNvPr id="0" name=""/>
        <dsp:cNvSpPr/>
      </dsp:nvSpPr>
      <dsp:spPr>
        <a:xfrm>
          <a:off x="4" y="0"/>
          <a:ext cx="8497728" cy="35071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0B8B64-0A33-48E1-92F2-8413D7BB659A}">
      <dsp:nvSpPr>
        <dsp:cNvPr id="0" name=""/>
        <dsp:cNvSpPr/>
      </dsp:nvSpPr>
      <dsp:spPr>
        <a:xfrm>
          <a:off x="9128" y="1052147"/>
          <a:ext cx="2735207" cy="14028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Increased awareness of Triple P and fit with child welfare needs. </a:t>
          </a:r>
        </a:p>
      </dsp:txBody>
      <dsp:txXfrm>
        <a:off x="77610" y="1120629"/>
        <a:ext cx="2598243" cy="1265899"/>
      </dsp:txXfrm>
    </dsp:sp>
    <dsp:sp modelId="{517EC0C4-7C55-4FA4-922C-5543F7744283}">
      <dsp:nvSpPr>
        <dsp:cNvPr id="0" name=""/>
        <dsp:cNvSpPr/>
      </dsp:nvSpPr>
      <dsp:spPr>
        <a:xfrm>
          <a:off x="2881262" y="1052147"/>
          <a:ext cx="2735207" cy="14028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Increased knowledge of practices and structures that support successful program delivery. </a:t>
          </a:r>
        </a:p>
      </dsp:txBody>
      <dsp:txXfrm>
        <a:off x="2949744" y="1120629"/>
        <a:ext cx="2598243" cy="1265899"/>
      </dsp:txXfrm>
    </dsp:sp>
    <dsp:sp modelId="{0254FD75-5A7E-437B-B550-DA894E07634D}">
      <dsp:nvSpPr>
        <dsp:cNvPr id="0" name=""/>
        <dsp:cNvSpPr/>
      </dsp:nvSpPr>
      <dsp:spPr>
        <a:xfrm>
          <a:off x="5753396" y="1052147"/>
          <a:ext cx="2735207" cy="14028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Increased use of implementation tools, resources, and support.</a:t>
          </a:r>
        </a:p>
      </dsp:txBody>
      <dsp:txXfrm>
        <a:off x="5821878" y="1120629"/>
        <a:ext cx="2598243" cy="12658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26593-D3FA-42D0-8FF6-79FBD94D78FB}">
      <dsp:nvSpPr>
        <dsp:cNvPr id="0" name=""/>
        <dsp:cNvSpPr/>
      </dsp:nvSpPr>
      <dsp:spPr>
        <a:xfrm>
          <a:off x="0" y="61649"/>
          <a:ext cx="492918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altLang="en-US" sz="1600" kern="1200" dirty="0"/>
            <a:t>Ground rules</a:t>
          </a:r>
          <a:endParaRPr lang="en-US" sz="1600" kern="1200" dirty="0"/>
        </a:p>
      </dsp:txBody>
      <dsp:txXfrm>
        <a:off x="18734" y="80383"/>
        <a:ext cx="4891720" cy="346292"/>
      </dsp:txXfrm>
    </dsp:sp>
    <dsp:sp modelId="{59F73749-1473-4047-9602-5FF4B5257117}">
      <dsp:nvSpPr>
        <dsp:cNvPr id="0" name=""/>
        <dsp:cNvSpPr/>
      </dsp:nvSpPr>
      <dsp:spPr>
        <a:xfrm>
          <a:off x="0" y="491489"/>
          <a:ext cx="492918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altLang="en-US" sz="1600" kern="1200"/>
            <a:t>Directed discussion</a:t>
          </a:r>
          <a:endParaRPr lang="en-AU" altLang="en-US" sz="1600" kern="1200" dirty="0"/>
        </a:p>
      </dsp:txBody>
      <dsp:txXfrm>
        <a:off x="18734" y="510223"/>
        <a:ext cx="4891720" cy="346292"/>
      </dsp:txXfrm>
    </dsp:sp>
    <dsp:sp modelId="{4153F8C6-3175-4FD0-8E62-B7AAA901A840}">
      <dsp:nvSpPr>
        <dsp:cNvPr id="0" name=""/>
        <dsp:cNvSpPr/>
      </dsp:nvSpPr>
      <dsp:spPr>
        <a:xfrm>
          <a:off x="0" y="921329"/>
          <a:ext cx="492918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altLang="en-US" sz="1600" kern="1200"/>
            <a:t>Planned ignoring</a:t>
          </a:r>
          <a:endParaRPr lang="en-AU" altLang="en-US" sz="1600" kern="1200" dirty="0"/>
        </a:p>
      </dsp:txBody>
      <dsp:txXfrm>
        <a:off x="18734" y="940063"/>
        <a:ext cx="4891720" cy="346292"/>
      </dsp:txXfrm>
    </dsp:sp>
    <dsp:sp modelId="{8DCC3DA7-A5EF-456B-9C0D-A729E280C866}">
      <dsp:nvSpPr>
        <dsp:cNvPr id="0" name=""/>
        <dsp:cNvSpPr/>
      </dsp:nvSpPr>
      <dsp:spPr>
        <a:xfrm>
          <a:off x="0" y="1351170"/>
          <a:ext cx="492918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altLang="en-US" sz="1600" kern="1200"/>
            <a:t>Clear, calm instructions</a:t>
          </a:r>
          <a:endParaRPr lang="en-AU" altLang="en-US" sz="1600" kern="1200" dirty="0"/>
        </a:p>
      </dsp:txBody>
      <dsp:txXfrm>
        <a:off x="18734" y="1369904"/>
        <a:ext cx="4891720" cy="346292"/>
      </dsp:txXfrm>
    </dsp:sp>
    <dsp:sp modelId="{F74F8A34-A73D-45E6-A32E-FCE42E2FB1C3}">
      <dsp:nvSpPr>
        <dsp:cNvPr id="0" name=""/>
        <dsp:cNvSpPr/>
      </dsp:nvSpPr>
      <dsp:spPr>
        <a:xfrm>
          <a:off x="0" y="1781010"/>
          <a:ext cx="492918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altLang="en-US" sz="1600" kern="1200"/>
            <a:t>Logical consequences</a:t>
          </a:r>
          <a:endParaRPr lang="en-AU" altLang="en-US" sz="1600" kern="1200" dirty="0"/>
        </a:p>
      </dsp:txBody>
      <dsp:txXfrm>
        <a:off x="18734" y="1799744"/>
        <a:ext cx="4891720" cy="346292"/>
      </dsp:txXfrm>
    </dsp:sp>
    <dsp:sp modelId="{09297DEB-DB4A-4249-BF3E-7F561182B979}">
      <dsp:nvSpPr>
        <dsp:cNvPr id="0" name=""/>
        <dsp:cNvSpPr/>
      </dsp:nvSpPr>
      <dsp:spPr>
        <a:xfrm>
          <a:off x="0" y="2210850"/>
          <a:ext cx="492918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altLang="en-US" sz="1600" kern="1200"/>
            <a:t>Quiet time</a:t>
          </a:r>
          <a:endParaRPr lang="en-AU" altLang="en-US" sz="1600" kern="1200" dirty="0"/>
        </a:p>
      </dsp:txBody>
      <dsp:txXfrm>
        <a:off x="18734" y="2229584"/>
        <a:ext cx="4891720" cy="346292"/>
      </dsp:txXfrm>
    </dsp:sp>
    <dsp:sp modelId="{4C0082F5-6DAA-4AE4-857B-A03783A6D6CC}">
      <dsp:nvSpPr>
        <dsp:cNvPr id="0" name=""/>
        <dsp:cNvSpPr/>
      </dsp:nvSpPr>
      <dsp:spPr>
        <a:xfrm>
          <a:off x="0" y="2640690"/>
          <a:ext cx="492918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altLang="en-US" sz="1600" kern="1200"/>
            <a:t>Time out</a:t>
          </a:r>
          <a:endParaRPr lang="en-US" altLang="en-US" sz="1600" kern="1200" dirty="0">
            <a:latin typeface="Times" panose="02020603050405020304" pitchFamily="18" charset="0"/>
          </a:endParaRPr>
        </a:p>
      </dsp:txBody>
      <dsp:txXfrm>
        <a:off x="18734" y="2659424"/>
        <a:ext cx="4891720" cy="3462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A663B-A9C9-4224-9A39-31D94A27C3DF}">
      <dsp:nvSpPr>
        <dsp:cNvPr id="0" name=""/>
        <dsp:cNvSpPr/>
      </dsp:nvSpPr>
      <dsp:spPr>
        <a:xfrm>
          <a:off x="0" y="0"/>
          <a:ext cx="4151312" cy="8003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80B404-F879-4550-8E4C-53AEAC9A8898}">
      <dsp:nvSpPr>
        <dsp:cNvPr id="0" name=""/>
        <dsp:cNvSpPr/>
      </dsp:nvSpPr>
      <dsp:spPr>
        <a:xfrm>
          <a:off x="242108" y="180422"/>
          <a:ext cx="440197" cy="440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EAE258-0188-4DEF-AAA1-AADAA67D5BB7}">
      <dsp:nvSpPr>
        <dsp:cNvPr id="0" name=""/>
        <dsp:cNvSpPr/>
      </dsp:nvSpPr>
      <dsp:spPr>
        <a:xfrm>
          <a:off x="924413" y="342"/>
          <a:ext cx="3226898" cy="80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05" tIns="84705" rIns="84705" bIns="84705" numCol="1" spcCol="1270" anchor="ctr" anchorCtr="0">
          <a:noAutofit/>
        </a:bodyPr>
        <a:lstStyle/>
        <a:p>
          <a:pPr marL="0" lvl="0" indent="0" algn="l" defTabSz="622300">
            <a:lnSpc>
              <a:spcPct val="90000"/>
            </a:lnSpc>
            <a:spcBef>
              <a:spcPct val="0"/>
            </a:spcBef>
            <a:spcAft>
              <a:spcPct val="35000"/>
            </a:spcAft>
            <a:buNone/>
          </a:pPr>
          <a:r>
            <a:rPr lang="en-AU" sz="1400" kern="1200"/>
            <a:t>A moderately intensive parent program for moderate to severe behavioral or emotional difficulties </a:t>
          </a:r>
          <a:endParaRPr lang="en-US" sz="1400" kern="1200"/>
        </a:p>
      </dsp:txBody>
      <dsp:txXfrm>
        <a:off x="924413" y="342"/>
        <a:ext cx="3226898" cy="800358"/>
      </dsp:txXfrm>
    </dsp:sp>
    <dsp:sp modelId="{C5B67EC3-05CD-400D-B5D1-3212A1FE7027}">
      <dsp:nvSpPr>
        <dsp:cNvPr id="0" name=""/>
        <dsp:cNvSpPr/>
      </dsp:nvSpPr>
      <dsp:spPr>
        <a:xfrm>
          <a:off x="0" y="1000789"/>
          <a:ext cx="4151312" cy="8003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509CB-725D-4F51-8E18-5BD7B1B50141}">
      <dsp:nvSpPr>
        <dsp:cNvPr id="0" name=""/>
        <dsp:cNvSpPr/>
      </dsp:nvSpPr>
      <dsp:spPr>
        <a:xfrm>
          <a:off x="242108" y="1180870"/>
          <a:ext cx="440197" cy="440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AB557F-AF9B-4C57-BDC3-121AE3B15D41}">
      <dsp:nvSpPr>
        <dsp:cNvPr id="0" name=""/>
        <dsp:cNvSpPr/>
      </dsp:nvSpPr>
      <dsp:spPr>
        <a:xfrm>
          <a:off x="924413" y="1000789"/>
          <a:ext cx="3226898" cy="80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05" tIns="84705" rIns="84705" bIns="84705" numCol="1" spcCol="1270" anchor="ctr" anchorCtr="0">
          <a:noAutofit/>
        </a:bodyPr>
        <a:lstStyle/>
        <a:p>
          <a:pPr marL="0" lvl="0" indent="0" algn="l" defTabSz="622300">
            <a:lnSpc>
              <a:spcPct val="90000"/>
            </a:lnSpc>
            <a:spcBef>
              <a:spcPct val="0"/>
            </a:spcBef>
            <a:spcAft>
              <a:spcPct val="35000"/>
            </a:spcAft>
            <a:buNone/>
          </a:pPr>
          <a:r>
            <a:rPr lang="en-AU" sz="1400" kern="1200"/>
            <a:t>Can also be used as a primary prevention strategy to promote positive development </a:t>
          </a:r>
          <a:endParaRPr lang="en-US" sz="1400" kern="1200"/>
        </a:p>
      </dsp:txBody>
      <dsp:txXfrm>
        <a:off x="924413" y="1000789"/>
        <a:ext cx="3226898" cy="800358"/>
      </dsp:txXfrm>
    </dsp:sp>
    <dsp:sp modelId="{61730908-0AED-47EB-8571-6719D346D280}">
      <dsp:nvSpPr>
        <dsp:cNvPr id="0" name=""/>
        <dsp:cNvSpPr/>
      </dsp:nvSpPr>
      <dsp:spPr>
        <a:xfrm>
          <a:off x="0" y="2001237"/>
          <a:ext cx="4151312" cy="8003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5A5B97-C11F-4835-86B0-F212A6EAA194}">
      <dsp:nvSpPr>
        <dsp:cNvPr id="0" name=""/>
        <dsp:cNvSpPr/>
      </dsp:nvSpPr>
      <dsp:spPr>
        <a:xfrm>
          <a:off x="242108" y="2181318"/>
          <a:ext cx="440197" cy="4401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489F6D-68C5-4B78-8293-4EC9DF7C3571}">
      <dsp:nvSpPr>
        <dsp:cNvPr id="0" name=""/>
        <dsp:cNvSpPr/>
      </dsp:nvSpPr>
      <dsp:spPr>
        <a:xfrm>
          <a:off x="924413" y="2001237"/>
          <a:ext cx="3226898" cy="800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05" tIns="84705" rIns="84705" bIns="84705" numCol="1" spcCol="1270" anchor="ctr" anchorCtr="0">
          <a:noAutofit/>
        </a:bodyPr>
        <a:lstStyle/>
        <a:p>
          <a:pPr marL="0" lvl="0" indent="0" algn="l" defTabSz="622300">
            <a:lnSpc>
              <a:spcPct val="90000"/>
            </a:lnSpc>
            <a:spcBef>
              <a:spcPct val="0"/>
            </a:spcBef>
            <a:spcAft>
              <a:spcPct val="35000"/>
            </a:spcAft>
            <a:buNone/>
          </a:pPr>
          <a:r>
            <a:rPr lang="en-AU" sz="1400" kern="1200"/>
            <a:t>Teaches a broad range of parenting skills and focuses on generalizing use of skills across different behaviors and settings</a:t>
          </a:r>
          <a:endParaRPr lang="en-US" sz="1400" kern="1200"/>
        </a:p>
      </dsp:txBody>
      <dsp:txXfrm>
        <a:off x="924413" y="2001237"/>
        <a:ext cx="3226898" cy="8003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2B722-02CB-4451-ADF6-F91EA557AC4F}">
      <dsp:nvSpPr>
        <dsp:cNvPr id="0" name=""/>
        <dsp:cNvSpPr/>
      </dsp:nvSpPr>
      <dsp:spPr>
        <a:xfrm>
          <a:off x="0" y="0"/>
          <a:ext cx="4151312" cy="126087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85E660-649D-4448-A501-60DD83A5F901}">
      <dsp:nvSpPr>
        <dsp:cNvPr id="0" name=""/>
        <dsp:cNvSpPr/>
      </dsp:nvSpPr>
      <dsp:spPr>
        <a:xfrm>
          <a:off x="148465" y="169826"/>
          <a:ext cx="861398" cy="921218"/>
        </a:xfrm>
        <a:prstGeom prst="roundRect">
          <a:avLst>
            <a:gd name="adj" fmla="val 10000"/>
          </a:avLst>
        </a:prstGeom>
        <a:blipFill>
          <a:blip xmlns:r="http://schemas.openxmlformats.org/officeDocument/2006/relationships" r:embed="rId1">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5258B3-1DD7-4FB6-A37D-7DED29B1D21C}">
      <dsp:nvSpPr>
        <dsp:cNvPr id="0" name=""/>
        <dsp:cNvSpPr/>
      </dsp:nvSpPr>
      <dsp:spPr>
        <a:xfrm rot="10800000">
          <a:off x="125682" y="1260872"/>
          <a:ext cx="906964" cy="154106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AU" sz="1300" b="1" kern="1200" dirty="0"/>
            <a:t>Standard</a:t>
          </a:r>
        </a:p>
        <a:p>
          <a:pPr marL="0" lvl="0" indent="0" algn="ctr" defTabSz="577850">
            <a:lnSpc>
              <a:spcPct val="90000"/>
            </a:lnSpc>
            <a:spcBef>
              <a:spcPct val="0"/>
            </a:spcBef>
            <a:spcAft>
              <a:spcPct val="35000"/>
            </a:spcAft>
            <a:buNone/>
          </a:pPr>
          <a:r>
            <a:rPr lang="en-AU" sz="1200" kern="1200" dirty="0"/>
            <a:t> 10 individual sessions</a:t>
          </a:r>
          <a:endParaRPr lang="en-US" sz="1200" kern="1200" dirty="0"/>
        </a:p>
      </dsp:txBody>
      <dsp:txXfrm rot="10800000">
        <a:off x="153574" y="1260872"/>
        <a:ext cx="851180" cy="1513173"/>
      </dsp:txXfrm>
    </dsp:sp>
    <dsp:sp modelId="{DB23AC16-3128-4BAA-A0A8-D668C70CB374}">
      <dsp:nvSpPr>
        <dsp:cNvPr id="0" name=""/>
        <dsp:cNvSpPr/>
      </dsp:nvSpPr>
      <dsp:spPr>
        <a:xfrm>
          <a:off x="2075075" y="162873"/>
          <a:ext cx="906964" cy="924639"/>
        </a:xfrm>
        <a:prstGeom prst="roundRect">
          <a:avLst>
            <a:gd name="adj" fmla="val 10000"/>
          </a:avLst>
        </a:prstGeom>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709363-76B4-4346-8ED7-28C385CD28F2}">
      <dsp:nvSpPr>
        <dsp:cNvPr id="0" name=""/>
        <dsp:cNvSpPr/>
      </dsp:nvSpPr>
      <dsp:spPr>
        <a:xfrm rot="10800000">
          <a:off x="2075075" y="1260872"/>
          <a:ext cx="906964" cy="154106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AU" sz="1300" b="1" kern="1200" dirty="0"/>
            <a:t>Online</a:t>
          </a:r>
        </a:p>
        <a:p>
          <a:pPr marL="0" lvl="0" indent="0" algn="ctr" defTabSz="577850">
            <a:lnSpc>
              <a:spcPct val="90000"/>
            </a:lnSpc>
            <a:spcBef>
              <a:spcPct val="0"/>
            </a:spcBef>
            <a:spcAft>
              <a:spcPct val="35000"/>
            </a:spcAft>
            <a:buNone/>
          </a:pPr>
          <a:r>
            <a:rPr lang="en-AU" sz="1200" b="0" kern="1200" dirty="0"/>
            <a:t>8 self-paced modules online</a:t>
          </a:r>
        </a:p>
      </dsp:txBody>
      <dsp:txXfrm rot="10800000">
        <a:off x="2102967" y="1260872"/>
        <a:ext cx="851180" cy="1513173"/>
      </dsp:txXfrm>
    </dsp:sp>
    <dsp:sp modelId="{E05063ED-955D-43B5-B041-4F3DC4AFA2F1}">
      <dsp:nvSpPr>
        <dsp:cNvPr id="0" name=""/>
        <dsp:cNvSpPr/>
      </dsp:nvSpPr>
      <dsp:spPr>
        <a:xfrm>
          <a:off x="1089649" y="162873"/>
          <a:ext cx="906964" cy="924639"/>
        </a:xfrm>
        <a:prstGeom prst="roundRect">
          <a:avLst>
            <a:gd name="adj" fmla="val 10000"/>
          </a:avLst>
        </a:prstGeom>
        <a:blipFill>
          <a:blip xmlns:r="http://schemas.openxmlformats.org/officeDocument/2006/relationships"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1788BC-92B7-44FE-9898-4DB86F2309F7}">
      <dsp:nvSpPr>
        <dsp:cNvPr id="0" name=""/>
        <dsp:cNvSpPr/>
      </dsp:nvSpPr>
      <dsp:spPr>
        <a:xfrm rot="10800000">
          <a:off x="1110364" y="1260872"/>
          <a:ext cx="906964" cy="154106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t>Group</a:t>
          </a:r>
        </a:p>
        <a:p>
          <a:pPr marL="0" lvl="0" indent="0" algn="ctr" defTabSz="577850">
            <a:lnSpc>
              <a:spcPct val="90000"/>
            </a:lnSpc>
            <a:spcBef>
              <a:spcPct val="0"/>
            </a:spcBef>
            <a:spcAft>
              <a:spcPct val="35000"/>
            </a:spcAft>
            <a:buNone/>
          </a:pPr>
          <a:r>
            <a:rPr lang="en-US" sz="1200" b="0" kern="1200" dirty="0"/>
            <a:t>5 2-hour group sessions; 3 individual phone calls </a:t>
          </a:r>
          <a:endParaRPr lang="en-US" sz="900" b="1" kern="1200" dirty="0"/>
        </a:p>
      </dsp:txBody>
      <dsp:txXfrm rot="10800000">
        <a:off x="1138256" y="1260872"/>
        <a:ext cx="851180" cy="1513173"/>
      </dsp:txXfrm>
    </dsp:sp>
    <dsp:sp modelId="{A2DA5E54-D2C0-4139-B523-9C254F4A3065}">
      <dsp:nvSpPr>
        <dsp:cNvPr id="0" name=""/>
        <dsp:cNvSpPr/>
      </dsp:nvSpPr>
      <dsp:spPr>
        <a:xfrm>
          <a:off x="3118665" y="168116"/>
          <a:ext cx="906964" cy="924639"/>
        </a:xfrm>
        <a:prstGeom prst="roundRect">
          <a:avLst>
            <a:gd name="adj" fmla="val 10000"/>
          </a:avLst>
        </a:prstGeom>
        <a:blipFill>
          <a:blip xmlns:r="http://schemas.openxmlformats.org/officeDocument/2006/relationships" r:embed="rId7">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31588D-8DE0-47CF-8270-1179B5BFF1DE}">
      <dsp:nvSpPr>
        <dsp:cNvPr id="0" name=""/>
        <dsp:cNvSpPr/>
      </dsp:nvSpPr>
      <dsp:spPr>
        <a:xfrm rot="10800000">
          <a:off x="3118665" y="1260872"/>
          <a:ext cx="906964" cy="154106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n-US" sz="1300" b="1" kern="1200" dirty="0"/>
            <a:t>Self-Directed</a:t>
          </a:r>
        </a:p>
        <a:p>
          <a:pPr marL="0" lvl="0" indent="0" algn="ctr" defTabSz="577850">
            <a:lnSpc>
              <a:spcPct val="90000"/>
            </a:lnSpc>
            <a:spcBef>
              <a:spcPct val="0"/>
            </a:spcBef>
            <a:spcAft>
              <a:spcPct val="35000"/>
            </a:spcAft>
            <a:buNone/>
          </a:pPr>
          <a:r>
            <a:rPr lang="en-US" sz="1200" b="0" kern="1200" dirty="0"/>
            <a:t>Self-help workbook</a:t>
          </a:r>
        </a:p>
      </dsp:txBody>
      <dsp:txXfrm rot="10800000">
        <a:off x="3146557" y="1260872"/>
        <a:ext cx="851180" cy="15131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A0E74-A2BE-43CA-A0BF-5103BEBF5637}">
      <dsp:nvSpPr>
        <dsp:cNvPr id="0" name=""/>
        <dsp:cNvSpPr/>
      </dsp:nvSpPr>
      <dsp:spPr>
        <a:xfrm>
          <a:off x="0" y="282097"/>
          <a:ext cx="8533219" cy="1927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62273" tIns="249936" rIns="662273" bIns="85344" numCol="1" spcCol="1270" anchor="t" anchorCtr="0">
          <a:noAutofit/>
        </a:bodyPr>
        <a:lstStyle/>
        <a:p>
          <a:pPr marL="114300" lvl="1" indent="-114300" algn="l" defTabSz="533400">
            <a:lnSpc>
              <a:spcPct val="90000"/>
            </a:lnSpc>
            <a:spcBef>
              <a:spcPct val="0"/>
            </a:spcBef>
            <a:spcAft>
              <a:spcPct val="15000"/>
            </a:spcAft>
            <a:buChar char="•"/>
          </a:pPr>
          <a:r>
            <a:rPr lang="en-US" sz="1200" b="1" i="1" kern="1200" dirty="0"/>
            <a:t>Which staff has parents that could benefit from Triple P? </a:t>
          </a:r>
          <a:r>
            <a:rPr lang="en-US" sz="1200" kern="1200" dirty="0"/>
            <a:t>Parents who would benefit from improved confidence and competence in parenting skills as well as the capacity to engage in parenting support. Is Level 3 or Level 4 a better fit?)</a:t>
          </a:r>
        </a:p>
        <a:p>
          <a:pPr marL="114300" lvl="1" indent="-114300" algn="l" defTabSz="533400">
            <a:lnSpc>
              <a:spcPct val="90000"/>
            </a:lnSpc>
            <a:spcBef>
              <a:spcPct val="0"/>
            </a:spcBef>
            <a:spcAft>
              <a:spcPct val="15000"/>
            </a:spcAft>
            <a:buChar char="•"/>
          </a:pPr>
          <a:r>
            <a:rPr lang="en-US" sz="1200" b="1" i="0" kern="1200" dirty="0"/>
            <a:t>Does that staff have the capacity (skills and time) to deliver Triple P to families? </a:t>
          </a:r>
          <a:r>
            <a:rPr lang="en-US" sz="1200" kern="1200" dirty="0"/>
            <a:t>What other job duties does the staff have to perform? Do they have interest in providing parenting support for building parenting skills? Do they have experience or education in providing parenting support? Do they have time to engage in peer support and coaching for Triple P?</a:t>
          </a:r>
        </a:p>
        <a:p>
          <a:pPr marL="114300" lvl="1" indent="-114300" algn="l" defTabSz="533400">
            <a:lnSpc>
              <a:spcPct val="90000"/>
            </a:lnSpc>
            <a:spcBef>
              <a:spcPct val="0"/>
            </a:spcBef>
            <a:spcAft>
              <a:spcPct val="15000"/>
            </a:spcAft>
            <a:buChar char="•"/>
          </a:pPr>
          <a:r>
            <a:rPr lang="en-US" sz="1200" b="1" i="1" kern="1200" dirty="0"/>
            <a:t>How many staff from your organization can deliver?</a:t>
          </a:r>
          <a:r>
            <a:rPr lang="en-US" sz="1200" kern="1200" dirty="0"/>
            <a:t> Research shows that having at least 3 staff trained leads to a 9 times great chance of sustainability.</a:t>
          </a:r>
        </a:p>
      </dsp:txBody>
      <dsp:txXfrm>
        <a:off x="0" y="282097"/>
        <a:ext cx="8533219" cy="1927800"/>
      </dsp:txXfrm>
    </dsp:sp>
    <dsp:sp modelId="{03BF345A-8017-4FEF-BA63-DC88556F032D}">
      <dsp:nvSpPr>
        <dsp:cNvPr id="0" name=""/>
        <dsp:cNvSpPr/>
      </dsp:nvSpPr>
      <dsp:spPr>
        <a:xfrm>
          <a:off x="352234" y="115607"/>
          <a:ext cx="5973253" cy="3542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5775" tIns="0" rIns="225775" bIns="0" numCol="1" spcCol="1270" anchor="ctr" anchorCtr="0">
          <a:noAutofit/>
        </a:bodyPr>
        <a:lstStyle/>
        <a:p>
          <a:pPr marL="0" lvl="0" indent="0" algn="l" defTabSz="533400">
            <a:lnSpc>
              <a:spcPct val="90000"/>
            </a:lnSpc>
            <a:spcBef>
              <a:spcPct val="0"/>
            </a:spcBef>
            <a:spcAft>
              <a:spcPct val="35000"/>
            </a:spcAft>
            <a:buNone/>
          </a:pPr>
          <a:r>
            <a:rPr lang="en-US" sz="1200" b="1" kern="1200" dirty="0"/>
            <a:t>Staffing</a:t>
          </a:r>
        </a:p>
      </dsp:txBody>
      <dsp:txXfrm>
        <a:off x="369527" y="132900"/>
        <a:ext cx="5938667" cy="319654"/>
      </dsp:txXfrm>
    </dsp:sp>
    <dsp:sp modelId="{CAEA6AB6-F630-41F4-879F-D3D0DA8F445B}">
      <dsp:nvSpPr>
        <dsp:cNvPr id="0" name=""/>
        <dsp:cNvSpPr/>
      </dsp:nvSpPr>
      <dsp:spPr>
        <a:xfrm>
          <a:off x="0" y="2451816"/>
          <a:ext cx="8533219" cy="1096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62273" tIns="249936" rIns="662273" bIns="85344" numCol="1" spcCol="1270" anchor="t" anchorCtr="0">
          <a:noAutofit/>
        </a:bodyPr>
        <a:lstStyle/>
        <a:p>
          <a:pPr marL="114300" lvl="1" indent="-114300" algn="l" defTabSz="533400">
            <a:lnSpc>
              <a:spcPct val="90000"/>
            </a:lnSpc>
            <a:spcBef>
              <a:spcPct val="0"/>
            </a:spcBef>
            <a:spcAft>
              <a:spcPct val="15000"/>
            </a:spcAft>
            <a:buChar char="•"/>
          </a:pPr>
          <a:r>
            <a:rPr lang="en-US" sz="1200" b="1" i="1" kern="1200" dirty="0"/>
            <a:t>Training and parent materials</a:t>
          </a:r>
        </a:p>
        <a:p>
          <a:pPr marL="228600" lvl="2" indent="-114300" algn="l" defTabSz="533400">
            <a:lnSpc>
              <a:spcPct val="90000"/>
            </a:lnSpc>
            <a:spcBef>
              <a:spcPct val="0"/>
            </a:spcBef>
            <a:spcAft>
              <a:spcPct val="15000"/>
            </a:spcAft>
            <a:buChar char="•"/>
          </a:pPr>
          <a:r>
            <a:rPr lang="en-US" sz="1200" kern="1200"/>
            <a:t>Connect with your Lead Implementing Agency</a:t>
          </a:r>
        </a:p>
        <a:p>
          <a:pPr marL="228600" lvl="2" indent="-114300" algn="l" defTabSz="533400">
            <a:lnSpc>
              <a:spcPct val="90000"/>
            </a:lnSpc>
            <a:spcBef>
              <a:spcPct val="0"/>
            </a:spcBef>
            <a:spcAft>
              <a:spcPct val="15000"/>
            </a:spcAft>
            <a:buChar char="•"/>
          </a:pPr>
          <a:r>
            <a:rPr lang="en-US" sz="1200" kern="1200" dirty="0"/>
            <a:t>Potential opportunities for DSS organizations through DSS RFP and VOCA</a:t>
          </a:r>
        </a:p>
        <a:p>
          <a:pPr marL="114300" lvl="1" indent="-114300" algn="l" defTabSz="533400">
            <a:lnSpc>
              <a:spcPct val="90000"/>
            </a:lnSpc>
            <a:spcBef>
              <a:spcPct val="0"/>
            </a:spcBef>
            <a:spcAft>
              <a:spcPct val="15000"/>
            </a:spcAft>
            <a:buChar char="•"/>
          </a:pPr>
          <a:r>
            <a:rPr lang="en-US" sz="1200" b="1" i="1" kern="1200" dirty="0"/>
            <a:t>Staff time </a:t>
          </a:r>
          <a:r>
            <a:rPr lang="en-US" sz="1200" kern="1200" dirty="0"/>
            <a:t>for training, engaging parents/recruitment, delivery, coaching and support, data collection</a:t>
          </a:r>
        </a:p>
      </dsp:txBody>
      <dsp:txXfrm>
        <a:off x="0" y="2451816"/>
        <a:ext cx="8533219" cy="1096200"/>
      </dsp:txXfrm>
    </dsp:sp>
    <dsp:sp modelId="{19D79FEF-C346-4EFE-9C64-1F69348686C5}">
      <dsp:nvSpPr>
        <dsp:cNvPr id="0" name=""/>
        <dsp:cNvSpPr/>
      </dsp:nvSpPr>
      <dsp:spPr>
        <a:xfrm>
          <a:off x="426660" y="2274697"/>
          <a:ext cx="5973253" cy="3542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5775" tIns="0" rIns="225775" bIns="0" numCol="1" spcCol="1270" anchor="ctr" anchorCtr="0">
          <a:noAutofit/>
        </a:bodyPr>
        <a:lstStyle/>
        <a:p>
          <a:pPr marL="0" lvl="0" indent="0" algn="l" defTabSz="533400">
            <a:lnSpc>
              <a:spcPct val="90000"/>
            </a:lnSpc>
            <a:spcBef>
              <a:spcPct val="0"/>
            </a:spcBef>
            <a:spcAft>
              <a:spcPct val="35000"/>
            </a:spcAft>
            <a:buNone/>
          </a:pPr>
          <a:r>
            <a:rPr lang="en-US" sz="1200" b="1" kern="1200" dirty="0"/>
            <a:t>Costs</a:t>
          </a:r>
        </a:p>
      </dsp:txBody>
      <dsp:txXfrm>
        <a:off x="443953" y="2291990"/>
        <a:ext cx="5938667" cy="3196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CB487-AF28-4CAF-A1BF-1873E97839E8}">
      <dsp:nvSpPr>
        <dsp:cNvPr id="0" name=""/>
        <dsp:cNvSpPr/>
      </dsp:nvSpPr>
      <dsp:spPr>
        <a:xfrm>
          <a:off x="0" y="333650"/>
          <a:ext cx="8287863" cy="27653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5936E4-1087-45D6-86A9-C7F7F26B1CE4}">
      <dsp:nvSpPr>
        <dsp:cNvPr id="0" name=""/>
        <dsp:cNvSpPr/>
      </dsp:nvSpPr>
      <dsp:spPr>
        <a:xfrm>
          <a:off x="489628" y="1073513"/>
          <a:ext cx="1075316" cy="10719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9DD704-6F38-4A24-9763-1E0027A18B51}">
      <dsp:nvSpPr>
        <dsp:cNvPr id="0" name=""/>
        <dsp:cNvSpPr/>
      </dsp:nvSpPr>
      <dsp:spPr>
        <a:xfrm>
          <a:off x="1506589" y="1056534"/>
          <a:ext cx="1919882" cy="1150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414" tIns="103414" rIns="103414" bIns="103414" numCol="1" spcCol="1270" anchor="ctr" anchorCtr="0">
          <a:noAutofit/>
        </a:bodyPr>
        <a:lstStyle/>
        <a:p>
          <a:pPr marL="0" lvl="0" indent="0" algn="l" defTabSz="844550">
            <a:lnSpc>
              <a:spcPct val="100000"/>
            </a:lnSpc>
            <a:spcBef>
              <a:spcPct val="0"/>
            </a:spcBef>
            <a:spcAft>
              <a:spcPct val="35000"/>
            </a:spcAft>
            <a:buNone/>
          </a:pPr>
          <a:r>
            <a:rPr lang="en-US" sz="1900" kern="1200"/>
            <a:t>Key steps in the Exploration Phase include:</a:t>
          </a:r>
          <a:endParaRPr lang="en-US" sz="1900" kern="1200" dirty="0"/>
        </a:p>
      </dsp:txBody>
      <dsp:txXfrm>
        <a:off x="1506589" y="1056534"/>
        <a:ext cx="1919882" cy="1150435"/>
      </dsp:txXfrm>
    </dsp:sp>
    <dsp:sp modelId="{9CD224CA-A09E-43BE-9415-28783FEE9533}">
      <dsp:nvSpPr>
        <dsp:cNvPr id="0" name=""/>
        <dsp:cNvSpPr/>
      </dsp:nvSpPr>
      <dsp:spPr>
        <a:xfrm>
          <a:off x="3877341" y="287823"/>
          <a:ext cx="3282873" cy="2687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414" tIns="103414" rIns="103414" bIns="103414" numCol="1" spcCol="1270" anchor="ctr" anchorCtr="0">
          <a:noAutofit/>
        </a:bodyPr>
        <a:lstStyle/>
        <a:p>
          <a:pPr marL="0" lvl="0" indent="0" algn="l" defTabSz="622300">
            <a:lnSpc>
              <a:spcPct val="100000"/>
            </a:lnSpc>
            <a:spcBef>
              <a:spcPct val="0"/>
            </a:spcBef>
            <a:spcAft>
              <a:spcPct val="35000"/>
            </a:spcAft>
            <a:buNone/>
          </a:pPr>
          <a:r>
            <a:rPr lang="en-US" sz="1400" b="0" i="0" u="none" strike="noStrike" kern="1200" baseline="0" dirty="0">
              <a:solidFill>
                <a:schemeClr val="tx1"/>
              </a:solidFill>
              <a:latin typeface="+mn-lt"/>
              <a:ea typeface="+mn-ea"/>
              <a:cs typeface="+mn-cs"/>
            </a:rPr>
            <a:t>Identifying a problem to address</a:t>
          </a:r>
        </a:p>
        <a:p>
          <a:pPr marL="0" lvl="0" indent="0" algn="l" defTabSz="622300">
            <a:lnSpc>
              <a:spcPct val="100000"/>
            </a:lnSpc>
            <a:spcBef>
              <a:spcPct val="0"/>
            </a:spcBef>
            <a:spcAft>
              <a:spcPct val="35000"/>
            </a:spcAft>
            <a:buNone/>
          </a:pPr>
          <a:r>
            <a:rPr lang="en-US" sz="1400" b="0" i="0" u="none" strike="noStrike" kern="1200" baseline="0" dirty="0">
              <a:solidFill>
                <a:schemeClr val="tx1"/>
              </a:solidFill>
              <a:latin typeface="+mn-lt"/>
              <a:ea typeface="+mn-ea"/>
              <a:cs typeface="+mn-cs"/>
            </a:rPr>
            <a:t>Selecting the appropriate program to address it.</a:t>
          </a:r>
        </a:p>
        <a:p>
          <a:pPr marL="0" lvl="0" indent="0" algn="l" defTabSz="622300">
            <a:lnSpc>
              <a:spcPct val="100000"/>
            </a:lnSpc>
            <a:spcBef>
              <a:spcPct val="0"/>
            </a:spcBef>
            <a:spcAft>
              <a:spcPct val="35000"/>
            </a:spcAft>
            <a:buNone/>
          </a:pPr>
          <a:r>
            <a:rPr lang="en-US" sz="1400" b="0" i="0" u="none" strike="noStrike" kern="1200" baseline="0" dirty="0">
              <a:solidFill>
                <a:schemeClr val="tx1"/>
              </a:solidFill>
              <a:latin typeface="+mn-lt"/>
              <a:ea typeface="+mn-ea"/>
              <a:cs typeface="+mn-cs"/>
            </a:rPr>
            <a:t>Ensuring Leadership Buy-in</a:t>
          </a:r>
        </a:p>
        <a:p>
          <a:pPr marL="0" lvl="0" indent="0" algn="l" defTabSz="622300">
            <a:lnSpc>
              <a:spcPct val="100000"/>
            </a:lnSpc>
            <a:spcBef>
              <a:spcPct val="0"/>
            </a:spcBef>
            <a:spcAft>
              <a:spcPct val="35000"/>
            </a:spcAft>
            <a:buNone/>
          </a:pPr>
          <a:r>
            <a:rPr lang="en-US" sz="1400" b="0" i="0" u="none" strike="noStrike" kern="1200" baseline="0" dirty="0">
              <a:solidFill>
                <a:schemeClr val="tx1"/>
              </a:solidFill>
              <a:latin typeface="+mn-lt"/>
              <a:ea typeface="+mn-ea"/>
              <a:cs typeface="+mn-cs"/>
            </a:rPr>
            <a:t>Assessing the level of readiness of the organization and practitioners needed to deliver the program.</a:t>
          </a:r>
          <a:endParaRPr lang="en-US" sz="1400" kern="1200" dirty="0"/>
        </a:p>
        <a:p>
          <a:pPr marL="0" lvl="0" indent="0" algn="l" defTabSz="622300">
            <a:lnSpc>
              <a:spcPct val="100000"/>
            </a:lnSpc>
            <a:spcBef>
              <a:spcPct val="0"/>
            </a:spcBef>
            <a:spcAft>
              <a:spcPct val="35000"/>
            </a:spcAft>
            <a:buNone/>
          </a:pPr>
          <a:r>
            <a:rPr lang="en-US" sz="1400" b="0" i="0" u="none" strike="noStrike" kern="1200" baseline="0" dirty="0">
              <a:solidFill>
                <a:schemeClr val="tx1"/>
              </a:solidFill>
              <a:latin typeface="+mn-lt"/>
              <a:ea typeface="+mn-ea"/>
              <a:cs typeface="+mn-cs"/>
            </a:rPr>
            <a:t>Creating readiness where deficiencies are identified. </a:t>
          </a:r>
        </a:p>
      </dsp:txBody>
      <dsp:txXfrm>
        <a:off x="3877341" y="287823"/>
        <a:ext cx="3282873" cy="268785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C2B60-9AED-4CB2-B543-83191E450619}">
      <dsp:nvSpPr>
        <dsp:cNvPr id="0" name=""/>
        <dsp:cNvSpPr/>
      </dsp:nvSpPr>
      <dsp:spPr>
        <a:xfrm>
          <a:off x="1706643" y="296"/>
          <a:ext cx="6826575" cy="16360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2455" tIns="415559" rIns="132455" bIns="415559" numCol="1" spcCol="1270" anchor="b" anchorCtr="0">
          <a:noAutofit/>
        </a:bodyPr>
        <a:lstStyle/>
        <a:p>
          <a:pPr marL="0" lvl="0" indent="0" algn="l" defTabSz="622300">
            <a:lnSpc>
              <a:spcPct val="90000"/>
            </a:lnSpc>
            <a:spcBef>
              <a:spcPct val="0"/>
            </a:spcBef>
            <a:spcAft>
              <a:spcPct val="35000"/>
            </a:spcAft>
            <a:buNone/>
          </a:pPr>
          <a:endParaRPr lang="en-US" sz="1400" kern="1200" dirty="0"/>
        </a:p>
        <a:p>
          <a:pPr marL="171450" lvl="1" indent="-171450" algn="l" defTabSz="711200">
            <a:lnSpc>
              <a:spcPct val="90000"/>
            </a:lnSpc>
            <a:spcBef>
              <a:spcPct val="0"/>
            </a:spcBef>
            <a:spcAft>
              <a:spcPct val="15000"/>
            </a:spcAft>
            <a:buChar char="•"/>
          </a:pPr>
          <a:r>
            <a:rPr lang="en-US" sz="1600" kern="1200" dirty="0"/>
            <a:t>Filling a gap in available parenting supports</a:t>
          </a:r>
        </a:p>
        <a:p>
          <a:pPr marL="171450" lvl="1" indent="-171450" algn="l" defTabSz="711200">
            <a:lnSpc>
              <a:spcPct val="90000"/>
            </a:lnSpc>
            <a:spcBef>
              <a:spcPct val="0"/>
            </a:spcBef>
            <a:spcAft>
              <a:spcPct val="15000"/>
            </a:spcAft>
            <a:buChar char="•"/>
          </a:pPr>
          <a:r>
            <a:rPr lang="en-US" sz="1600" kern="1200" dirty="0"/>
            <a:t>Adaptability – a program that could adapt in terms of intensity</a:t>
          </a:r>
        </a:p>
        <a:p>
          <a:pPr marL="171450" lvl="1" indent="-171450" algn="l" defTabSz="711200">
            <a:lnSpc>
              <a:spcPct val="90000"/>
            </a:lnSpc>
            <a:spcBef>
              <a:spcPct val="0"/>
            </a:spcBef>
            <a:spcAft>
              <a:spcPct val="15000"/>
            </a:spcAft>
            <a:buChar char="•"/>
          </a:pPr>
          <a:r>
            <a:rPr lang="en-US" sz="1600" kern="1200" dirty="0"/>
            <a:t>Unique needs of our families – Primary Care, Stepping Stones, Teen</a:t>
          </a:r>
        </a:p>
      </dsp:txBody>
      <dsp:txXfrm>
        <a:off x="1706643" y="296"/>
        <a:ext cx="6826575" cy="1636057"/>
      </dsp:txXfrm>
    </dsp:sp>
    <dsp:sp modelId="{1EAC8FF8-F745-4C8A-8565-95B5DFC85E7B}">
      <dsp:nvSpPr>
        <dsp:cNvPr id="0" name=""/>
        <dsp:cNvSpPr/>
      </dsp:nvSpPr>
      <dsp:spPr>
        <a:xfrm>
          <a:off x="0" y="296"/>
          <a:ext cx="1706643" cy="163605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310" tIns="161606" rIns="90310" bIns="161606" numCol="1" spcCol="1270" anchor="ctr" anchorCtr="0">
          <a:noAutofit/>
        </a:bodyPr>
        <a:lstStyle/>
        <a:p>
          <a:pPr marL="0" lvl="0" indent="0" algn="ctr" defTabSz="1244600">
            <a:lnSpc>
              <a:spcPct val="90000"/>
            </a:lnSpc>
            <a:spcBef>
              <a:spcPct val="0"/>
            </a:spcBef>
            <a:spcAft>
              <a:spcPct val="35000"/>
            </a:spcAft>
            <a:buNone/>
          </a:pPr>
          <a:r>
            <a:rPr lang="en-US" sz="2800" kern="1200" dirty="0"/>
            <a:t>Assessing Need</a:t>
          </a:r>
        </a:p>
      </dsp:txBody>
      <dsp:txXfrm>
        <a:off x="0" y="296"/>
        <a:ext cx="1706643" cy="1636057"/>
      </dsp:txXfrm>
    </dsp:sp>
    <dsp:sp modelId="{B685913A-ADBE-4834-BE41-6DB9E531F5C4}">
      <dsp:nvSpPr>
        <dsp:cNvPr id="0" name=""/>
        <dsp:cNvSpPr/>
      </dsp:nvSpPr>
      <dsp:spPr>
        <a:xfrm>
          <a:off x="1706643" y="1734517"/>
          <a:ext cx="6826575" cy="163605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2455" tIns="415559" rIns="132455" bIns="415559" numCol="1" spcCol="1270" anchor="b" anchorCtr="0">
          <a:noAutofit/>
        </a:bodyPr>
        <a:lstStyle/>
        <a:p>
          <a:pPr marL="0" lvl="0" indent="0" algn="l" defTabSz="622300">
            <a:lnSpc>
              <a:spcPct val="90000"/>
            </a:lnSpc>
            <a:spcBef>
              <a:spcPct val="0"/>
            </a:spcBef>
            <a:spcAft>
              <a:spcPct val="35000"/>
            </a:spcAft>
            <a:buNone/>
          </a:pPr>
          <a:endParaRPr lang="en-US" sz="1400" kern="1200" dirty="0"/>
        </a:p>
        <a:p>
          <a:pPr marL="171450" lvl="1" indent="-171450" algn="l" defTabSz="711200">
            <a:lnSpc>
              <a:spcPct val="90000"/>
            </a:lnSpc>
            <a:spcBef>
              <a:spcPct val="0"/>
            </a:spcBef>
            <a:spcAft>
              <a:spcPct val="15000"/>
            </a:spcAft>
            <a:buChar char="•"/>
          </a:pPr>
          <a:r>
            <a:rPr lang="en-US" sz="1600" kern="1200" dirty="0"/>
            <a:t>Small group of OC providers; 1 Child Welfare prevention SW at DSS</a:t>
          </a:r>
        </a:p>
        <a:p>
          <a:pPr marL="171450" lvl="1" indent="-171450" algn="l" defTabSz="711200">
            <a:lnSpc>
              <a:spcPct val="90000"/>
            </a:lnSpc>
            <a:spcBef>
              <a:spcPct val="0"/>
            </a:spcBef>
            <a:spcAft>
              <a:spcPct val="15000"/>
            </a:spcAft>
            <a:buChar char="•"/>
          </a:pPr>
          <a:r>
            <a:rPr lang="en-US" sz="1600" kern="1200" dirty="0"/>
            <a:t>Peer Learning Community to provide support during early implementation</a:t>
          </a:r>
        </a:p>
        <a:p>
          <a:pPr marL="171450" lvl="1" indent="-171450" algn="l" defTabSz="711200">
            <a:lnSpc>
              <a:spcPct val="90000"/>
            </a:lnSpc>
            <a:spcBef>
              <a:spcPct val="0"/>
            </a:spcBef>
            <a:spcAft>
              <a:spcPct val="15000"/>
            </a:spcAft>
            <a:buChar char="•"/>
          </a:pPr>
          <a:r>
            <a:rPr lang="en-US" sz="1600" kern="1200" dirty="0"/>
            <a:t>Gradual expansion to CPS</a:t>
          </a:r>
        </a:p>
      </dsp:txBody>
      <dsp:txXfrm>
        <a:off x="1706643" y="1734517"/>
        <a:ext cx="6826575" cy="1636057"/>
      </dsp:txXfrm>
    </dsp:sp>
    <dsp:sp modelId="{9AD657E8-78EA-4F2B-93A3-9D13B20ADB3F}">
      <dsp:nvSpPr>
        <dsp:cNvPr id="0" name=""/>
        <dsp:cNvSpPr/>
      </dsp:nvSpPr>
      <dsp:spPr>
        <a:xfrm>
          <a:off x="0" y="1734517"/>
          <a:ext cx="1706643" cy="163605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310" tIns="161606" rIns="90310" bIns="161606" numCol="1" spcCol="1270" anchor="ctr" anchorCtr="0">
          <a:noAutofit/>
        </a:bodyPr>
        <a:lstStyle/>
        <a:p>
          <a:pPr marL="0" lvl="0" indent="0" algn="ctr" defTabSz="1244600">
            <a:lnSpc>
              <a:spcPct val="90000"/>
            </a:lnSpc>
            <a:spcBef>
              <a:spcPct val="0"/>
            </a:spcBef>
            <a:spcAft>
              <a:spcPct val="35000"/>
            </a:spcAft>
            <a:buNone/>
          </a:pPr>
          <a:r>
            <a:rPr lang="en-US" sz="2800" kern="1200" dirty="0"/>
            <a:t>Starting Small</a:t>
          </a:r>
        </a:p>
      </dsp:txBody>
      <dsp:txXfrm>
        <a:off x="0" y="1734517"/>
        <a:ext cx="1706643" cy="16360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41391-69BB-4618-8D81-74CE6CDEB068}">
      <dsp:nvSpPr>
        <dsp:cNvPr id="0" name=""/>
        <dsp:cNvSpPr/>
      </dsp:nvSpPr>
      <dsp:spPr>
        <a:xfrm>
          <a:off x="506" y="404609"/>
          <a:ext cx="1976363" cy="118581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What’s Your Role?</a:t>
          </a:r>
        </a:p>
      </dsp:txBody>
      <dsp:txXfrm>
        <a:off x="506" y="404609"/>
        <a:ext cx="1976363" cy="1185817"/>
      </dsp:txXfrm>
    </dsp:sp>
    <dsp:sp modelId="{BB0C9C93-7A18-43C9-98A0-C1D1E7CE81AB}">
      <dsp:nvSpPr>
        <dsp:cNvPr id="0" name=""/>
        <dsp:cNvSpPr/>
      </dsp:nvSpPr>
      <dsp:spPr>
        <a:xfrm>
          <a:off x="2174506" y="404609"/>
          <a:ext cx="1976363" cy="118581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What part of the state are you from?</a:t>
          </a:r>
        </a:p>
      </dsp:txBody>
      <dsp:txXfrm>
        <a:off x="2174506" y="404609"/>
        <a:ext cx="1976363" cy="1185817"/>
      </dsp:txXfrm>
    </dsp:sp>
    <dsp:sp modelId="{39D3EB6B-1063-498F-932D-A8F617DCB0BC}">
      <dsp:nvSpPr>
        <dsp:cNvPr id="0" name=""/>
        <dsp:cNvSpPr/>
      </dsp:nvSpPr>
      <dsp:spPr>
        <a:xfrm>
          <a:off x="1087506" y="1788063"/>
          <a:ext cx="1976363" cy="118581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Familiarity of Triple P </a:t>
          </a:r>
        </a:p>
      </dsp:txBody>
      <dsp:txXfrm>
        <a:off x="1087506" y="1788063"/>
        <a:ext cx="1976363" cy="1185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77176-FF22-41DD-B0EB-8F21EBCAE5F1}">
      <dsp:nvSpPr>
        <dsp:cNvPr id="0" name=""/>
        <dsp:cNvSpPr/>
      </dsp:nvSpPr>
      <dsp:spPr>
        <a:xfrm>
          <a:off x="3662410" y="1169591"/>
          <a:ext cx="1593421" cy="1278296"/>
        </a:xfrm>
        <a:prstGeom prst="hexagon">
          <a:avLst>
            <a:gd name="adj" fmla="val 2857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3916931" y="1373777"/>
        <a:ext cx="1084379" cy="869924"/>
      </dsp:txXfrm>
    </dsp:sp>
    <dsp:sp modelId="{6EA1E0E7-600E-4C33-A8D9-BFE264CD2186}">
      <dsp:nvSpPr>
        <dsp:cNvPr id="0" name=""/>
        <dsp:cNvSpPr/>
      </dsp:nvSpPr>
      <dsp:spPr>
        <a:xfrm>
          <a:off x="3723142" y="1568543"/>
          <a:ext cx="557543" cy="480397"/>
        </a:xfrm>
        <a:prstGeom prst="hexagon">
          <a:avLst>
            <a:gd name="adj" fmla="val 28900"/>
            <a:gd name="vf" fmla="val 115470"/>
          </a:avLst>
        </a:prstGeom>
        <a:solidFill>
          <a:srgbClr val="47A2A3"/>
        </a:solidFill>
        <a:ln>
          <a:noFill/>
        </a:ln>
        <a:effectLst/>
      </dsp:spPr>
      <dsp:style>
        <a:lnRef idx="0">
          <a:scrgbClr r="0" g="0" b="0"/>
        </a:lnRef>
        <a:fillRef idx="1">
          <a:scrgbClr r="0" g="0" b="0"/>
        </a:fillRef>
        <a:effectRef idx="2">
          <a:scrgbClr r="0" g="0" b="0"/>
        </a:effectRef>
        <a:fontRef idx="minor"/>
      </dsp:style>
    </dsp:sp>
    <dsp:sp modelId="{71272F86-187D-40E6-B229-200270BA7C17}">
      <dsp:nvSpPr>
        <dsp:cNvPr id="0" name=""/>
        <dsp:cNvSpPr/>
      </dsp:nvSpPr>
      <dsp:spPr>
        <a:xfrm>
          <a:off x="4911926" y="124743"/>
          <a:ext cx="1210989" cy="1047647"/>
        </a:xfrm>
        <a:prstGeom prst="hexagon">
          <a:avLst>
            <a:gd name="adj" fmla="val 28570"/>
            <a:gd name="vf" fmla="val 115470"/>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Evidence</a:t>
          </a:r>
        </a:p>
      </dsp:txBody>
      <dsp:txXfrm>
        <a:off x="5112613" y="298360"/>
        <a:ext cx="809615" cy="700413"/>
      </dsp:txXfrm>
    </dsp:sp>
    <dsp:sp modelId="{294A0CC8-5C1D-4120-AA62-5219280A0BD0}">
      <dsp:nvSpPr>
        <dsp:cNvPr id="0" name=""/>
        <dsp:cNvSpPr/>
      </dsp:nvSpPr>
      <dsp:spPr>
        <a:xfrm>
          <a:off x="4619703" y="1616101"/>
          <a:ext cx="557543" cy="480397"/>
        </a:xfrm>
        <a:prstGeom prst="hexagon">
          <a:avLst>
            <a:gd name="adj" fmla="val 28900"/>
            <a:gd name="vf" fmla="val 115470"/>
          </a:avLst>
        </a:prstGeom>
        <a:solidFill>
          <a:srgbClr val="47A2A3"/>
        </a:solidFill>
        <a:ln>
          <a:noFill/>
        </a:ln>
        <a:effectLst/>
      </dsp:spPr>
      <dsp:style>
        <a:lnRef idx="0">
          <a:scrgbClr r="0" g="0" b="0"/>
        </a:lnRef>
        <a:fillRef idx="1">
          <a:scrgbClr r="0" g="0" b="0"/>
        </a:fillRef>
        <a:effectRef idx="2">
          <a:scrgbClr r="0" g="0" b="0"/>
        </a:effectRef>
        <a:fontRef idx="minor"/>
      </dsp:style>
    </dsp:sp>
    <dsp:sp modelId="{567348D4-0292-49CB-A702-B0DBAC2A50FF}">
      <dsp:nvSpPr>
        <dsp:cNvPr id="0" name=""/>
        <dsp:cNvSpPr/>
      </dsp:nvSpPr>
      <dsp:spPr>
        <a:xfrm>
          <a:off x="5476170" y="1272323"/>
          <a:ext cx="1210989" cy="1047647"/>
        </a:xfrm>
        <a:prstGeom prst="hexagon">
          <a:avLst>
            <a:gd name="adj" fmla="val 28570"/>
            <a:gd name="vf" fmla="val 115470"/>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Usability</a:t>
          </a:r>
        </a:p>
      </dsp:txBody>
      <dsp:txXfrm>
        <a:off x="5676857" y="1445940"/>
        <a:ext cx="809615" cy="700413"/>
      </dsp:txXfrm>
    </dsp:sp>
    <dsp:sp modelId="{BCF11A22-F874-4828-A376-63B90D4A24EA}">
      <dsp:nvSpPr>
        <dsp:cNvPr id="0" name=""/>
        <dsp:cNvSpPr/>
      </dsp:nvSpPr>
      <dsp:spPr>
        <a:xfrm>
          <a:off x="4459116" y="1225354"/>
          <a:ext cx="557543" cy="480397"/>
        </a:xfrm>
        <a:prstGeom prst="hexagon">
          <a:avLst>
            <a:gd name="adj" fmla="val 28900"/>
            <a:gd name="vf" fmla="val 115470"/>
          </a:avLst>
        </a:prstGeom>
        <a:solidFill>
          <a:srgbClr val="47A2A3"/>
        </a:solidFill>
        <a:ln>
          <a:noFill/>
        </a:ln>
        <a:effectLst/>
      </dsp:spPr>
      <dsp:style>
        <a:lnRef idx="0">
          <a:scrgbClr r="0" g="0" b="0"/>
        </a:lnRef>
        <a:fillRef idx="1">
          <a:scrgbClr r="0" g="0" b="0"/>
        </a:fillRef>
        <a:effectRef idx="2">
          <a:scrgbClr r="0" g="0" b="0"/>
        </a:effectRef>
        <a:fontRef idx="minor"/>
      </dsp:style>
    </dsp:sp>
    <dsp:sp modelId="{E2D64BD9-C0FC-476F-988A-8A19097378AE}">
      <dsp:nvSpPr>
        <dsp:cNvPr id="0" name=""/>
        <dsp:cNvSpPr/>
      </dsp:nvSpPr>
      <dsp:spPr>
        <a:xfrm>
          <a:off x="4921767" y="2396827"/>
          <a:ext cx="1210989" cy="1047647"/>
        </a:xfrm>
        <a:prstGeom prst="hexagon">
          <a:avLst>
            <a:gd name="adj" fmla="val 28570"/>
            <a:gd name="vf" fmla="val 115470"/>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Supports</a:t>
          </a:r>
        </a:p>
      </dsp:txBody>
      <dsp:txXfrm>
        <a:off x="5122454" y="2570444"/>
        <a:ext cx="809615" cy="700413"/>
      </dsp:txXfrm>
    </dsp:sp>
    <dsp:sp modelId="{91EF4CE7-7F3E-4A70-8416-46B3B7455C60}">
      <dsp:nvSpPr>
        <dsp:cNvPr id="0" name=""/>
        <dsp:cNvSpPr/>
      </dsp:nvSpPr>
      <dsp:spPr>
        <a:xfrm>
          <a:off x="3944795" y="1208744"/>
          <a:ext cx="557543" cy="480397"/>
        </a:xfrm>
        <a:prstGeom prst="hexagon">
          <a:avLst>
            <a:gd name="adj" fmla="val 28900"/>
            <a:gd name="vf" fmla="val 115470"/>
          </a:avLst>
        </a:prstGeom>
        <a:solidFill>
          <a:srgbClr val="47A2A3"/>
        </a:solidFill>
        <a:ln>
          <a:noFill/>
        </a:ln>
        <a:effectLst/>
      </dsp:spPr>
      <dsp:style>
        <a:lnRef idx="0">
          <a:scrgbClr r="0" g="0" b="0"/>
        </a:lnRef>
        <a:fillRef idx="1">
          <a:scrgbClr r="0" g="0" b="0"/>
        </a:fillRef>
        <a:effectRef idx="2">
          <a:scrgbClr r="0" g="0" b="0"/>
        </a:effectRef>
        <a:fontRef idx="minor"/>
      </dsp:style>
    </dsp:sp>
    <dsp:sp modelId="{BD0F1BFB-15FC-46D4-9F9A-2D19C88A381A}">
      <dsp:nvSpPr>
        <dsp:cNvPr id="0" name=""/>
        <dsp:cNvSpPr/>
      </dsp:nvSpPr>
      <dsp:spPr>
        <a:xfrm>
          <a:off x="2744377" y="2408555"/>
          <a:ext cx="1210989" cy="1047647"/>
        </a:xfrm>
        <a:prstGeom prst="hexagon">
          <a:avLst>
            <a:gd name="adj" fmla="val 28570"/>
            <a:gd name="vf" fmla="val 11547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Need</a:t>
          </a:r>
        </a:p>
      </dsp:txBody>
      <dsp:txXfrm>
        <a:off x="2945064" y="2582172"/>
        <a:ext cx="809615" cy="700413"/>
      </dsp:txXfrm>
    </dsp:sp>
    <dsp:sp modelId="{97E91848-3D49-4AFF-AFF5-CDB6B7BCA308}">
      <dsp:nvSpPr>
        <dsp:cNvPr id="0" name=""/>
        <dsp:cNvSpPr/>
      </dsp:nvSpPr>
      <dsp:spPr>
        <a:xfrm>
          <a:off x="4168308" y="1944388"/>
          <a:ext cx="557543" cy="480397"/>
        </a:xfrm>
        <a:prstGeom prst="hexagon">
          <a:avLst>
            <a:gd name="adj" fmla="val 28900"/>
            <a:gd name="vf" fmla="val 115470"/>
          </a:avLst>
        </a:prstGeom>
        <a:solidFill>
          <a:srgbClr val="47A2A3"/>
        </a:solidFill>
        <a:ln>
          <a:noFill/>
        </a:ln>
        <a:effectLst/>
      </dsp:spPr>
      <dsp:style>
        <a:lnRef idx="0">
          <a:scrgbClr r="0" g="0" b="0"/>
        </a:lnRef>
        <a:fillRef idx="1">
          <a:scrgbClr r="0" g="0" b="0"/>
        </a:fillRef>
        <a:effectRef idx="2">
          <a:scrgbClr r="0" g="0" b="0"/>
        </a:effectRef>
        <a:fontRef idx="minor"/>
      </dsp:style>
    </dsp:sp>
    <dsp:sp modelId="{F89089EB-9D51-45D8-B7A2-632E5CE96BA6}">
      <dsp:nvSpPr>
        <dsp:cNvPr id="0" name=""/>
        <dsp:cNvSpPr/>
      </dsp:nvSpPr>
      <dsp:spPr>
        <a:xfrm>
          <a:off x="2142171" y="1272321"/>
          <a:ext cx="1210989" cy="1047647"/>
        </a:xfrm>
        <a:prstGeom prst="hexagon">
          <a:avLst>
            <a:gd name="adj" fmla="val 28570"/>
            <a:gd name="vf" fmla="val 11547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Fit</a:t>
          </a:r>
        </a:p>
      </dsp:txBody>
      <dsp:txXfrm>
        <a:off x="2342858" y="1445938"/>
        <a:ext cx="809615" cy="700413"/>
      </dsp:txXfrm>
    </dsp:sp>
    <dsp:sp modelId="{AA0A7804-72D3-47AF-AE71-7D5CDD0E6747}">
      <dsp:nvSpPr>
        <dsp:cNvPr id="0" name=""/>
        <dsp:cNvSpPr/>
      </dsp:nvSpPr>
      <dsp:spPr>
        <a:xfrm>
          <a:off x="2717258" y="124744"/>
          <a:ext cx="1210989" cy="1047647"/>
        </a:xfrm>
        <a:prstGeom prst="hexagon">
          <a:avLst>
            <a:gd name="adj" fmla="val 28570"/>
            <a:gd name="vf" fmla="val 11547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Capacity </a:t>
          </a:r>
        </a:p>
      </dsp:txBody>
      <dsp:txXfrm>
        <a:off x="2917945" y="298361"/>
        <a:ext cx="809615" cy="7004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4ABC2-A862-4D89-9FB1-780D6623B8F7}">
      <dsp:nvSpPr>
        <dsp:cNvPr id="0" name=""/>
        <dsp:cNvSpPr/>
      </dsp:nvSpPr>
      <dsp:spPr>
        <a:xfrm>
          <a:off x="668304" y="896794"/>
          <a:ext cx="1252093" cy="8351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Tailored support for every family</a:t>
          </a:r>
        </a:p>
      </dsp:txBody>
      <dsp:txXfrm>
        <a:off x="868639" y="896794"/>
        <a:ext cx="1051758" cy="835146"/>
      </dsp:txXfrm>
    </dsp:sp>
    <dsp:sp modelId="{C4E9A12B-B2C8-43EA-9D12-D006059876BC}">
      <dsp:nvSpPr>
        <dsp:cNvPr id="0" name=""/>
        <dsp:cNvSpPr/>
      </dsp:nvSpPr>
      <dsp:spPr>
        <a:xfrm>
          <a:off x="520" y="562902"/>
          <a:ext cx="834729" cy="834729"/>
        </a:xfrm>
        <a:prstGeom prst="ellipse">
          <a:avLst/>
        </a:prstGeom>
        <a:solidFill>
          <a:srgbClr val="1129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t>Population Health Approach</a:t>
          </a:r>
        </a:p>
      </dsp:txBody>
      <dsp:txXfrm>
        <a:off x="122763" y="685145"/>
        <a:ext cx="590243" cy="590243"/>
      </dsp:txXfrm>
    </dsp:sp>
    <dsp:sp modelId="{F4446F1C-F773-4CDB-ABB8-EAB4C795A223}">
      <dsp:nvSpPr>
        <dsp:cNvPr id="0" name=""/>
        <dsp:cNvSpPr/>
      </dsp:nvSpPr>
      <dsp:spPr>
        <a:xfrm>
          <a:off x="2755126" y="896794"/>
          <a:ext cx="1252093" cy="8351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Supported by extensive research base</a:t>
          </a:r>
        </a:p>
      </dsp:txBody>
      <dsp:txXfrm>
        <a:off x="2955461" y="896794"/>
        <a:ext cx="1051758" cy="835146"/>
      </dsp:txXfrm>
    </dsp:sp>
    <dsp:sp modelId="{3D0F3A8C-A510-4222-ABF7-C9686221EFA9}">
      <dsp:nvSpPr>
        <dsp:cNvPr id="0" name=""/>
        <dsp:cNvSpPr/>
      </dsp:nvSpPr>
      <dsp:spPr>
        <a:xfrm>
          <a:off x="2087343" y="562902"/>
          <a:ext cx="834729" cy="834729"/>
        </a:xfrm>
        <a:prstGeom prst="ellipse">
          <a:avLst/>
        </a:prstGeom>
        <a:solidFill>
          <a:srgbClr val="1129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t>30 + Years and Counting</a:t>
          </a:r>
        </a:p>
      </dsp:txBody>
      <dsp:txXfrm>
        <a:off x="2209586" y="685145"/>
        <a:ext cx="590243" cy="590243"/>
      </dsp:txXfrm>
    </dsp:sp>
    <dsp:sp modelId="{F43A201C-4330-4373-94C2-AC3B93AC0767}">
      <dsp:nvSpPr>
        <dsp:cNvPr id="0" name=""/>
        <dsp:cNvSpPr/>
      </dsp:nvSpPr>
      <dsp:spPr>
        <a:xfrm>
          <a:off x="4841949" y="896794"/>
          <a:ext cx="1252093" cy="8351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Improves parenting skills and confidence</a:t>
          </a:r>
        </a:p>
      </dsp:txBody>
      <dsp:txXfrm>
        <a:off x="5042284" y="896794"/>
        <a:ext cx="1051758" cy="835146"/>
      </dsp:txXfrm>
    </dsp:sp>
    <dsp:sp modelId="{9AC8D779-2B81-40F6-AC60-000E4E6C409E}">
      <dsp:nvSpPr>
        <dsp:cNvPr id="0" name=""/>
        <dsp:cNvSpPr/>
      </dsp:nvSpPr>
      <dsp:spPr>
        <a:xfrm>
          <a:off x="4174166" y="562902"/>
          <a:ext cx="834729" cy="834729"/>
        </a:xfrm>
        <a:prstGeom prst="ellipse">
          <a:avLst/>
        </a:prstGeom>
        <a:solidFill>
          <a:srgbClr val="1129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t>Proven Results </a:t>
          </a:r>
        </a:p>
      </dsp:txBody>
      <dsp:txXfrm>
        <a:off x="4296409" y="685145"/>
        <a:ext cx="590243" cy="5902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BDD1F-BA9B-471D-9FED-B472E8002A2E}">
      <dsp:nvSpPr>
        <dsp:cNvPr id="0" name=""/>
        <dsp:cNvSpPr/>
      </dsp:nvSpPr>
      <dsp:spPr>
        <a:xfrm rot="16200000">
          <a:off x="-1060090" y="1750674"/>
          <a:ext cx="2628805" cy="409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1282" bIns="0" numCol="1" spcCol="1270" anchor="t" anchorCtr="0">
          <a:noAutofit/>
        </a:bodyPr>
        <a:lstStyle/>
        <a:p>
          <a:pPr marL="0" lvl="0" indent="0" algn="r" defTabSz="1244600">
            <a:lnSpc>
              <a:spcPct val="90000"/>
            </a:lnSpc>
            <a:spcBef>
              <a:spcPct val="0"/>
            </a:spcBef>
            <a:spcAft>
              <a:spcPct val="35000"/>
            </a:spcAft>
            <a:buNone/>
          </a:pPr>
          <a:r>
            <a:rPr lang="en-US" sz="2800" kern="1200" dirty="0">
              <a:solidFill>
                <a:srgbClr val="464646"/>
              </a:solidFill>
            </a:rPr>
            <a:t>For children</a:t>
          </a:r>
        </a:p>
      </dsp:txBody>
      <dsp:txXfrm>
        <a:off x="-1060090" y="1750674"/>
        <a:ext cx="2628805" cy="409642"/>
      </dsp:txXfrm>
    </dsp:sp>
    <dsp:sp modelId="{DB1A338B-D650-45AE-B7F9-19A3AAAB1C71}">
      <dsp:nvSpPr>
        <dsp:cNvPr id="0" name=""/>
        <dsp:cNvSpPr/>
      </dsp:nvSpPr>
      <dsp:spPr>
        <a:xfrm>
          <a:off x="459133" y="641092"/>
          <a:ext cx="2040451" cy="2628805"/>
        </a:xfrm>
        <a:prstGeom prst="rect">
          <a:avLst/>
        </a:prstGeom>
        <a:solidFill>
          <a:srgbClr val="0093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61282" rIns="128016" bIns="128016"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bg1"/>
              </a:solidFill>
            </a:rPr>
            <a:t>Improved behavior and social emotional skills </a:t>
          </a:r>
        </a:p>
        <a:p>
          <a:pPr marL="114300" lvl="1" indent="-114300" algn="l" defTabSz="622300">
            <a:lnSpc>
              <a:spcPct val="90000"/>
            </a:lnSpc>
            <a:spcBef>
              <a:spcPct val="0"/>
            </a:spcBef>
            <a:spcAft>
              <a:spcPct val="15000"/>
            </a:spcAft>
            <a:buChar char="•"/>
          </a:pPr>
          <a:r>
            <a:rPr lang="en-US" sz="1400" kern="1200" dirty="0">
              <a:solidFill>
                <a:schemeClr val="bg1"/>
              </a:solidFill>
            </a:rPr>
            <a:t>Better self-regulation </a:t>
          </a:r>
        </a:p>
        <a:p>
          <a:pPr marL="114300" lvl="1" indent="-114300" algn="l" defTabSz="622300">
            <a:lnSpc>
              <a:spcPct val="90000"/>
            </a:lnSpc>
            <a:spcBef>
              <a:spcPct val="0"/>
            </a:spcBef>
            <a:spcAft>
              <a:spcPct val="15000"/>
            </a:spcAft>
            <a:buChar char="•"/>
          </a:pPr>
          <a:r>
            <a:rPr lang="en-US" sz="1400" kern="1200" dirty="0">
              <a:solidFill>
                <a:schemeClr val="bg1"/>
              </a:solidFill>
            </a:rPr>
            <a:t>Improved health </a:t>
          </a:r>
        </a:p>
        <a:p>
          <a:pPr marL="114300" lvl="1" indent="-114300" algn="l" defTabSz="622300">
            <a:lnSpc>
              <a:spcPct val="90000"/>
            </a:lnSpc>
            <a:spcBef>
              <a:spcPct val="0"/>
            </a:spcBef>
            <a:spcAft>
              <a:spcPct val="15000"/>
            </a:spcAft>
            <a:buChar char="•"/>
          </a:pPr>
          <a:r>
            <a:rPr lang="en-US" sz="1400" kern="1200" dirty="0">
              <a:solidFill>
                <a:schemeClr val="bg1"/>
              </a:solidFill>
            </a:rPr>
            <a:t>Better parent-child relationship</a:t>
          </a:r>
        </a:p>
      </dsp:txBody>
      <dsp:txXfrm>
        <a:off x="459133" y="641092"/>
        <a:ext cx="2040451" cy="2628805"/>
      </dsp:txXfrm>
    </dsp:sp>
    <dsp:sp modelId="{C8BFF813-0FF8-4995-90F0-6F6D28934B16}">
      <dsp:nvSpPr>
        <dsp:cNvPr id="0" name=""/>
        <dsp:cNvSpPr/>
      </dsp:nvSpPr>
      <dsp:spPr>
        <a:xfrm>
          <a:off x="0" y="34044"/>
          <a:ext cx="819284" cy="819284"/>
        </a:xfrm>
        <a:prstGeom prst="rect">
          <a:avLst/>
        </a:prstGeom>
        <a:blipFill>
          <a:blip xmlns:r="http://schemas.openxmlformats.org/officeDocument/2006/relationships" r:embed="rId1">
            <a:duotone>
              <a:prstClr val="black"/>
              <a:schemeClr val="tx2">
                <a:tint val="45000"/>
                <a:satMod val="400000"/>
              </a:schemeClr>
            </a:duotone>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0E5E0DA-C791-454F-806C-F6CA4AB3EBC8}">
      <dsp:nvSpPr>
        <dsp:cNvPr id="0" name=""/>
        <dsp:cNvSpPr/>
      </dsp:nvSpPr>
      <dsp:spPr>
        <a:xfrm rot="16200000">
          <a:off x="1932571" y="1750674"/>
          <a:ext cx="2628805" cy="409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1282" bIns="0" numCol="1" spcCol="1270" anchor="t" anchorCtr="0">
          <a:noAutofit/>
        </a:bodyPr>
        <a:lstStyle/>
        <a:p>
          <a:pPr marL="0" lvl="0" indent="0" algn="r" defTabSz="1244600">
            <a:lnSpc>
              <a:spcPct val="90000"/>
            </a:lnSpc>
            <a:spcBef>
              <a:spcPct val="0"/>
            </a:spcBef>
            <a:spcAft>
              <a:spcPct val="35000"/>
            </a:spcAft>
            <a:buNone/>
          </a:pPr>
          <a:r>
            <a:rPr lang="en-US" sz="2800" kern="1200" dirty="0"/>
            <a:t>For parents</a:t>
          </a:r>
        </a:p>
      </dsp:txBody>
      <dsp:txXfrm>
        <a:off x="1932571" y="1750674"/>
        <a:ext cx="2628805" cy="409642"/>
      </dsp:txXfrm>
    </dsp:sp>
    <dsp:sp modelId="{BB7ABF9F-CED9-4ADF-BABD-224F2F243342}">
      <dsp:nvSpPr>
        <dsp:cNvPr id="0" name=""/>
        <dsp:cNvSpPr/>
      </dsp:nvSpPr>
      <dsp:spPr>
        <a:xfrm>
          <a:off x="3451795" y="641092"/>
          <a:ext cx="2040451" cy="2628805"/>
        </a:xfrm>
        <a:prstGeom prst="rect">
          <a:avLst/>
        </a:prstGeom>
        <a:solidFill>
          <a:srgbClr val="EBEBE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61282" rIns="128016" bIns="128016"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0093D3"/>
              </a:solidFill>
            </a:rPr>
            <a:t>Decreased stress, anxiety, and depression</a:t>
          </a:r>
        </a:p>
        <a:p>
          <a:pPr marL="114300" lvl="1" indent="-114300" algn="l" defTabSz="622300">
            <a:lnSpc>
              <a:spcPct val="90000"/>
            </a:lnSpc>
            <a:spcBef>
              <a:spcPct val="0"/>
            </a:spcBef>
            <a:spcAft>
              <a:spcPct val="15000"/>
            </a:spcAft>
            <a:buChar char="•"/>
          </a:pPr>
          <a:r>
            <a:rPr lang="en-US" sz="1400" kern="1200" dirty="0">
              <a:solidFill>
                <a:srgbClr val="0093D3"/>
              </a:solidFill>
            </a:rPr>
            <a:t>Increased confidence and competence in parenting</a:t>
          </a:r>
        </a:p>
        <a:p>
          <a:pPr marL="114300" lvl="1" indent="-114300" algn="l" defTabSz="622300">
            <a:lnSpc>
              <a:spcPct val="90000"/>
            </a:lnSpc>
            <a:spcBef>
              <a:spcPct val="0"/>
            </a:spcBef>
            <a:spcAft>
              <a:spcPct val="15000"/>
            </a:spcAft>
            <a:buChar char="•"/>
          </a:pPr>
          <a:r>
            <a:rPr lang="en-US" sz="1400" kern="1200" dirty="0">
              <a:solidFill>
                <a:srgbClr val="0093D3"/>
              </a:solidFill>
            </a:rPr>
            <a:t>Better parent-child relationships</a:t>
          </a:r>
        </a:p>
      </dsp:txBody>
      <dsp:txXfrm>
        <a:off x="3451795" y="641092"/>
        <a:ext cx="2040451" cy="2628805"/>
      </dsp:txXfrm>
    </dsp:sp>
    <dsp:sp modelId="{BB170ADA-0026-456A-869E-DCE677947EDF}">
      <dsp:nvSpPr>
        <dsp:cNvPr id="0" name=""/>
        <dsp:cNvSpPr/>
      </dsp:nvSpPr>
      <dsp:spPr>
        <a:xfrm>
          <a:off x="3042152" y="100365"/>
          <a:ext cx="819284" cy="819284"/>
        </a:xfrm>
        <a:prstGeom prst="rect">
          <a:avLst/>
        </a:prstGeom>
        <a:blipFill rotWithShape="1">
          <a:blip xmlns:r="http://schemas.openxmlformats.org/officeDocument/2006/relationships" r:embed="rId2">
            <a:duotone>
              <a:prstClr val="black"/>
              <a:srgbClr val="212121">
                <a:tint val="45000"/>
                <a:satMod val="400000"/>
              </a:srgbClr>
            </a:duotone>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9B02D56-5AD6-4D13-B9D9-3D6764485AE5}">
      <dsp:nvSpPr>
        <dsp:cNvPr id="0" name=""/>
        <dsp:cNvSpPr/>
      </dsp:nvSpPr>
      <dsp:spPr>
        <a:xfrm rot="16200000">
          <a:off x="4925233" y="1750674"/>
          <a:ext cx="2628805" cy="409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1282" bIns="0" numCol="1" spcCol="1270" anchor="t" anchorCtr="0">
          <a:noAutofit/>
        </a:bodyPr>
        <a:lstStyle/>
        <a:p>
          <a:pPr marL="0" lvl="0" indent="0" algn="r" defTabSz="1244600">
            <a:lnSpc>
              <a:spcPct val="90000"/>
            </a:lnSpc>
            <a:spcBef>
              <a:spcPct val="0"/>
            </a:spcBef>
            <a:spcAft>
              <a:spcPct val="35000"/>
            </a:spcAft>
            <a:buNone/>
          </a:pPr>
          <a:r>
            <a:rPr lang="en-US" sz="2800" kern="1200" dirty="0">
              <a:solidFill>
                <a:srgbClr val="464646"/>
              </a:solidFill>
            </a:rPr>
            <a:t>For community</a:t>
          </a:r>
        </a:p>
      </dsp:txBody>
      <dsp:txXfrm>
        <a:off x="4925233" y="1750674"/>
        <a:ext cx="2628805" cy="409642"/>
      </dsp:txXfrm>
    </dsp:sp>
    <dsp:sp modelId="{5BFCDA64-E89C-441B-A90B-E58EC3CAC8B2}">
      <dsp:nvSpPr>
        <dsp:cNvPr id="0" name=""/>
        <dsp:cNvSpPr/>
      </dsp:nvSpPr>
      <dsp:spPr>
        <a:xfrm>
          <a:off x="6444456" y="641092"/>
          <a:ext cx="2040451" cy="2628805"/>
        </a:xfrm>
        <a:prstGeom prst="rect">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61282" rIns="128016" bIns="128016"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bg1"/>
              </a:solidFill>
            </a:rPr>
            <a:t>Decreased out-of-home placements</a:t>
          </a:r>
        </a:p>
        <a:p>
          <a:pPr marL="114300" lvl="1" indent="-114300" algn="l" defTabSz="622300">
            <a:lnSpc>
              <a:spcPct val="90000"/>
            </a:lnSpc>
            <a:spcBef>
              <a:spcPct val="0"/>
            </a:spcBef>
            <a:spcAft>
              <a:spcPct val="15000"/>
            </a:spcAft>
            <a:buChar char="•"/>
          </a:pPr>
          <a:r>
            <a:rPr lang="en-US" sz="1400" kern="1200" dirty="0">
              <a:solidFill>
                <a:schemeClr val="bg1"/>
              </a:solidFill>
            </a:rPr>
            <a:t>Decreased child maltreatment cases </a:t>
          </a:r>
        </a:p>
        <a:p>
          <a:pPr marL="114300" lvl="1" indent="-114300" algn="l" defTabSz="622300">
            <a:lnSpc>
              <a:spcPct val="90000"/>
            </a:lnSpc>
            <a:spcBef>
              <a:spcPct val="0"/>
            </a:spcBef>
            <a:spcAft>
              <a:spcPct val="15000"/>
            </a:spcAft>
            <a:buChar char="•"/>
          </a:pPr>
          <a:r>
            <a:rPr lang="en-US" sz="1400" kern="1200" dirty="0">
              <a:solidFill>
                <a:schemeClr val="bg1"/>
              </a:solidFill>
            </a:rPr>
            <a:t>Decreased child maltreatment injuries</a:t>
          </a:r>
        </a:p>
        <a:p>
          <a:pPr marL="114300" lvl="1" indent="-114300" algn="l" defTabSz="622300">
            <a:lnSpc>
              <a:spcPct val="90000"/>
            </a:lnSpc>
            <a:spcBef>
              <a:spcPct val="0"/>
            </a:spcBef>
            <a:spcAft>
              <a:spcPct val="15000"/>
            </a:spcAft>
            <a:buChar char="•"/>
          </a:pPr>
          <a:r>
            <a:rPr lang="en-US" sz="1400" kern="1200" dirty="0">
              <a:solidFill>
                <a:schemeClr val="bg1"/>
              </a:solidFill>
            </a:rPr>
            <a:t>Improved health</a:t>
          </a:r>
        </a:p>
        <a:p>
          <a:pPr marL="114300" lvl="1" indent="-114300" algn="l" defTabSz="622300">
            <a:lnSpc>
              <a:spcPct val="90000"/>
            </a:lnSpc>
            <a:spcBef>
              <a:spcPct val="0"/>
            </a:spcBef>
            <a:spcAft>
              <a:spcPct val="15000"/>
            </a:spcAft>
            <a:buChar char="•"/>
          </a:pPr>
          <a:r>
            <a:rPr lang="en-US" sz="1400" kern="1200" dirty="0">
              <a:solidFill>
                <a:schemeClr val="bg1"/>
              </a:solidFill>
            </a:rPr>
            <a:t>Decreased juvenile justice cases</a:t>
          </a:r>
        </a:p>
      </dsp:txBody>
      <dsp:txXfrm>
        <a:off x="6444456" y="641092"/>
        <a:ext cx="2040451" cy="2628805"/>
      </dsp:txXfrm>
    </dsp:sp>
    <dsp:sp modelId="{89CED4B2-3663-43C0-84DE-E3BE44A6F532}">
      <dsp:nvSpPr>
        <dsp:cNvPr id="0" name=""/>
        <dsp:cNvSpPr/>
      </dsp:nvSpPr>
      <dsp:spPr>
        <a:xfrm>
          <a:off x="6034814" y="100365"/>
          <a:ext cx="819284" cy="819284"/>
        </a:xfrm>
        <a:prstGeom prst="rect">
          <a:avLst/>
        </a:prstGeom>
        <a:blipFill>
          <a:blip xmlns:r="http://schemas.openxmlformats.org/officeDocument/2006/relationships"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DB221-6B1C-46F3-97E1-A52A5C73805E}">
      <dsp:nvSpPr>
        <dsp:cNvPr id="0" name=""/>
        <dsp:cNvSpPr/>
      </dsp:nvSpPr>
      <dsp:spPr>
        <a:xfrm>
          <a:off x="0" y="0"/>
          <a:ext cx="6570578" cy="606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Use of strength-based self-regulatory framework</a:t>
          </a:r>
        </a:p>
      </dsp:txBody>
      <dsp:txXfrm>
        <a:off x="17771" y="17771"/>
        <a:ext cx="5844850" cy="571214"/>
      </dsp:txXfrm>
    </dsp:sp>
    <dsp:sp modelId="{39A04D02-90EF-4270-BEB2-42BA71C60123}">
      <dsp:nvSpPr>
        <dsp:cNvPr id="0" name=""/>
        <dsp:cNvSpPr/>
      </dsp:nvSpPr>
      <dsp:spPr>
        <a:xfrm>
          <a:off x="490660" y="691028"/>
          <a:ext cx="6570578" cy="606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Parents determine the goals</a:t>
          </a:r>
        </a:p>
      </dsp:txBody>
      <dsp:txXfrm>
        <a:off x="508431" y="708799"/>
        <a:ext cx="5649984" cy="571214"/>
      </dsp:txXfrm>
    </dsp:sp>
    <dsp:sp modelId="{38D2CA24-A625-4D3C-93BC-4F582846BFEF}">
      <dsp:nvSpPr>
        <dsp:cNvPr id="0" name=""/>
        <dsp:cNvSpPr/>
      </dsp:nvSpPr>
      <dsp:spPr>
        <a:xfrm>
          <a:off x="981320" y="1382057"/>
          <a:ext cx="6570578" cy="606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Practitioners use examples that are relevant to the family</a:t>
          </a:r>
        </a:p>
      </dsp:txBody>
      <dsp:txXfrm>
        <a:off x="999091" y="1399828"/>
        <a:ext cx="5649984" cy="571214"/>
      </dsp:txXfrm>
    </dsp:sp>
    <dsp:sp modelId="{67F49592-31FF-4CB0-BD47-FB5487E4F05E}">
      <dsp:nvSpPr>
        <dsp:cNvPr id="0" name=""/>
        <dsp:cNvSpPr/>
      </dsp:nvSpPr>
      <dsp:spPr>
        <a:xfrm>
          <a:off x="1471980" y="2073086"/>
          <a:ext cx="6570578" cy="606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 menu of parenting strategies</a:t>
          </a:r>
        </a:p>
      </dsp:txBody>
      <dsp:txXfrm>
        <a:off x="1489751" y="2090857"/>
        <a:ext cx="5649984" cy="571214"/>
      </dsp:txXfrm>
    </dsp:sp>
    <dsp:sp modelId="{75E409D3-944D-4404-A6B6-BC0ED4B08C40}">
      <dsp:nvSpPr>
        <dsp:cNvPr id="0" name=""/>
        <dsp:cNvSpPr/>
      </dsp:nvSpPr>
      <dsp:spPr>
        <a:xfrm>
          <a:off x="1962640" y="2764115"/>
          <a:ext cx="6570578" cy="606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Practitioner helps the parent to make informed choices</a:t>
          </a:r>
        </a:p>
      </dsp:txBody>
      <dsp:txXfrm>
        <a:off x="1980411" y="2781886"/>
        <a:ext cx="5649984" cy="571214"/>
      </dsp:txXfrm>
    </dsp:sp>
    <dsp:sp modelId="{750B36B5-C484-4D81-AEE8-FD277237482A}">
      <dsp:nvSpPr>
        <dsp:cNvPr id="0" name=""/>
        <dsp:cNvSpPr/>
      </dsp:nvSpPr>
      <dsp:spPr>
        <a:xfrm>
          <a:off x="6176186" y="443269"/>
          <a:ext cx="394392" cy="39439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264924" y="443269"/>
        <a:ext cx="216916" cy="296780"/>
      </dsp:txXfrm>
    </dsp:sp>
    <dsp:sp modelId="{5E1282D6-F9AC-49A2-91FB-0EB538EA1D7F}">
      <dsp:nvSpPr>
        <dsp:cNvPr id="0" name=""/>
        <dsp:cNvSpPr/>
      </dsp:nvSpPr>
      <dsp:spPr>
        <a:xfrm>
          <a:off x="6666846" y="1134298"/>
          <a:ext cx="394392" cy="39439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755584" y="1134298"/>
        <a:ext cx="216916" cy="296780"/>
      </dsp:txXfrm>
    </dsp:sp>
    <dsp:sp modelId="{54D13EAB-7B9E-4F0A-A70F-4CB27B2D3D4F}">
      <dsp:nvSpPr>
        <dsp:cNvPr id="0" name=""/>
        <dsp:cNvSpPr/>
      </dsp:nvSpPr>
      <dsp:spPr>
        <a:xfrm>
          <a:off x="7157506" y="1815214"/>
          <a:ext cx="394392" cy="39439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246244" y="1815214"/>
        <a:ext cx="216916" cy="296780"/>
      </dsp:txXfrm>
    </dsp:sp>
    <dsp:sp modelId="{2B74B206-A948-481E-A66D-B2D1B53631E3}">
      <dsp:nvSpPr>
        <dsp:cNvPr id="0" name=""/>
        <dsp:cNvSpPr/>
      </dsp:nvSpPr>
      <dsp:spPr>
        <a:xfrm>
          <a:off x="7648166" y="2512985"/>
          <a:ext cx="394392" cy="39439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736904" y="2512985"/>
        <a:ext cx="216916" cy="2967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77B13-8680-472D-8891-8BCC04779C4F}">
      <dsp:nvSpPr>
        <dsp:cNvPr id="0" name=""/>
        <dsp:cNvSpPr/>
      </dsp:nvSpPr>
      <dsp:spPr>
        <a:xfrm rot="16200000">
          <a:off x="-852427" y="853152"/>
          <a:ext cx="3593657" cy="1887351"/>
        </a:xfrm>
        <a:prstGeom prst="flowChartManualOperati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621" bIns="0" numCol="1" spcCol="1270" anchor="t" anchorCtr="0">
          <a:noAutofit/>
        </a:bodyPr>
        <a:lstStyle/>
        <a:p>
          <a:pPr marL="0" lvl="0" indent="0" algn="l" defTabSz="844550">
            <a:lnSpc>
              <a:spcPct val="90000"/>
            </a:lnSpc>
            <a:spcBef>
              <a:spcPct val="0"/>
            </a:spcBef>
            <a:spcAft>
              <a:spcPct val="35000"/>
            </a:spcAft>
            <a:buNone/>
          </a:pPr>
          <a:r>
            <a:rPr lang="en-US" sz="1900" kern="1200" dirty="0"/>
            <a:t>Promoting Positive Relationships</a:t>
          </a:r>
        </a:p>
        <a:p>
          <a:pPr marL="114300" lvl="1" indent="-114300" algn="l" defTabSz="666750">
            <a:lnSpc>
              <a:spcPct val="90000"/>
            </a:lnSpc>
            <a:spcBef>
              <a:spcPct val="0"/>
            </a:spcBef>
            <a:spcAft>
              <a:spcPct val="15000"/>
            </a:spcAft>
            <a:buChar char="•"/>
          </a:pPr>
          <a:r>
            <a:rPr lang="en-US" sz="1500" kern="1200" dirty="0"/>
            <a:t>Brief quality time</a:t>
          </a:r>
        </a:p>
        <a:p>
          <a:pPr marL="114300" lvl="1" indent="-114300" algn="l" defTabSz="666750">
            <a:lnSpc>
              <a:spcPct val="90000"/>
            </a:lnSpc>
            <a:spcBef>
              <a:spcPct val="0"/>
            </a:spcBef>
            <a:spcAft>
              <a:spcPct val="15000"/>
            </a:spcAft>
            <a:buChar char="•"/>
          </a:pPr>
          <a:r>
            <a:rPr lang="en-US" sz="1500" kern="1200" dirty="0"/>
            <a:t>Talking with children</a:t>
          </a:r>
        </a:p>
        <a:p>
          <a:pPr marL="114300" lvl="1" indent="-114300" algn="l" defTabSz="666750">
            <a:lnSpc>
              <a:spcPct val="90000"/>
            </a:lnSpc>
            <a:spcBef>
              <a:spcPct val="0"/>
            </a:spcBef>
            <a:spcAft>
              <a:spcPct val="15000"/>
            </a:spcAft>
            <a:buChar char="•"/>
          </a:pPr>
          <a:r>
            <a:rPr lang="en-US" sz="1500" kern="1200" dirty="0"/>
            <a:t>Affection</a:t>
          </a:r>
        </a:p>
      </dsp:txBody>
      <dsp:txXfrm rot="5400000">
        <a:off x="726" y="718730"/>
        <a:ext cx="1887351" cy="2156195"/>
      </dsp:txXfrm>
    </dsp:sp>
    <dsp:sp modelId="{ECF0A68D-ED74-4B6F-BC39-3FFCB151D401}">
      <dsp:nvSpPr>
        <dsp:cNvPr id="0" name=""/>
        <dsp:cNvSpPr/>
      </dsp:nvSpPr>
      <dsp:spPr>
        <a:xfrm rot="16200000">
          <a:off x="1176475" y="853152"/>
          <a:ext cx="3593657" cy="1887351"/>
        </a:xfrm>
        <a:prstGeom prst="flowChartManualOperati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621" bIns="0" numCol="1" spcCol="1270" anchor="t" anchorCtr="0">
          <a:noAutofit/>
        </a:bodyPr>
        <a:lstStyle/>
        <a:p>
          <a:pPr marL="0" lvl="0" indent="0" algn="l" defTabSz="844550">
            <a:lnSpc>
              <a:spcPct val="90000"/>
            </a:lnSpc>
            <a:spcBef>
              <a:spcPct val="0"/>
            </a:spcBef>
            <a:spcAft>
              <a:spcPct val="35000"/>
            </a:spcAft>
            <a:buNone/>
          </a:pPr>
          <a:r>
            <a:rPr lang="en-US" sz="1900" kern="1200" dirty="0"/>
            <a:t>Encouraging Desirable Behavior</a:t>
          </a:r>
        </a:p>
        <a:p>
          <a:pPr marL="114300" lvl="1" indent="-114300" algn="l" defTabSz="666750">
            <a:lnSpc>
              <a:spcPct val="90000"/>
            </a:lnSpc>
            <a:spcBef>
              <a:spcPct val="0"/>
            </a:spcBef>
            <a:spcAft>
              <a:spcPct val="15000"/>
            </a:spcAft>
            <a:buChar char="•"/>
          </a:pPr>
          <a:r>
            <a:rPr lang="en-US" sz="1500" kern="1200" dirty="0"/>
            <a:t>Descriptive praise</a:t>
          </a:r>
        </a:p>
        <a:p>
          <a:pPr marL="114300" lvl="1" indent="-114300" algn="l" defTabSz="666750">
            <a:lnSpc>
              <a:spcPct val="90000"/>
            </a:lnSpc>
            <a:spcBef>
              <a:spcPct val="0"/>
            </a:spcBef>
            <a:spcAft>
              <a:spcPct val="15000"/>
            </a:spcAft>
            <a:buChar char="•"/>
          </a:pPr>
          <a:r>
            <a:rPr lang="en-US" sz="1500" kern="1200" dirty="0"/>
            <a:t>Positive attention</a:t>
          </a:r>
        </a:p>
        <a:p>
          <a:pPr marL="114300" lvl="1" indent="-114300" algn="l" defTabSz="666750">
            <a:lnSpc>
              <a:spcPct val="90000"/>
            </a:lnSpc>
            <a:spcBef>
              <a:spcPct val="0"/>
            </a:spcBef>
            <a:spcAft>
              <a:spcPct val="15000"/>
            </a:spcAft>
            <a:buChar char="•"/>
          </a:pPr>
          <a:r>
            <a:rPr lang="en-US" sz="1500" kern="1200" dirty="0"/>
            <a:t>Engaging activities</a:t>
          </a:r>
        </a:p>
      </dsp:txBody>
      <dsp:txXfrm rot="5400000">
        <a:off x="2029628" y="718730"/>
        <a:ext cx="1887351" cy="2156195"/>
      </dsp:txXfrm>
    </dsp:sp>
    <dsp:sp modelId="{514EC5EB-ED1F-4B9D-9919-966F8EF802E2}">
      <dsp:nvSpPr>
        <dsp:cNvPr id="0" name=""/>
        <dsp:cNvSpPr/>
      </dsp:nvSpPr>
      <dsp:spPr>
        <a:xfrm rot="16200000">
          <a:off x="3205378" y="853152"/>
          <a:ext cx="3593657" cy="1887351"/>
        </a:xfrm>
        <a:prstGeom prst="flowChartManualOperati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621" bIns="0" numCol="1" spcCol="1270" anchor="t" anchorCtr="0">
          <a:noAutofit/>
        </a:bodyPr>
        <a:lstStyle/>
        <a:p>
          <a:pPr marL="0" lvl="0" indent="0" algn="l" defTabSz="844550">
            <a:lnSpc>
              <a:spcPct val="90000"/>
            </a:lnSpc>
            <a:spcBef>
              <a:spcPct val="0"/>
            </a:spcBef>
            <a:spcAft>
              <a:spcPct val="35000"/>
            </a:spcAft>
            <a:buNone/>
          </a:pPr>
          <a:r>
            <a:rPr lang="en-US" sz="1900" kern="1200" dirty="0"/>
            <a:t>Teaching New Skills and Behaviors</a:t>
          </a:r>
        </a:p>
        <a:p>
          <a:pPr marL="114300" lvl="1" indent="-114300" algn="l" defTabSz="666750">
            <a:lnSpc>
              <a:spcPct val="90000"/>
            </a:lnSpc>
            <a:spcBef>
              <a:spcPct val="0"/>
            </a:spcBef>
            <a:spcAft>
              <a:spcPct val="15000"/>
            </a:spcAft>
            <a:buChar char="•"/>
          </a:pPr>
          <a:r>
            <a:rPr lang="en-US" sz="1500" kern="1200" dirty="0"/>
            <a:t>Modeling</a:t>
          </a:r>
        </a:p>
        <a:p>
          <a:pPr marL="114300" lvl="1" indent="-114300" algn="l" defTabSz="666750">
            <a:lnSpc>
              <a:spcPct val="90000"/>
            </a:lnSpc>
            <a:spcBef>
              <a:spcPct val="0"/>
            </a:spcBef>
            <a:spcAft>
              <a:spcPct val="15000"/>
            </a:spcAft>
            <a:buChar char="•"/>
          </a:pPr>
          <a:r>
            <a:rPr lang="en-US" sz="1500" kern="1200" dirty="0"/>
            <a:t>Incidental teaching</a:t>
          </a:r>
        </a:p>
        <a:p>
          <a:pPr marL="114300" lvl="1" indent="-114300" algn="l" defTabSz="666750">
            <a:lnSpc>
              <a:spcPct val="90000"/>
            </a:lnSpc>
            <a:spcBef>
              <a:spcPct val="0"/>
            </a:spcBef>
            <a:spcAft>
              <a:spcPct val="15000"/>
            </a:spcAft>
            <a:buChar char="•"/>
          </a:pPr>
          <a:r>
            <a:rPr lang="en-US" sz="1500" kern="1200" dirty="0"/>
            <a:t>Ask, Say, Do</a:t>
          </a:r>
        </a:p>
        <a:p>
          <a:pPr marL="114300" lvl="1" indent="-114300" algn="l" defTabSz="666750">
            <a:lnSpc>
              <a:spcPct val="90000"/>
            </a:lnSpc>
            <a:spcBef>
              <a:spcPct val="0"/>
            </a:spcBef>
            <a:spcAft>
              <a:spcPct val="15000"/>
            </a:spcAft>
            <a:buChar char="•"/>
          </a:pPr>
          <a:r>
            <a:rPr lang="en-US" sz="1500" kern="1200" dirty="0"/>
            <a:t>Behavior charts</a:t>
          </a:r>
        </a:p>
      </dsp:txBody>
      <dsp:txXfrm rot="5400000">
        <a:off x="4058531" y="718730"/>
        <a:ext cx="1887351" cy="21561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17" tIns="47109" rIns="94217" bIns="47109"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17" tIns="47109" rIns="94217" bIns="47109" rtlCol="0"/>
          <a:lstStyle>
            <a:lvl1pPr algn="r">
              <a:defRPr sz="1200"/>
            </a:lvl1pPr>
          </a:lstStyle>
          <a:p>
            <a:fld id="{DA5A4725-E80F-5942-86EB-7F6FA9D42C52}" type="datetime1">
              <a:rPr lang="en-US" smtClean="0"/>
              <a:t>5/16/2024</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17" tIns="47109" rIns="94217" bIns="47109" rtlCol="0" anchor="b"/>
          <a:lstStyle>
            <a:lvl1pPr algn="l">
              <a:defRPr sz="1200"/>
            </a:lvl1pPr>
          </a:lstStyle>
          <a:p>
            <a:r>
              <a:rPr lang="en-US"/>
              <a:t>Aldridge, Murray, Prinz, Boothroyd, Veazey, &amp; Morgan  (2016, March)</a:t>
            </a:r>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17" tIns="47109" rIns="94217" bIns="47109" rtlCol="0" anchor="b"/>
          <a:lstStyle>
            <a:lvl1pPr algn="r">
              <a:defRPr sz="1200"/>
            </a:lvl1pPr>
          </a:lstStyle>
          <a:p>
            <a:fld id="{29FDCF67-EAAF-BB45-B29D-BA42267872AE}" type="slidenum">
              <a:rPr lang="en-US" smtClean="0"/>
              <a:t>‹#›</a:t>
            </a:fld>
            <a:endParaRPr lang="en-US"/>
          </a:p>
        </p:txBody>
      </p:sp>
    </p:spTree>
    <p:extLst>
      <p:ext uri="{BB962C8B-B14F-4D97-AF65-F5344CB8AC3E}">
        <p14:creationId xmlns:p14="http://schemas.microsoft.com/office/powerpoint/2010/main" val="263060784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17" tIns="47109" rIns="94217" bIns="47109"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17" tIns="47109" rIns="94217" bIns="47109" rtlCol="0"/>
          <a:lstStyle>
            <a:lvl1pPr algn="r">
              <a:defRPr sz="1200"/>
            </a:lvl1pPr>
          </a:lstStyle>
          <a:p>
            <a:fld id="{F4DEFBC8-BE9F-7E40-A9E1-E8999EA974B2}" type="datetime1">
              <a:rPr lang="en-US" smtClean="0"/>
              <a:t>5/16/2024</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17" tIns="47109" rIns="94217" bIns="47109"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17" tIns="47109" rIns="94217" bIns="471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17" tIns="47109" rIns="94217" bIns="47109" rtlCol="0" anchor="b"/>
          <a:lstStyle>
            <a:lvl1pPr algn="l">
              <a:defRPr sz="1200"/>
            </a:lvl1pPr>
          </a:lstStyle>
          <a:p>
            <a:r>
              <a:rPr lang="en-US"/>
              <a:t>Aldridge, Murray, Prinz, Boothroyd, Veazey, &amp; Morgan  (2016, March)</a:t>
            </a:r>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17" tIns="47109" rIns="94217" bIns="47109" rtlCol="0" anchor="b"/>
          <a:lstStyle>
            <a:lvl1pPr algn="r">
              <a:defRPr sz="1200"/>
            </a:lvl1pPr>
          </a:lstStyle>
          <a:p>
            <a:fld id="{50751086-7DE5-584C-9196-DD0F778C4C3A}" type="slidenum">
              <a:rPr lang="en-US" smtClean="0"/>
              <a:t>‹#›</a:t>
            </a:fld>
            <a:endParaRPr lang="en-US"/>
          </a:p>
        </p:txBody>
      </p:sp>
    </p:spTree>
    <p:extLst>
      <p:ext uri="{BB962C8B-B14F-4D97-AF65-F5344CB8AC3E}">
        <p14:creationId xmlns:p14="http://schemas.microsoft.com/office/powerpoint/2010/main" val="4240131926"/>
      </p:ext>
    </p:extLst>
  </p:cSld>
  <p:clrMap bg1="lt1" tx1="dk1" bg2="lt2" tx2="dk2" accent1="accent1" accent2="accent2" accent3="accent3" accent4="accent4" accent5="accent5" accent6="accent6" hlink="hlink" folHlink="folHlink"/>
  <p:hf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a:t>
            </a:fld>
            <a:endParaRPr lang="en-US"/>
          </a:p>
        </p:txBody>
      </p:sp>
    </p:spTree>
    <p:extLst>
      <p:ext uri="{BB962C8B-B14F-4D97-AF65-F5344CB8AC3E}">
        <p14:creationId xmlns:p14="http://schemas.microsoft.com/office/powerpoint/2010/main" val="662013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10</a:t>
            </a:fld>
            <a:endParaRPr lang="en-US"/>
          </a:p>
        </p:txBody>
      </p:sp>
    </p:spTree>
    <p:extLst>
      <p:ext uri="{BB962C8B-B14F-4D97-AF65-F5344CB8AC3E}">
        <p14:creationId xmlns:p14="http://schemas.microsoft.com/office/powerpoint/2010/main" val="3503399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357">
              <a:defRPr/>
            </a:pPr>
            <a:r>
              <a:rPr lang="en-US" dirty="0"/>
              <a:t>The Triple</a:t>
            </a:r>
            <a:r>
              <a:rPr lang="en-US" baseline="0" dirty="0"/>
              <a:t> P model was developed by Professor Matt Sanders at the University of Queensland over 35 years ago and continues to be evaluated and tested to this day.  What started as an approach for families in need of intensive support has progressed to a public-health model with a population-level approach—designed to support the needs of every parent.</a:t>
            </a:r>
            <a:endParaRPr lang="en-US" dirty="0"/>
          </a:p>
          <a:p>
            <a:endParaRPr lang="en-US" dirty="0"/>
          </a:p>
        </p:txBody>
      </p:sp>
      <p:sp>
        <p:nvSpPr>
          <p:cNvPr id="4" name="Slide Number Placeholder 3"/>
          <p:cNvSpPr>
            <a:spLocks noGrp="1"/>
          </p:cNvSpPr>
          <p:nvPr>
            <p:ph type="sldNum" sz="quarter" idx="10"/>
          </p:nvPr>
        </p:nvSpPr>
        <p:spPr/>
        <p:txBody>
          <a:bodyPr/>
          <a:lstStyle/>
          <a:p>
            <a:fld id="{97DB29AC-A6B9-464C-93AF-91E6E76B16A6}" type="slidenum">
              <a:rPr lang="en-US" smtClean="0"/>
              <a:t>11</a:t>
            </a:fld>
            <a:endParaRPr lang="en-US"/>
          </a:p>
        </p:txBody>
      </p:sp>
    </p:spTree>
    <p:extLst>
      <p:ext uri="{BB962C8B-B14F-4D97-AF65-F5344CB8AC3E}">
        <p14:creationId xmlns:p14="http://schemas.microsoft.com/office/powerpoint/2010/main" val="4237989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12</a:t>
            </a:fld>
            <a:endParaRPr lang="en-US"/>
          </a:p>
        </p:txBody>
      </p:sp>
    </p:spTree>
    <p:extLst>
      <p:ext uri="{BB962C8B-B14F-4D97-AF65-F5344CB8AC3E}">
        <p14:creationId xmlns:p14="http://schemas.microsoft.com/office/powerpoint/2010/main" val="2771733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13</a:t>
            </a:fld>
            <a:endParaRPr lang="en-US"/>
          </a:p>
        </p:txBody>
      </p:sp>
    </p:spTree>
    <p:extLst>
      <p:ext uri="{BB962C8B-B14F-4D97-AF65-F5344CB8AC3E}">
        <p14:creationId xmlns:p14="http://schemas.microsoft.com/office/powerpoint/2010/main" val="3153167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14</a:t>
            </a:fld>
            <a:endParaRPr lang="en-US"/>
          </a:p>
        </p:txBody>
      </p:sp>
    </p:spTree>
    <p:extLst>
      <p:ext uri="{BB962C8B-B14F-4D97-AF65-F5344CB8AC3E}">
        <p14:creationId xmlns:p14="http://schemas.microsoft.com/office/powerpoint/2010/main" val="2359505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15</a:t>
            </a:fld>
            <a:endParaRPr lang="en-US"/>
          </a:p>
        </p:txBody>
      </p:sp>
    </p:spTree>
    <p:extLst>
      <p:ext uri="{BB962C8B-B14F-4D97-AF65-F5344CB8AC3E}">
        <p14:creationId xmlns:p14="http://schemas.microsoft.com/office/powerpoint/2010/main" val="1333115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panose="020B0604020202020204" pitchFamily="34" charset="0"/>
                <a:ea typeface="ＭＳ Ｐゴシック" panose="020B0600070205080204" pitchFamily="34" charset="-128"/>
              </a:defRPr>
            </a:lvl1pPr>
            <a:lvl2pPr marL="724228" indent="-278549">
              <a:defRPr sz="2300">
                <a:solidFill>
                  <a:schemeClr val="tx1"/>
                </a:solidFill>
                <a:latin typeface="Arial" panose="020B0604020202020204" pitchFamily="34" charset="0"/>
                <a:ea typeface="ＭＳ Ｐゴシック" panose="020B0600070205080204" pitchFamily="34" charset="-128"/>
              </a:defRPr>
            </a:lvl2pPr>
            <a:lvl3pPr marL="1114196" indent="-222839">
              <a:defRPr sz="2300">
                <a:solidFill>
                  <a:schemeClr val="tx1"/>
                </a:solidFill>
                <a:latin typeface="Arial" panose="020B0604020202020204" pitchFamily="34" charset="0"/>
                <a:ea typeface="ＭＳ Ｐゴシック" panose="020B0600070205080204" pitchFamily="34" charset="-128"/>
              </a:defRPr>
            </a:lvl3pPr>
            <a:lvl4pPr marL="1559875" indent="-222839">
              <a:defRPr sz="2300">
                <a:solidFill>
                  <a:schemeClr val="tx1"/>
                </a:solidFill>
                <a:latin typeface="Arial" panose="020B0604020202020204" pitchFamily="34" charset="0"/>
                <a:ea typeface="ＭＳ Ｐゴシック" panose="020B0600070205080204" pitchFamily="34" charset="-128"/>
              </a:defRPr>
            </a:lvl4pPr>
            <a:lvl5pPr marL="2005554" indent="-222839">
              <a:defRPr sz="2300">
                <a:solidFill>
                  <a:schemeClr val="tx1"/>
                </a:solidFill>
                <a:latin typeface="Arial" panose="020B0604020202020204" pitchFamily="34" charset="0"/>
                <a:ea typeface="ＭＳ Ｐゴシック" panose="020B0600070205080204" pitchFamily="34" charset="-128"/>
              </a:defRPr>
            </a:lvl5pPr>
            <a:lvl6pPr marL="2451232" indent="-222839" eaLnBrk="0" fontAlgn="base" hangingPunct="0">
              <a:spcBef>
                <a:spcPct val="0"/>
              </a:spcBef>
              <a:spcAft>
                <a:spcPct val="0"/>
              </a:spcAft>
              <a:defRPr sz="2300">
                <a:solidFill>
                  <a:schemeClr val="tx1"/>
                </a:solidFill>
                <a:latin typeface="Arial" panose="020B0604020202020204" pitchFamily="34" charset="0"/>
                <a:ea typeface="ＭＳ Ｐゴシック" panose="020B0600070205080204" pitchFamily="34" charset="-128"/>
              </a:defRPr>
            </a:lvl6pPr>
            <a:lvl7pPr marL="2896911" indent="-222839" eaLnBrk="0" fontAlgn="base" hangingPunct="0">
              <a:spcBef>
                <a:spcPct val="0"/>
              </a:spcBef>
              <a:spcAft>
                <a:spcPct val="0"/>
              </a:spcAft>
              <a:defRPr sz="2300">
                <a:solidFill>
                  <a:schemeClr val="tx1"/>
                </a:solidFill>
                <a:latin typeface="Arial" panose="020B0604020202020204" pitchFamily="34" charset="0"/>
                <a:ea typeface="ＭＳ Ｐゴシック" panose="020B0600070205080204" pitchFamily="34" charset="-128"/>
              </a:defRPr>
            </a:lvl7pPr>
            <a:lvl8pPr marL="3342589" indent="-222839" eaLnBrk="0" fontAlgn="base" hangingPunct="0">
              <a:spcBef>
                <a:spcPct val="0"/>
              </a:spcBef>
              <a:spcAft>
                <a:spcPct val="0"/>
              </a:spcAft>
              <a:defRPr sz="2300">
                <a:solidFill>
                  <a:schemeClr val="tx1"/>
                </a:solidFill>
                <a:latin typeface="Arial" panose="020B0604020202020204" pitchFamily="34" charset="0"/>
                <a:ea typeface="ＭＳ Ｐゴシック" panose="020B0600070205080204" pitchFamily="34" charset="-128"/>
              </a:defRPr>
            </a:lvl8pPr>
            <a:lvl9pPr marL="3788268" indent="-222839" eaLnBrk="0" fontAlgn="base" hangingPunct="0">
              <a:spcBef>
                <a:spcPct val="0"/>
              </a:spcBef>
              <a:spcAft>
                <a:spcPct val="0"/>
              </a:spcAft>
              <a:defRPr sz="2300">
                <a:solidFill>
                  <a:schemeClr val="tx1"/>
                </a:solidFill>
                <a:latin typeface="Arial" panose="020B0604020202020204" pitchFamily="34" charset="0"/>
                <a:ea typeface="ＭＳ Ｐゴシック" panose="020B0600070205080204" pitchFamily="34" charset="-128"/>
              </a:defRPr>
            </a:lvl9pPr>
          </a:lstStyle>
          <a:p>
            <a:fld id="{51D2B9A7-0DAD-4A46-A15D-7DFED0F62A15}" type="slidenum">
              <a:rPr lang="en-US" altLang="en-US" sz="1200"/>
              <a:pPr/>
              <a:t>16</a:t>
            </a:fld>
            <a:endParaRPr lang="en-US" alt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1" dirty="0">
                <a:latin typeface="Arial" panose="020B0604020202020204" pitchFamily="34" charset="0"/>
                <a:ea typeface="ＭＳ Ｐゴシック" panose="020B0600070205080204" pitchFamily="34" charset="-128"/>
              </a:rPr>
              <a:t>Principles of positive parenting</a:t>
            </a:r>
          </a:p>
          <a:p>
            <a:pPr eaLnBrk="1" hangingPunct="1"/>
            <a:r>
              <a:rPr lang="en-US" altLang="en-US" sz="1000" dirty="0">
                <a:latin typeface="Arial" panose="020B0604020202020204" pitchFamily="34" charset="0"/>
                <a:ea typeface="ＭＳ Ｐゴシック" panose="020B0600070205080204" pitchFamily="34" charset="-128"/>
              </a:rPr>
              <a:t>Positive parenting is an approach to parenting that aims to support the healthy development and adjustment of children. It is based on good communication, positive attention and problem solving to promote positive family environments. </a:t>
            </a:r>
          </a:p>
          <a:p>
            <a:pPr eaLnBrk="1" hangingPunct="1"/>
            <a:endParaRPr lang="en-US" altLang="en-US" sz="1000" dirty="0">
              <a:latin typeface="Arial" panose="020B0604020202020204" pitchFamily="34" charset="0"/>
              <a:ea typeface="ＭＳ Ｐゴシック" panose="020B0600070205080204" pitchFamily="34" charset="-128"/>
            </a:endParaRPr>
          </a:p>
          <a:p>
            <a:pPr eaLnBrk="1" hangingPunct="1"/>
            <a:r>
              <a:rPr lang="en-US" altLang="en-US" sz="1000" dirty="0">
                <a:latin typeface="Arial" panose="020B0604020202020204" pitchFamily="34" charset="0"/>
                <a:ea typeface="ＭＳ Ｐゴシック" panose="020B0600070205080204" pitchFamily="34" charset="-128"/>
              </a:rPr>
              <a:t>The five core principles include:</a:t>
            </a:r>
          </a:p>
          <a:p>
            <a:pPr eaLnBrk="1" hangingPunct="1">
              <a:spcBef>
                <a:spcPct val="50000"/>
              </a:spcBef>
              <a:buFontTx/>
              <a:buChar char="•"/>
            </a:pPr>
            <a:r>
              <a:rPr lang="en-US" altLang="en-US" sz="1000" dirty="0">
                <a:latin typeface="Arial" panose="020B0604020202020204" pitchFamily="34" charset="0"/>
                <a:ea typeface="ＭＳ Ｐゴシック" panose="020B0600070205080204" pitchFamily="34" charset="-128"/>
              </a:rPr>
              <a:t>Making sure children have a safe, supervised and therefore protective environment that is stimulating, providing opportunities for them to explore, experiment, play, and interact with others.</a:t>
            </a:r>
          </a:p>
          <a:p>
            <a:pPr eaLnBrk="1" hangingPunct="1">
              <a:spcBef>
                <a:spcPct val="50000"/>
              </a:spcBef>
              <a:buFontTx/>
              <a:buChar char="•"/>
            </a:pPr>
            <a:r>
              <a:rPr lang="en-US" altLang="en-US" sz="1000" dirty="0">
                <a:latin typeface="Arial" panose="020B0604020202020204" pitchFamily="34" charset="0"/>
                <a:ea typeface="ＭＳ Ｐゴシック" panose="020B0600070205080204" pitchFamily="34" charset="-128"/>
              </a:rPr>
              <a:t>Parents being available and encouraging their children to help them learn and develop by responding positively and constructively to child-initiated interactions (e.g., requests for help, information, advice, attention) to assist children to learn to solve problems for themselves.</a:t>
            </a:r>
          </a:p>
          <a:p>
            <a:pPr eaLnBrk="1" hangingPunct="1">
              <a:spcBef>
                <a:spcPct val="50000"/>
              </a:spcBef>
              <a:buFontTx/>
              <a:buChar char="•"/>
            </a:pPr>
            <a:r>
              <a:rPr lang="en-US" altLang="en-US" sz="1000" dirty="0">
                <a:latin typeface="Arial" panose="020B0604020202020204" pitchFamily="34" charset="0"/>
                <a:ea typeface="ＭＳ Ｐゴシック" panose="020B0600070205080204" pitchFamily="34" charset="-128"/>
              </a:rPr>
              <a:t>Using consistent, predictable, assertive discipline to help children learn to accept responsibility for their behavior and become aware of the needs of others. Specific child management strategies are taught that are alternatives to coercive and ineffective discipline practices (such as shouting, threatening, or using physical punishment).</a:t>
            </a:r>
          </a:p>
          <a:p>
            <a:pPr eaLnBrk="1" hangingPunct="1">
              <a:spcBef>
                <a:spcPct val="50000"/>
              </a:spcBef>
              <a:buFontTx/>
              <a:buChar char="•"/>
            </a:pPr>
            <a:r>
              <a:rPr lang="en-US" altLang="en-US" sz="1000" dirty="0">
                <a:latin typeface="Arial" panose="020B0604020202020204" pitchFamily="34" charset="0"/>
                <a:ea typeface="ＭＳ Ｐゴシック" panose="020B0600070205080204" pitchFamily="34" charset="-128"/>
              </a:rPr>
              <a:t>Parents having realistic expectations, assumptions, and beliefs about the causes of children’s behavior and choosing goals that are developmentally appropriate for the child and realistic for the parent.</a:t>
            </a:r>
          </a:p>
          <a:p>
            <a:pPr eaLnBrk="1" hangingPunct="1">
              <a:spcBef>
                <a:spcPct val="50000"/>
              </a:spcBef>
              <a:buFontTx/>
              <a:buChar char="•"/>
            </a:pPr>
            <a:r>
              <a:rPr lang="en-US" altLang="en-US" sz="1000" dirty="0">
                <a:latin typeface="Arial" panose="020B0604020202020204" pitchFamily="34" charset="0"/>
                <a:ea typeface="ＭＳ Ｐゴシック" panose="020B0600070205080204" pitchFamily="34" charset="-128"/>
              </a:rPr>
              <a:t>Parenting is easier when personal needs as an adult are met, making it easier for parents to be patient, consistent and available to their children. Parents are encouraged to view parenting as part of a larger context of personal self-care, resourcefulness and well-being.</a:t>
            </a:r>
          </a:p>
          <a:p>
            <a:pPr eaLnBrk="1" hangingPunct="1">
              <a:buFontTx/>
              <a:buChar char="•"/>
            </a:pPr>
            <a:endParaRPr lang="en-US" altLang="en-US" sz="1000" dirty="0">
              <a:latin typeface="Arial" panose="020B0604020202020204" pitchFamily="34" charset="0"/>
              <a:ea typeface="ＭＳ Ｐゴシック" panose="020B0600070205080204" pitchFamily="34" charset="-128"/>
            </a:endParaRPr>
          </a:p>
          <a:p>
            <a:pPr eaLnBrk="1" hangingPunct="1"/>
            <a:endParaRPr lang="en-US" altLang="en-US" sz="10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59839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for chat – “As we are reviewing strategies, think about the population you serve. What are some of the needs that the families have related to parenting?” – Alexa to monitor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17</a:t>
            </a:fld>
            <a:endParaRPr lang="en-US"/>
          </a:p>
        </p:txBody>
      </p:sp>
    </p:spTree>
    <p:extLst>
      <p:ext uri="{BB962C8B-B14F-4D97-AF65-F5344CB8AC3E}">
        <p14:creationId xmlns:p14="http://schemas.microsoft.com/office/powerpoint/2010/main" val="4216536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DB29AC-A6B9-464C-93AF-91E6E76B16A6}" type="slidenum">
              <a:rPr lang="en-US" smtClean="0"/>
              <a:t>18</a:t>
            </a:fld>
            <a:endParaRPr lang="en-US"/>
          </a:p>
        </p:txBody>
      </p:sp>
    </p:spTree>
    <p:extLst>
      <p:ext uri="{BB962C8B-B14F-4D97-AF65-F5344CB8AC3E}">
        <p14:creationId xmlns:p14="http://schemas.microsoft.com/office/powerpoint/2010/main" val="3990619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19</a:t>
            </a:fld>
            <a:endParaRPr lang="en-US"/>
          </a:p>
        </p:txBody>
      </p:sp>
    </p:spTree>
    <p:extLst>
      <p:ext uri="{BB962C8B-B14F-4D97-AF65-F5344CB8AC3E}">
        <p14:creationId xmlns:p14="http://schemas.microsoft.com/office/powerpoint/2010/main" val="408345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is the process that enhances knowledge, which is the capacity for effective action. Therefore, for organizations to be successful, individuals must have opportunities to share their learning with others. Through collaborative reflection and dialogue, participants can develop new constructions of what was, what is, and what needs to be.  </a:t>
            </a:r>
          </a:p>
          <a:p>
            <a:endParaRPr lang="en-US" dirty="0"/>
          </a:p>
          <a:p>
            <a:r>
              <a:rPr lang="en-US" dirty="0"/>
              <a:t>Objective today – Increased awareness of Triple P &amp; fit and feasibility considerations for CW. </a:t>
            </a:r>
          </a:p>
          <a:p>
            <a:endParaRPr lang="en-US" dirty="0"/>
          </a:p>
          <a:p>
            <a:endParaRPr lang="en-US" dirty="0"/>
          </a:p>
          <a:p>
            <a:endParaRPr lang="en-US" i="0"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a:t>
            </a:fld>
            <a:endParaRPr lang="en-US"/>
          </a:p>
        </p:txBody>
      </p:sp>
    </p:spTree>
    <p:extLst>
      <p:ext uri="{BB962C8B-B14F-4D97-AF65-F5344CB8AC3E}">
        <p14:creationId xmlns:p14="http://schemas.microsoft.com/office/powerpoint/2010/main" val="2303504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674410D-B283-4714-8357-8FAB1FDFE220}"/>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4ACCF3BC-DB97-409B-A4CD-3C6589429B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1FEBE412-818C-46CA-A821-2E457EB505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panose="020B0604020202020204" pitchFamily="34" charset="0"/>
                <a:ea typeface="MS PGothic" panose="020B0600070205080204" pitchFamily="34" charset="-128"/>
              </a:defRPr>
            </a:lvl1pPr>
            <a:lvl2pPr marL="724228" indent="-278549">
              <a:defRPr sz="2300">
                <a:solidFill>
                  <a:schemeClr val="tx1"/>
                </a:solidFill>
                <a:latin typeface="Arial" panose="020B0604020202020204" pitchFamily="34" charset="0"/>
                <a:ea typeface="MS PGothic" panose="020B0600070205080204" pitchFamily="34" charset="-128"/>
              </a:defRPr>
            </a:lvl2pPr>
            <a:lvl3pPr marL="1114196" indent="-222839">
              <a:defRPr sz="2300">
                <a:solidFill>
                  <a:schemeClr val="tx1"/>
                </a:solidFill>
                <a:latin typeface="Arial" panose="020B0604020202020204" pitchFamily="34" charset="0"/>
                <a:ea typeface="MS PGothic" panose="020B0600070205080204" pitchFamily="34" charset="-128"/>
              </a:defRPr>
            </a:lvl3pPr>
            <a:lvl4pPr marL="1559875" indent="-222839">
              <a:defRPr sz="2300">
                <a:solidFill>
                  <a:schemeClr val="tx1"/>
                </a:solidFill>
                <a:latin typeface="Arial" panose="020B0604020202020204" pitchFamily="34" charset="0"/>
                <a:ea typeface="MS PGothic" panose="020B0600070205080204" pitchFamily="34" charset="-128"/>
              </a:defRPr>
            </a:lvl4pPr>
            <a:lvl5pPr marL="2005554" indent="-222839">
              <a:defRPr sz="2300">
                <a:solidFill>
                  <a:schemeClr val="tx1"/>
                </a:solidFill>
                <a:latin typeface="Arial" panose="020B0604020202020204" pitchFamily="34" charset="0"/>
                <a:ea typeface="MS PGothic" panose="020B0600070205080204" pitchFamily="34" charset="-128"/>
              </a:defRPr>
            </a:lvl5pPr>
            <a:lvl6pPr marL="2451232" indent="-222839" eaLnBrk="0" fontAlgn="base" hangingPunct="0">
              <a:spcBef>
                <a:spcPct val="0"/>
              </a:spcBef>
              <a:spcAft>
                <a:spcPct val="0"/>
              </a:spcAft>
              <a:defRPr sz="2300">
                <a:solidFill>
                  <a:schemeClr val="tx1"/>
                </a:solidFill>
                <a:latin typeface="Arial" panose="020B0604020202020204" pitchFamily="34" charset="0"/>
                <a:ea typeface="MS PGothic" panose="020B0600070205080204" pitchFamily="34" charset="-128"/>
              </a:defRPr>
            </a:lvl6pPr>
            <a:lvl7pPr marL="2896911" indent="-222839" eaLnBrk="0" fontAlgn="base" hangingPunct="0">
              <a:spcBef>
                <a:spcPct val="0"/>
              </a:spcBef>
              <a:spcAft>
                <a:spcPct val="0"/>
              </a:spcAft>
              <a:defRPr sz="2300">
                <a:solidFill>
                  <a:schemeClr val="tx1"/>
                </a:solidFill>
                <a:latin typeface="Arial" panose="020B0604020202020204" pitchFamily="34" charset="0"/>
                <a:ea typeface="MS PGothic" panose="020B0600070205080204" pitchFamily="34" charset="-128"/>
              </a:defRPr>
            </a:lvl7pPr>
            <a:lvl8pPr marL="3342589" indent="-222839" eaLnBrk="0" fontAlgn="base" hangingPunct="0">
              <a:spcBef>
                <a:spcPct val="0"/>
              </a:spcBef>
              <a:spcAft>
                <a:spcPct val="0"/>
              </a:spcAft>
              <a:defRPr sz="2300">
                <a:solidFill>
                  <a:schemeClr val="tx1"/>
                </a:solidFill>
                <a:latin typeface="Arial" panose="020B0604020202020204" pitchFamily="34" charset="0"/>
                <a:ea typeface="MS PGothic" panose="020B0600070205080204" pitchFamily="34" charset="-128"/>
              </a:defRPr>
            </a:lvl8pPr>
            <a:lvl9pPr marL="3788268" indent="-222839" eaLnBrk="0" fontAlgn="base" hangingPunct="0">
              <a:spcBef>
                <a:spcPct val="0"/>
              </a:spcBef>
              <a:spcAft>
                <a:spcPct val="0"/>
              </a:spcAft>
              <a:defRPr sz="2300">
                <a:solidFill>
                  <a:schemeClr val="tx1"/>
                </a:solidFill>
                <a:latin typeface="Arial" panose="020B0604020202020204" pitchFamily="34" charset="0"/>
                <a:ea typeface="MS PGothic" panose="020B0600070205080204" pitchFamily="34" charset="-128"/>
              </a:defRPr>
            </a:lvl9pPr>
          </a:lstStyle>
          <a:p>
            <a:fld id="{05AE2AB8-9697-4AC4-8F30-8A15771C383A}" type="slidenum">
              <a:rPr lang="en-US" altLang="en-US" sz="120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21</a:t>
            </a:fld>
            <a:endParaRPr lang="en-US"/>
          </a:p>
        </p:txBody>
      </p:sp>
    </p:spTree>
    <p:extLst>
      <p:ext uri="{BB962C8B-B14F-4D97-AF65-F5344CB8AC3E}">
        <p14:creationId xmlns:p14="http://schemas.microsoft.com/office/powerpoint/2010/main" val="1811662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Implementing Agency – consistent, ongoing support to various service delivery agencies including DSS. Charged with supporting a community led approach to expanding and supporting Triple P across a service area. This typically translates to involving a variety of co-creation partners in developing strategies that will achieve expansion &amp; support goals. It also is targeted supports around recruiting and selecting service delivery agencies, training offerings, ongoing coaching, media &amp; networking (focused on normalizing parenting support &amp; awareness of available services), and data collection. </a:t>
            </a:r>
          </a:p>
          <a:p>
            <a:endParaRPr lang="en-US" dirty="0"/>
          </a:p>
          <a:p>
            <a:r>
              <a:rPr lang="en-US" dirty="0"/>
              <a:t>Support System – made up of several partners help support LIAs and DSS agencies with building their knowledge and use of implementation approaches that, when put into practice help ensure Triple P is optimized in a community – meaning the program is accessible &amp; reaches those who may benefit, its appropriate for those it serves, it is seen as a useful support by families, and those who deliver the program are delivering the way it was intended. Only then, do we hope to see those more long-term outcomes we know Triple P can have.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22</a:t>
            </a:fld>
            <a:endParaRPr lang="en-US"/>
          </a:p>
        </p:txBody>
      </p:sp>
    </p:spTree>
    <p:extLst>
      <p:ext uri="{BB962C8B-B14F-4D97-AF65-F5344CB8AC3E}">
        <p14:creationId xmlns:p14="http://schemas.microsoft.com/office/powerpoint/2010/main" val="3555888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Poll question – relationship with your LIA. </a:t>
            </a:r>
          </a:p>
        </p:txBody>
      </p:sp>
      <p:sp>
        <p:nvSpPr>
          <p:cNvPr id="4" name="Slide Number Placeholder 3"/>
          <p:cNvSpPr>
            <a:spLocks noGrp="1"/>
          </p:cNvSpPr>
          <p:nvPr>
            <p:ph type="sldNum" sz="quarter" idx="5"/>
          </p:nvPr>
        </p:nvSpPr>
        <p:spPr/>
        <p:txBody>
          <a:bodyPr/>
          <a:lstStyle/>
          <a:p>
            <a:pPr>
              <a:defRPr/>
            </a:pPr>
            <a:fld id="{25F62FB2-9A60-4B2C-9744-C7AB5CD88093}" type="slidenum">
              <a:rPr lang="en-US" altLang="en-US" smtClean="0"/>
              <a:pPr>
                <a:defRPr/>
              </a:pPr>
              <a:t>23</a:t>
            </a:fld>
            <a:endParaRPr lang="en-US" altLang="en-US"/>
          </a:p>
        </p:txBody>
      </p:sp>
    </p:spTree>
    <p:extLst>
      <p:ext uri="{BB962C8B-B14F-4D97-AF65-F5344CB8AC3E}">
        <p14:creationId xmlns:p14="http://schemas.microsoft.com/office/powerpoint/2010/main" val="2259648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Romney et al. (2014) The Effect of Exploration-Stage Implementation Variation on Cost-Effectiveness</a:t>
            </a:r>
            <a:endParaRPr lang="en-US" u="sng" dirty="0"/>
          </a:p>
          <a:p>
            <a:endParaRPr lang="en-US" u="sng"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The Exploration stage includes activities that help to coordinate teaming structures and identify the role of leadership in the implementation of an innovation; define the target population and desired outcomes of change; select and promote buy-in for an intervention; and plan for implementation of the innovation. These efforts: (1) create readiness for change (i.e., create a hospitable environment for a new way of work); (2) examine the degree to which proposed innovations meet the needs of children and families; and (3) determine whether the innovations are appropriate for a given organization and if implementation is feasible. </a:t>
            </a:r>
          </a:p>
          <a:p>
            <a:endParaRPr lang="en-US" sz="1000" b="1" dirty="0"/>
          </a:p>
          <a:p>
            <a:r>
              <a:rPr lang="en-US" sz="1000" b="1" dirty="0"/>
              <a:t>Ensuring leadership buy-in </a:t>
            </a:r>
            <a:r>
              <a:rPr lang="en-US" sz="1000" dirty="0"/>
              <a:t>and confirming that relevant agency leadership &amp; staff are championing and supporting the adoption of the chosen EBP. If these individuals were not part of the Implementation Team during the Exploration Phase, it may be</a:t>
            </a:r>
          </a:p>
          <a:p>
            <a:r>
              <a:rPr lang="en-US" sz="1000" dirty="0"/>
              <a:t>necessary for the team to arrange to meet with each leader, review the exploration process and results, and address any concerns that they may have. Without the clear support of leadership, it will be very difficult for implementation of a new practice to occur.</a:t>
            </a:r>
            <a:endParaRPr lang="en-US" sz="1000" b="1" dirty="0"/>
          </a:p>
          <a:p>
            <a:r>
              <a:rPr lang="en-US" sz="1000" dirty="0"/>
              <a:t>.</a:t>
            </a:r>
          </a:p>
          <a:p>
            <a:r>
              <a:rPr lang="en-US" sz="1000" b="1" dirty="0"/>
              <a:t>Ensure that the chosen EBP fits with consumer concerns</a:t>
            </a:r>
            <a:r>
              <a:rPr lang="en-US" sz="1000" dirty="0"/>
              <a:t>. Concerns might include the applicability of the selected practices for the needs and culture of clients in the targeted populations.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24</a:t>
            </a:fld>
            <a:endParaRPr lang="en-US"/>
          </a:p>
        </p:txBody>
      </p:sp>
    </p:spTree>
    <p:extLst>
      <p:ext uri="{BB962C8B-B14F-4D97-AF65-F5344CB8AC3E}">
        <p14:creationId xmlns:p14="http://schemas.microsoft.com/office/powerpoint/2010/main" val="2484153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 Gather a team. While we would love to see you include stakeholders such as the court system, community-based agencies, families as part of this assessment, at minimum it is critical to invite multiple staff within your agency. Think upper management, middle management, supervisors, and frontline workers. It is also helpful to invite someone familiar with data and continuous quality improvement.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Do you understand the underlying needs or root causes that are affecting the outcomes of your target population? So not just identify a problem but confirm it is the actual problem you need to address. </a:t>
            </a: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Analyzing administrative and program data helps to identify factors that put certain populations at risk of problems related to child welfare. This analysis helps to identify barriers that impede progress for children and families, and helps implementation teams to articulate desired outcomes. It should look at data longitudinally—that is, the same type of information on the same subjects at multiple points in time. It should also note factors related to exclusions, geography, or disproportionate representation.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Beyond administrative data, there is a lot of information that can be gathered from staff and families or those partners who are also supporting your target population. Orange county DSS has a great example of how they have engaged families around their needs. </a:t>
            </a:r>
          </a:p>
          <a:p>
            <a:endParaRPr lang="en-US"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Fit – chat question – what does family support look like in your agency? – sara to monitor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25</a:t>
            </a:fld>
            <a:endParaRPr lang="en-US"/>
          </a:p>
        </p:txBody>
      </p:sp>
    </p:spTree>
    <p:extLst>
      <p:ext uri="{BB962C8B-B14F-4D97-AF65-F5344CB8AC3E}">
        <p14:creationId xmlns:p14="http://schemas.microsoft.com/office/powerpoint/2010/main" val="3166867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worksheet is a way for DSS agencies to consider programmatic requirements, weigh the pros and cons of participation among relevant agency staff, and, if needed, to identify any concerns warranting problem-solving prior to committing to training. It shouldn’t be used to say yes or no to Triple P, but rather to help agencies think through some of the critical aspects of implementation.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26</a:t>
            </a:fld>
            <a:endParaRPr lang="en-US"/>
          </a:p>
        </p:txBody>
      </p:sp>
    </p:spTree>
    <p:extLst>
      <p:ext uri="{BB962C8B-B14F-4D97-AF65-F5344CB8AC3E}">
        <p14:creationId xmlns:p14="http://schemas.microsoft.com/office/powerpoint/2010/main" val="4079717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27</a:t>
            </a:fld>
            <a:endParaRPr lang="en-US"/>
          </a:p>
        </p:txBody>
      </p:sp>
    </p:spTree>
    <p:extLst>
      <p:ext uri="{BB962C8B-B14F-4D97-AF65-F5344CB8AC3E}">
        <p14:creationId xmlns:p14="http://schemas.microsoft.com/office/powerpoint/2010/main" val="1222832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28</a:t>
            </a:fld>
            <a:endParaRPr lang="en-US"/>
          </a:p>
        </p:txBody>
      </p:sp>
    </p:spTree>
    <p:extLst>
      <p:ext uri="{BB962C8B-B14F-4D97-AF65-F5344CB8AC3E}">
        <p14:creationId xmlns:p14="http://schemas.microsoft.com/office/powerpoint/2010/main" val="1265564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29</a:t>
            </a:fld>
            <a:endParaRPr lang="en-US"/>
          </a:p>
        </p:txBody>
      </p:sp>
    </p:spTree>
    <p:extLst>
      <p:ext uri="{BB962C8B-B14F-4D97-AF65-F5344CB8AC3E}">
        <p14:creationId xmlns:p14="http://schemas.microsoft.com/office/powerpoint/2010/main" val="386651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individually and collectively increase our awareness and understanding and to develop new perspectives. </a:t>
            </a:r>
            <a:r>
              <a:rPr lang="en-US" i="1" dirty="0"/>
              <a:t>Groups engage in learning together to better understand an experience, situation, system, issue, or opportunity, as well as understand different, and potentially competing, perspectives</a:t>
            </a:r>
            <a:r>
              <a:rPr lang="en-US" dirty="0"/>
              <a:t>. </a:t>
            </a:r>
          </a:p>
          <a:p>
            <a:r>
              <a:rPr lang="en-US" b="1" dirty="0"/>
              <a:t>To generate new ideas and/or solutions. </a:t>
            </a:r>
            <a:r>
              <a:rPr lang="en-US" i="1" dirty="0"/>
              <a:t>Groups engage in learning to identify and/or refine ideas that could inform planning, design, or implementation; this might include generative discussions about solutions and possible actions</a:t>
            </a:r>
            <a:r>
              <a:rPr lang="en-US" dirty="0"/>
              <a:t>. </a:t>
            </a:r>
          </a:p>
          <a:p>
            <a:r>
              <a:rPr lang="en-US" b="1" dirty="0"/>
              <a:t>To make important decisions. </a:t>
            </a:r>
            <a:r>
              <a:rPr lang="en-US" i="1" dirty="0"/>
              <a:t>Groups engage in learning to reach consensus or agreement on a path forward</a:t>
            </a:r>
            <a:r>
              <a:rPr lang="en-US" dirty="0"/>
              <a:t>.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3</a:t>
            </a:fld>
            <a:endParaRPr lang="en-US"/>
          </a:p>
        </p:txBody>
      </p:sp>
    </p:spTree>
    <p:extLst>
      <p:ext uri="{BB962C8B-B14F-4D97-AF65-F5344CB8AC3E}">
        <p14:creationId xmlns:p14="http://schemas.microsoft.com/office/powerpoint/2010/main" val="1939623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for Q&amp;A time.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30</a:t>
            </a:fld>
            <a:endParaRPr lang="en-US"/>
          </a:p>
        </p:txBody>
      </p:sp>
    </p:spTree>
    <p:extLst>
      <p:ext uri="{BB962C8B-B14F-4D97-AF65-F5344CB8AC3E}">
        <p14:creationId xmlns:p14="http://schemas.microsoft.com/office/powerpoint/2010/main" val="431877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31</a:t>
            </a:fld>
            <a:endParaRPr lang="en-US"/>
          </a:p>
        </p:txBody>
      </p:sp>
    </p:spTree>
    <p:extLst>
      <p:ext uri="{BB962C8B-B14F-4D97-AF65-F5344CB8AC3E}">
        <p14:creationId xmlns:p14="http://schemas.microsoft.com/office/powerpoint/2010/main" val="1260070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32</a:t>
            </a:fld>
            <a:endParaRPr lang="en-US"/>
          </a:p>
        </p:txBody>
      </p:sp>
    </p:spTree>
    <p:extLst>
      <p:ext uri="{BB962C8B-B14F-4D97-AF65-F5344CB8AC3E}">
        <p14:creationId xmlns:p14="http://schemas.microsoft.com/office/powerpoint/2010/main" val="1427325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33</a:t>
            </a:fld>
            <a:endParaRPr lang="en-US"/>
          </a:p>
        </p:txBody>
      </p:sp>
    </p:spTree>
    <p:extLst>
      <p:ext uri="{BB962C8B-B14F-4D97-AF65-F5344CB8AC3E}">
        <p14:creationId xmlns:p14="http://schemas.microsoft.com/office/powerpoint/2010/main" val="349798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poll questions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4</a:t>
            </a:fld>
            <a:endParaRPr lang="en-US"/>
          </a:p>
        </p:txBody>
      </p:sp>
    </p:spTree>
    <p:extLst>
      <p:ext uri="{BB962C8B-B14F-4D97-AF65-F5344CB8AC3E}">
        <p14:creationId xmlns:p14="http://schemas.microsoft.com/office/powerpoint/2010/main" val="3769706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5679">
              <a:defRPr/>
            </a:pPr>
            <a:r>
              <a:rPr lang="en-US" dirty="0"/>
              <a:t>Question in the chat - “What would keep you engaged?” – Sara to monitor.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5</a:t>
            </a:fld>
            <a:endParaRPr lang="en-US"/>
          </a:p>
        </p:txBody>
      </p:sp>
    </p:spTree>
    <p:extLst>
      <p:ext uri="{BB962C8B-B14F-4D97-AF65-F5344CB8AC3E}">
        <p14:creationId xmlns:p14="http://schemas.microsoft.com/office/powerpoint/2010/main" val="347628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 “What do you think are some common ways we try to ensure a program reaches the outcomes it intends?”</a:t>
            </a:r>
          </a:p>
          <a:p>
            <a:endParaRPr lang="en-US" dirty="0"/>
          </a:p>
          <a:p>
            <a:pPr marL="779937" lvl="1" indent="-334259">
              <a:buFont typeface="Wingdings" panose="05000000000000000000" pitchFamily="2" charset="2"/>
              <a:buChar char="§"/>
            </a:pPr>
            <a:r>
              <a:rPr lang="en-US" altLang="en-US" sz="1900" dirty="0">
                <a:solidFill>
                  <a:schemeClr val="bg1">
                    <a:lumMod val="95000"/>
                  </a:schemeClr>
                </a:solidFill>
                <a:latin typeface="Lato" panose="020F0502020204030203"/>
              </a:rPr>
              <a:t>Diffusion and dissemination of information</a:t>
            </a:r>
          </a:p>
          <a:p>
            <a:pPr marL="779937" lvl="1" indent="-334259">
              <a:buFont typeface="Wingdings" panose="05000000000000000000" pitchFamily="2" charset="2"/>
              <a:buChar char="§"/>
            </a:pPr>
            <a:r>
              <a:rPr lang="en-US" altLang="en-US" sz="1900" dirty="0">
                <a:solidFill>
                  <a:schemeClr val="bg1">
                    <a:lumMod val="95000"/>
                  </a:schemeClr>
                </a:solidFill>
                <a:latin typeface="Lato" panose="020F0502020204030203"/>
              </a:rPr>
              <a:t>Training </a:t>
            </a:r>
          </a:p>
          <a:p>
            <a:pPr marL="779937" lvl="1" indent="-334259">
              <a:buFont typeface="Wingdings" panose="05000000000000000000" pitchFamily="2" charset="2"/>
              <a:buChar char="§"/>
            </a:pPr>
            <a:r>
              <a:rPr lang="en-US" altLang="en-US" sz="1900" dirty="0">
                <a:solidFill>
                  <a:schemeClr val="bg1">
                    <a:lumMod val="95000"/>
                  </a:schemeClr>
                </a:solidFill>
                <a:latin typeface="Lato" panose="020F0502020204030203"/>
              </a:rPr>
              <a:t>Passing laws, mandates, or regulations</a:t>
            </a:r>
          </a:p>
          <a:p>
            <a:pPr marL="779937" lvl="1" indent="-334259">
              <a:buFont typeface="Wingdings" panose="05000000000000000000" pitchFamily="2" charset="2"/>
              <a:buChar char="§"/>
            </a:pPr>
            <a:r>
              <a:rPr lang="en-US" altLang="en-US" sz="1900" dirty="0">
                <a:solidFill>
                  <a:schemeClr val="bg1">
                    <a:lumMod val="95000"/>
                  </a:schemeClr>
                </a:solidFill>
                <a:latin typeface="Lato" panose="020F0502020204030203"/>
              </a:rPr>
              <a:t>Providing funding or financial incentives</a:t>
            </a:r>
          </a:p>
          <a:p>
            <a:pPr marL="779937" lvl="1" indent="-334259">
              <a:buFont typeface="Wingdings" panose="05000000000000000000" pitchFamily="2" charset="2"/>
              <a:buChar char="§"/>
            </a:pPr>
            <a:r>
              <a:rPr lang="en-US" altLang="en-US" sz="1900" dirty="0">
                <a:solidFill>
                  <a:schemeClr val="bg1">
                    <a:lumMod val="95000"/>
                  </a:schemeClr>
                </a:solidFill>
                <a:latin typeface="Lato" panose="020F0502020204030203"/>
              </a:rPr>
              <a:t>Organization change initiatives</a:t>
            </a:r>
          </a:p>
          <a:p>
            <a:endParaRPr lang="en-US" dirty="0"/>
          </a:p>
        </p:txBody>
      </p:sp>
      <p:sp>
        <p:nvSpPr>
          <p:cNvPr id="5" name="Footer Placeholder 4"/>
          <p:cNvSpPr>
            <a:spLocks noGrp="1"/>
          </p:cNvSpPr>
          <p:nvPr>
            <p:ph type="ftr" sz="quarter" idx="11"/>
          </p:nvPr>
        </p:nvSpPr>
        <p:spPr/>
        <p:txBody>
          <a:bodyPr/>
          <a:lstStyle/>
          <a:p>
            <a:r>
              <a:rPr lang="en-US"/>
              <a:t>The Impact Center at FPG  (2019, June)</a:t>
            </a:r>
          </a:p>
        </p:txBody>
      </p:sp>
      <p:sp>
        <p:nvSpPr>
          <p:cNvPr id="6" name="Slide Number Placeholder 5"/>
          <p:cNvSpPr>
            <a:spLocks noGrp="1"/>
          </p:cNvSpPr>
          <p:nvPr>
            <p:ph type="sldNum" sz="quarter" idx="12"/>
          </p:nvPr>
        </p:nvSpPr>
        <p:spPr/>
        <p:txBody>
          <a:bodyPr/>
          <a:lstStyle/>
          <a:p>
            <a:fld id="{50751086-7DE5-584C-9196-DD0F778C4C3A}" type="slidenum">
              <a:rPr lang="en-US" smtClean="0"/>
              <a:t>6</a:t>
            </a:fld>
            <a:endParaRPr lang="en-US"/>
          </a:p>
        </p:txBody>
      </p:sp>
    </p:spTree>
    <p:extLst>
      <p:ext uri="{BB962C8B-B14F-4D97-AF65-F5344CB8AC3E}">
        <p14:creationId xmlns:p14="http://schemas.microsoft.com/office/powerpoint/2010/main" val="1688958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5679">
              <a:defRPr/>
            </a:pPr>
            <a:r>
              <a:rPr lang="en-US" dirty="0"/>
              <a:t>Question in the chat – “Reflect on a time when your agency took on a new initiative or change. What factors either facilitated or limited success.” – sara to monitor</a:t>
            </a:r>
          </a:p>
        </p:txBody>
      </p:sp>
      <p:sp>
        <p:nvSpPr>
          <p:cNvPr id="5" name="Footer Placeholder 4"/>
          <p:cNvSpPr>
            <a:spLocks noGrp="1"/>
          </p:cNvSpPr>
          <p:nvPr>
            <p:ph type="ftr" sz="quarter" idx="11"/>
          </p:nvPr>
        </p:nvSpPr>
        <p:spPr/>
        <p:txBody>
          <a:bodyPr/>
          <a:lstStyle/>
          <a:p>
            <a:r>
              <a:rPr lang="en-US"/>
              <a:t>The Impact Center at FPG  (2019, June)</a:t>
            </a:r>
          </a:p>
        </p:txBody>
      </p:sp>
      <p:sp>
        <p:nvSpPr>
          <p:cNvPr id="6" name="Slide Number Placeholder 5"/>
          <p:cNvSpPr>
            <a:spLocks noGrp="1"/>
          </p:cNvSpPr>
          <p:nvPr>
            <p:ph type="sldNum" sz="quarter" idx="12"/>
          </p:nvPr>
        </p:nvSpPr>
        <p:spPr/>
        <p:txBody>
          <a:bodyPr/>
          <a:lstStyle/>
          <a:p>
            <a:fld id="{50751086-7DE5-584C-9196-DD0F778C4C3A}" type="slidenum">
              <a:rPr lang="en-US" smtClean="0"/>
              <a:t>7</a:t>
            </a:fld>
            <a:endParaRPr lang="en-US"/>
          </a:p>
        </p:txBody>
      </p:sp>
    </p:spTree>
    <p:extLst>
      <p:ext uri="{BB962C8B-B14F-4D97-AF65-F5344CB8AC3E}">
        <p14:creationId xmlns:p14="http://schemas.microsoft.com/office/powerpoint/2010/main" val="381546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Implementation and Scaling-up of Evidence-based Practices Center (</a:t>
            </a:r>
            <a:r>
              <a:rPr lang="en-US" dirty="0" err="1"/>
              <a:t>n.d.</a:t>
            </a:r>
            <a:r>
              <a:rPr lang="en-US" dirty="0"/>
              <a:t>). </a:t>
            </a:r>
            <a:r>
              <a:rPr lang="en-US" i="1" dirty="0"/>
              <a:t>Module 1: An Overview of Active Implementation Frameworks</a:t>
            </a:r>
            <a:r>
              <a:rPr lang="en-US" dirty="0"/>
              <a:t>. Retrieved from FPG Child Development Institute, University of North Carolina, Active Implementation Hub website: http://</a:t>
            </a:r>
            <a:r>
              <a:rPr lang="en-US" dirty="0" err="1"/>
              <a:t>implementation.fpg.unc.edu</a:t>
            </a:r>
            <a:r>
              <a:rPr lang="en-US" dirty="0"/>
              <a:t>/module-1.</a:t>
            </a:r>
          </a:p>
          <a:p>
            <a:endParaRPr lang="en-US" dirty="0"/>
          </a:p>
          <a:p>
            <a:r>
              <a:rPr lang="en-US" dirty="0"/>
              <a:t>It’s about taking the time to think through the environment that needs to be created to ensure the use of Triple P is delivered well and sustainably. </a:t>
            </a:r>
          </a:p>
        </p:txBody>
      </p:sp>
      <p:sp>
        <p:nvSpPr>
          <p:cNvPr id="5" name="Footer Placeholder 4"/>
          <p:cNvSpPr>
            <a:spLocks noGrp="1"/>
          </p:cNvSpPr>
          <p:nvPr>
            <p:ph type="ftr" sz="quarter" idx="11"/>
          </p:nvPr>
        </p:nvSpPr>
        <p:spPr/>
        <p:txBody>
          <a:bodyPr/>
          <a:lstStyle/>
          <a:p>
            <a:r>
              <a:rPr lang="en-US"/>
              <a:t>The Impact Center at FPG  (2019, October)</a:t>
            </a:r>
          </a:p>
        </p:txBody>
      </p:sp>
      <p:sp>
        <p:nvSpPr>
          <p:cNvPr id="6" name="Slide Number Placeholder 5"/>
          <p:cNvSpPr>
            <a:spLocks noGrp="1"/>
          </p:cNvSpPr>
          <p:nvPr>
            <p:ph type="sldNum" sz="quarter" idx="12"/>
          </p:nvPr>
        </p:nvSpPr>
        <p:spPr/>
        <p:txBody>
          <a:bodyPr/>
          <a:lstStyle/>
          <a:p>
            <a:fld id="{50751086-7DE5-584C-9196-DD0F778C4C3A}" type="slidenum">
              <a:rPr lang="en-US" smtClean="0"/>
              <a:t>8</a:t>
            </a:fld>
            <a:endParaRPr lang="en-US"/>
          </a:p>
        </p:txBody>
      </p:sp>
    </p:spTree>
    <p:extLst>
      <p:ext uri="{BB962C8B-B14F-4D97-AF65-F5344CB8AC3E}">
        <p14:creationId xmlns:p14="http://schemas.microsoft.com/office/powerpoint/2010/main" val="2704813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research around approaches that are shown to be effective in supporting good implementation of a program or practice. What our goal in this collaborative is to start learning together about how some of these approaches can be used by child welfare agencies with Triple P. So, really trying to see how these practices can be translated within the child welfare setting so they become usable. </a:t>
            </a:r>
          </a:p>
          <a:p>
            <a:endParaRPr lang="en-US" dirty="0"/>
          </a:p>
          <a:p>
            <a:r>
              <a:rPr lang="en-US" dirty="0"/>
              <a:t>We are going to pace how and what we are learning, because we know we have a lot of variability in knowledge of Triple P. So we are starting with how do you determine Triple P is right for your agency (whether you want to explore delivering it yourself or referring out to a Triple P service agency). </a:t>
            </a:r>
          </a:p>
          <a:p>
            <a:endParaRPr lang="en-US" dirty="0"/>
          </a:p>
          <a:p>
            <a:r>
              <a:rPr lang="en-US" dirty="0"/>
              <a:t>There are 2 pieces of the puzzle here for understanding how a program fits into an implementing site’s existing work and context. You have to explore Triple P (the program) and your agency. </a:t>
            </a:r>
          </a:p>
          <a:p>
            <a:endParaRPr lang="en-US" dirty="0"/>
          </a:p>
          <a:p>
            <a:r>
              <a:rPr lang="en-US" dirty="0"/>
              <a:t>We are going to start with a foundational presentation on what Triple P is spending some time discussing the evidence behind the program, its core components/principles, and available supports (think training/TA/consultation/coaching/other local requirements).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9</a:t>
            </a:fld>
            <a:endParaRPr lang="en-US"/>
          </a:p>
        </p:txBody>
      </p:sp>
    </p:spTree>
    <p:extLst>
      <p:ext uri="{BB962C8B-B14F-4D97-AF65-F5344CB8AC3E}">
        <p14:creationId xmlns:p14="http://schemas.microsoft.com/office/powerpoint/2010/main" val="63409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789445"/>
            <a:ext cx="7899400" cy="1294367"/>
          </a:xfrm>
          <a:prstGeom prst="rect">
            <a:avLst/>
          </a:prstGeom>
          <a:noFill/>
          <a:ln w="12700">
            <a:noFill/>
          </a:ln>
        </p:spPr>
        <p:txBody>
          <a:bodyPr anchor="ctr"/>
          <a:lstStyle>
            <a:lvl1pPr algn="ctr">
              <a:defRPr sz="2000" b="1">
                <a:solidFill>
                  <a:srgbClr val="002060"/>
                </a:solidFill>
                <a:latin typeface="Lato" panose="020F0502020204030203"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22300" y="2142536"/>
            <a:ext cx="7899400" cy="861969"/>
          </a:xfrm>
        </p:spPr>
        <p:txBody>
          <a:bodyPr>
            <a:normAutofit/>
          </a:bodyPr>
          <a:lstStyle>
            <a:lvl1pPr marL="0" indent="0" algn="ctr">
              <a:lnSpc>
                <a:spcPct val="100000"/>
              </a:lnSpc>
              <a:spcBef>
                <a:spcPts val="0"/>
              </a:spcBef>
              <a:buNone/>
              <a:defRPr sz="1200" b="0">
                <a:solidFill>
                  <a:srgbClr val="002060"/>
                </a:solidFill>
                <a:latin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author names and affiliations</a:t>
            </a:r>
          </a:p>
          <a:p>
            <a:endParaRPr lang="en-US" dirty="0"/>
          </a:p>
        </p:txBody>
      </p:sp>
      <p:sp>
        <p:nvSpPr>
          <p:cNvPr id="8" name="Text Placeholder 7"/>
          <p:cNvSpPr>
            <a:spLocks noGrp="1"/>
          </p:cNvSpPr>
          <p:nvPr>
            <p:ph type="body" sz="quarter" idx="12" hasCustomPrompt="1"/>
          </p:nvPr>
        </p:nvSpPr>
        <p:spPr>
          <a:xfrm>
            <a:off x="622300" y="3073561"/>
            <a:ext cx="7899400" cy="562769"/>
          </a:xfrm>
        </p:spPr>
        <p:txBody>
          <a:bodyPr anchor="ctr">
            <a:normAutofit/>
          </a:bodyPr>
          <a:lstStyle>
            <a:lvl1pPr marL="0" indent="0" algn="ctr">
              <a:buNone/>
              <a:defRPr sz="1000" b="1" baseline="0">
                <a:solidFill>
                  <a:srgbClr val="002060"/>
                </a:solidFill>
                <a:latin typeface="Libre Baskerville" panose="02000000000000000000" pitchFamily="2" charset="0"/>
              </a:defRPr>
            </a:lvl1pPr>
          </a:lstStyle>
          <a:p>
            <a:pPr lvl="0"/>
            <a:r>
              <a:rPr lang="en-US" dirty="0"/>
              <a:t>Click to edit presentation venue and date</a:t>
            </a:r>
          </a:p>
        </p:txBody>
      </p:sp>
      <p:pic>
        <p:nvPicPr>
          <p:cNvPr id="11" name="Picture 10" descr="A close up of a necklace&#10;&#10;Description automatically generated">
            <a:extLst>
              <a:ext uri="{FF2B5EF4-FFF2-40B4-BE49-F238E27FC236}">
                <a16:creationId xmlns:a16="http://schemas.microsoft.com/office/drawing/2014/main" id="{F20FCD4B-606C-4757-9612-558DEE38C893}"/>
              </a:ext>
            </a:extLst>
          </p:cNvPr>
          <p:cNvPicPr>
            <a:picLocks noChangeAspect="1"/>
          </p:cNvPicPr>
          <p:nvPr userDrawn="1"/>
        </p:nvPicPr>
        <p:blipFill>
          <a:blip r:embed="rId3"/>
          <a:stretch>
            <a:fillRect/>
          </a:stretch>
        </p:blipFill>
        <p:spPr>
          <a:xfrm>
            <a:off x="8073032" y="4302733"/>
            <a:ext cx="1100382" cy="838386"/>
          </a:xfrm>
          <a:prstGeom prst="rect">
            <a:avLst/>
          </a:prstGeom>
        </p:spPr>
      </p:pic>
    </p:spTree>
    <p:custDataLst>
      <p:tags r:id="rId1"/>
    </p:custDataLst>
    <p:extLst>
      <p:ext uri="{BB962C8B-B14F-4D97-AF65-F5344CB8AC3E}">
        <p14:creationId xmlns:p14="http://schemas.microsoft.com/office/powerpoint/2010/main" val="1586556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103" y="0"/>
            <a:ext cx="2292897" cy="4516821"/>
          </a:xfrm>
          <a:prstGeom prst="roundRect">
            <a:avLst>
              <a:gd name="adj" fmla="val 0"/>
            </a:avLst>
          </a:prstGeom>
        </p:spPr>
        <p:txBody>
          <a:bodyPr vert="eaVert" anchor="ctr">
            <a:normAutofit/>
          </a:bodyPr>
          <a:lstStyle>
            <a:lvl1pPr algn="ctr">
              <a:defRPr sz="2800">
                <a:latin typeface="Lato" panose="020F0502020204030203"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36078" y="327171"/>
            <a:ext cx="5762625" cy="4189650"/>
          </a:xfrm>
        </p:spPr>
        <p:txBody>
          <a:bodyPr vert="eaVert"/>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descr="A close up of a necklace&#10;&#10;Description automatically generated">
            <a:extLst>
              <a:ext uri="{FF2B5EF4-FFF2-40B4-BE49-F238E27FC236}">
                <a16:creationId xmlns:a16="http://schemas.microsoft.com/office/drawing/2014/main" id="{E3FE4D3D-715A-4CA1-8014-9B2859EC2346}"/>
              </a:ext>
            </a:extLst>
          </p:cNvPr>
          <p:cNvPicPr>
            <a:picLocks noChangeAspect="1"/>
          </p:cNvPicPr>
          <p:nvPr userDrawn="1"/>
        </p:nvPicPr>
        <p:blipFill>
          <a:blip r:embed="rId3"/>
          <a:stretch>
            <a:fillRect/>
          </a:stretch>
        </p:blipFill>
        <p:spPr>
          <a:xfrm>
            <a:off x="8023225" y="2673003"/>
            <a:ext cx="1120775" cy="1785569"/>
          </a:xfrm>
          <a:prstGeom prst="rect">
            <a:avLst/>
          </a:prstGeom>
        </p:spPr>
      </p:pic>
    </p:spTree>
    <p:custDataLst>
      <p:tags r:id="rId1"/>
    </p:custDataLst>
    <p:extLst>
      <p:ext uri="{BB962C8B-B14F-4D97-AF65-F5344CB8AC3E}">
        <p14:creationId xmlns:p14="http://schemas.microsoft.com/office/powerpoint/2010/main" val="367740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D31FA6-A05C-A742-B6C3-5531699466D4}" type="slidenum">
              <a:rPr lang="en-US" smtClean="0"/>
              <a:pPr/>
              <a:t>‹#›</a:t>
            </a:fld>
            <a:endParaRPr lang="en-US" dirty="0"/>
          </a:p>
        </p:txBody>
      </p:sp>
      <p:pic>
        <p:nvPicPr>
          <p:cNvPr id="4" name="Content Placeholder 8">
            <a:extLst>
              <a:ext uri="{FF2B5EF4-FFF2-40B4-BE49-F238E27FC236}">
                <a16:creationId xmlns:a16="http://schemas.microsoft.com/office/drawing/2014/main" id="{0EB292F5-D5FC-9E48-AE90-A56B93D3A7A1}"/>
              </a:ext>
            </a:extLst>
          </p:cNvPr>
          <p:cNvPicPr>
            <a:picLocks noGrp="1" noChangeAspect="1"/>
          </p:cNvPicPr>
          <p:nvPr userDrawn="1"/>
        </p:nvPicPr>
        <p:blipFill>
          <a:blip r:embed="rId2"/>
          <a:srcRect/>
          <a:stretch/>
        </p:blipFill>
        <p:spPr>
          <a:xfrm>
            <a:off x="2018889" y="1542226"/>
            <a:ext cx="4887390" cy="996156"/>
          </a:xfrm>
          <a:prstGeom prst="rect">
            <a:avLst/>
          </a:prstGeom>
        </p:spPr>
      </p:pic>
      <p:graphicFrame>
        <p:nvGraphicFramePr>
          <p:cNvPr id="8" name="Table 7"/>
          <p:cNvGraphicFramePr>
            <a:graphicFrameLocks noGrp="1"/>
          </p:cNvGraphicFramePr>
          <p:nvPr userDrawn="1">
            <p:extLst>
              <p:ext uri="{D42A27DB-BD31-4B8C-83A1-F6EECF244321}">
                <p14:modId xmlns:p14="http://schemas.microsoft.com/office/powerpoint/2010/main" val="1479962410"/>
              </p:ext>
            </p:extLst>
          </p:nvPr>
        </p:nvGraphicFramePr>
        <p:xfrm>
          <a:off x="1524000" y="2774205"/>
          <a:ext cx="6096000" cy="1554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302616267"/>
                    </a:ext>
                  </a:extLst>
                </a:gridCol>
                <a:gridCol w="2032000">
                  <a:extLst>
                    <a:ext uri="{9D8B030D-6E8A-4147-A177-3AD203B41FA5}">
                      <a16:colId xmlns:a16="http://schemas.microsoft.com/office/drawing/2014/main" val="3458166963"/>
                    </a:ext>
                  </a:extLst>
                </a:gridCol>
                <a:gridCol w="2032000">
                  <a:extLst>
                    <a:ext uri="{9D8B030D-6E8A-4147-A177-3AD203B41FA5}">
                      <a16:colId xmlns:a16="http://schemas.microsoft.com/office/drawing/2014/main" val="4046646672"/>
                    </a:ext>
                  </a:extLst>
                </a:gridCol>
              </a:tblGrid>
              <a:tr h="851390">
                <a:tc>
                  <a:txBody>
                    <a:bodyPr/>
                    <a:lstStyle/>
                    <a:p>
                      <a:pPr algn="ctr"/>
                      <a:r>
                        <a:rPr lang="en-US" sz="1200" dirty="0">
                          <a:solidFill>
                            <a:schemeClr val="tx2"/>
                          </a:solidFill>
                          <a:latin typeface="Lato" panose="020F0502020204030203" pitchFamily="34" charset="0"/>
                        </a:rPr>
                        <a:t>Will Aldridge</a:t>
                      </a:r>
                    </a:p>
                    <a:p>
                      <a:pPr algn="ctr"/>
                      <a:r>
                        <a:rPr lang="en-US" sz="1200" dirty="0">
                          <a:solidFill>
                            <a:schemeClr val="tx2"/>
                          </a:solidFill>
                          <a:latin typeface="Lato" panose="020F0502020204030203" pitchFamily="34" charset="0"/>
                        </a:rPr>
                        <a:t>Jessica Reed</a:t>
                      </a:r>
                    </a:p>
                    <a:p>
                      <a:pPr algn="ctr"/>
                      <a:r>
                        <a:rPr lang="en-US" sz="1200" dirty="0">
                          <a:solidFill>
                            <a:schemeClr val="tx2"/>
                          </a:solidFill>
                          <a:latin typeface="Lato" panose="020F0502020204030203" pitchFamily="34" charset="0"/>
                        </a:rPr>
                        <a:t>Rebecca </a:t>
                      </a:r>
                      <a:r>
                        <a:rPr lang="en-US" sz="1200" dirty="0" err="1">
                          <a:solidFill>
                            <a:schemeClr val="tx2"/>
                          </a:solidFill>
                          <a:latin typeface="Lato" panose="020F0502020204030203" pitchFamily="34" charset="0"/>
                        </a:rPr>
                        <a:t>Roppolo</a:t>
                      </a:r>
                      <a:endParaRPr lang="en-US" sz="1200" dirty="0">
                        <a:solidFill>
                          <a:schemeClr val="tx2"/>
                        </a:solidFill>
                        <a:latin typeface="Lato" panose="020F0502020204030203" pitchFamily="34" charset="0"/>
                      </a:endParaRPr>
                    </a:p>
                    <a:p>
                      <a:pPr algn="ctr"/>
                      <a:r>
                        <a:rPr lang="en-US" sz="1200" dirty="0">
                          <a:solidFill>
                            <a:schemeClr val="tx2"/>
                          </a:solidFill>
                          <a:latin typeface="Lato" panose="020F0502020204030203" pitchFamily="34" charset="0"/>
                        </a:rPr>
                        <a:t>Ariel Everett</a:t>
                      </a:r>
                    </a:p>
                    <a:p>
                      <a:pPr algn="ctr"/>
                      <a:r>
                        <a:rPr lang="en-US" sz="1200" dirty="0">
                          <a:solidFill>
                            <a:schemeClr val="tx2"/>
                          </a:solidFill>
                          <a:latin typeface="Lato" panose="020F0502020204030203" pitchFamily="34" charset="0"/>
                        </a:rPr>
                        <a:t>Christina DiSalvo</a:t>
                      </a:r>
                    </a:p>
                    <a:p>
                      <a:pPr algn="ctr"/>
                      <a:r>
                        <a:rPr lang="en-US" sz="1200" dirty="0">
                          <a:solidFill>
                            <a:schemeClr val="tx2"/>
                          </a:solidFill>
                          <a:latin typeface="Lato" panose="020F0502020204030203" pitchFamily="34" charset="0"/>
                        </a:rPr>
                        <a:t>Wendy Morgan</a:t>
                      </a:r>
                      <a:endParaRPr lang="en-US" sz="1200" dirty="0">
                        <a:latin typeface="Lato" panose="020F0502020204030203" pitchFamily="34" charset="0"/>
                      </a:endParaRPr>
                    </a:p>
                  </a:txBody>
                  <a:tcPr/>
                </a:tc>
                <a:tc>
                  <a:txBody>
                    <a:bodyPr/>
                    <a:lstStyle/>
                    <a:p>
                      <a:pPr algn="ctr"/>
                      <a:r>
                        <a:rPr lang="en-US" sz="1200" dirty="0">
                          <a:solidFill>
                            <a:schemeClr val="tx2"/>
                          </a:solidFill>
                          <a:latin typeface="Lato" panose="020F0502020204030203" pitchFamily="34" charset="0"/>
                        </a:rPr>
                        <a:t>Renée Boothroyd</a:t>
                      </a:r>
                    </a:p>
                    <a:p>
                      <a:pPr algn="ctr"/>
                      <a:r>
                        <a:rPr lang="en-US" sz="1200" dirty="0">
                          <a:solidFill>
                            <a:schemeClr val="tx2"/>
                          </a:solidFill>
                          <a:latin typeface="Lato" panose="020F0502020204030203" pitchFamily="34" charset="0"/>
                        </a:rPr>
                        <a:t>Robin Jenkins</a:t>
                      </a:r>
                    </a:p>
                    <a:p>
                      <a:pPr algn="ctr"/>
                      <a:r>
                        <a:rPr lang="en-US" sz="1200" dirty="0">
                          <a:solidFill>
                            <a:schemeClr val="tx2"/>
                          </a:solidFill>
                          <a:latin typeface="Lato" panose="020F0502020204030203" pitchFamily="34" charset="0"/>
                        </a:rPr>
                        <a:t>Jenna Armstrong</a:t>
                      </a:r>
                    </a:p>
                    <a:p>
                      <a:pPr algn="ctr"/>
                      <a:r>
                        <a:rPr lang="en-US" sz="1200" dirty="0">
                          <a:solidFill>
                            <a:schemeClr val="tx2"/>
                          </a:solidFill>
                          <a:latin typeface="Lato" panose="020F0502020204030203" pitchFamily="34" charset="0"/>
                        </a:rPr>
                        <a:t>Julie Austen</a:t>
                      </a:r>
                    </a:p>
                    <a:p>
                      <a:pPr algn="ctr"/>
                      <a:r>
                        <a:rPr lang="en-US" sz="1200" dirty="0">
                          <a:solidFill>
                            <a:schemeClr val="tx2"/>
                          </a:solidFill>
                          <a:latin typeface="Lato" panose="020F0502020204030203" pitchFamily="34" charset="0"/>
                        </a:rPr>
                        <a:t>Shannon </a:t>
                      </a:r>
                      <a:r>
                        <a:rPr lang="en-US" sz="1200" dirty="0" err="1">
                          <a:solidFill>
                            <a:schemeClr val="tx2"/>
                          </a:solidFill>
                          <a:latin typeface="Lato" panose="020F0502020204030203" pitchFamily="34" charset="0"/>
                        </a:rPr>
                        <a:t>Chaplo</a:t>
                      </a:r>
                      <a:endParaRPr lang="en-US" sz="1200" dirty="0">
                        <a:solidFill>
                          <a:schemeClr val="tx2"/>
                        </a:solidFill>
                        <a:latin typeface="Lato" panose="020F0502020204030203" pitchFamily="34" charset="0"/>
                      </a:endParaRPr>
                    </a:p>
                    <a:p>
                      <a:pPr algn="ctr"/>
                      <a:r>
                        <a:rPr lang="en-US" sz="1200" dirty="0">
                          <a:solidFill>
                            <a:schemeClr val="tx2"/>
                          </a:solidFill>
                          <a:latin typeface="Lato" panose="020F0502020204030203" pitchFamily="34" charset="0"/>
                        </a:rPr>
                        <a:t>Alexis Kirk</a:t>
                      </a:r>
                    </a:p>
                    <a:p>
                      <a:pPr algn="ctr"/>
                      <a:endParaRPr lang="en-US" sz="1200" dirty="0">
                        <a:solidFill>
                          <a:schemeClr val="tx2"/>
                        </a:solidFill>
                        <a:latin typeface="Lato" panose="020F0502020204030203" pitchFamily="34" charset="0"/>
                      </a:endParaRPr>
                    </a:p>
                    <a:p>
                      <a:endParaRPr lang="en-US" sz="1200" dirty="0">
                        <a:latin typeface="Lato" panose="020F0502020204030203" pitchFamily="34" charset="0"/>
                      </a:endParaRPr>
                    </a:p>
                  </a:txBody>
                  <a:tcPr/>
                </a:tc>
                <a:tc>
                  <a:txBody>
                    <a:bodyPr/>
                    <a:lstStyle/>
                    <a:p>
                      <a:pPr algn="ctr"/>
                      <a:r>
                        <a:rPr lang="en-US" sz="1200" kern="1200" dirty="0">
                          <a:solidFill>
                            <a:schemeClr val="tx2"/>
                          </a:solidFill>
                          <a:latin typeface="Lato" panose="020F0502020204030203" pitchFamily="34" charset="0"/>
                          <a:ea typeface="+mn-ea"/>
                          <a:cs typeface="+mn-cs"/>
                        </a:rPr>
                        <a:t>Sandra Diehl</a:t>
                      </a:r>
                    </a:p>
                    <a:p>
                      <a:pPr algn="ctr"/>
                      <a:r>
                        <a:rPr lang="en-US" sz="1200" kern="1200" dirty="0">
                          <a:solidFill>
                            <a:schemeClr val="tx2"/>
                          </a:solidFill>
                          <a:latin typeface="Lato" panose="020F0502020204030203" pitchFamily="34" charset="0"/>
                          <a:ea typeface="+mn-ea"/>
                          <a:cs typeface="+mn-cs"/>
                        </a:rPr>
                        <a:t>Jenna Barnes</a:t>
                      </a:r>
                    </a:p>
                    <a:p>
                      <a:pPr algn="ctr"/>
                      <a:r>
                        <a:rPr lang="en-US" sz="1200" kern="1200" dirty="0">
                          <a:solidFill>
                            <a:schemeClr val="tx2"/>
                          </a:solidFill>
                          <a:latin typeface="Lato" panose="020F0502020204030203" pitchFamily="34" charset="0"/>
                          <a:ea typeface="+mn-ea"/>
                          <a:cs typeface="+mn-cs"/>
                        </a:rPr>
                        <a:t>Kimberly Ruck</a:t>
                      </a:r>
                    </a:p>
                    <a:p>
                      <a:pPr algn="ctr"/>
                      <a:r>
                        <a:rPr lang="en-US" sz="1200" kern="1200" dirty="0">
                          <a:solidFill>
                            <a:schemeClr val="tx2"/>
                          </a:solidFill>
                          <a:latin typeface="Lato" panose="020F0502020204030203" pitchFamily="34" charset="0"/>
                          <a:ea typeface="+mn-ea"/>
                          <a:cs typeface="+mn-cs"/>
                        </a:rPr>
                        <a:t>Leslie </a:t>
                      </a:r>
                      <a:r>
                        <a:rPr lang="en-US" sz="1200" kern="1200" dirty="0" err="1">
                          <a:solidFill>
                            <a:schemeClr val="tx2"/>
                          </a:solidFill>
                          <a:latin typeface="Lato" panose="020F0502020204030203" pitchFamily="34" charset="0"/>
                          <a:ea typeface="+mn-ea"/>
                          <a:cs typeface="+mn-cs"/>
                        </a:rPr>
                        <a:t>deRosset</a:t>
                      </a:r>
                      <a:endParaRPr lang="en-US" sz="1200" kern="1200" dirty="0">
                        <a:solidFill>
                          <a:schemeClr val="tx2"/>
                        </a:solidFill>
                        <a:latin typeface="Lato" panose="020F0502020204030203" pitchFamily="34" charset="0"/>
                        <a:ea typeface="+mn-ea"/>
                        <a:cs typeface="+mn-cs"/>
                      </a:endParaRPr>
                    </a:p>
                    <a:p>
                      <a:pPr algn="ctr"/>
                      <a:r>
                        <a:rPr lang="en-US" sz="1200" kern="1200" dirty="0">
                          <a:solidFill>
                            <a:schemeClr val="tx2"/>
                          </a:solidFill>
                          <a:latin typeface="Lato" panose="020F0502020204030203" pitchFamily="34" charset="0"/>
                          <a:ea typeface="+mn-ea"/>
                          <a:cs typeface="+mn-cs"/>
                        </a:rPr>
                        <a:t>Jennifer Robinette</a:t>
                      </a:r>
                    </a:p>
                    <a:p>
                      <a:pPr algn="ctr"/>
                      <a:r>
                        <a:rPr lang="en-US" sz="1200" kern="1200" dirty="0">
                          <a:solidFill>
                            <a:schemeClr val="tx2"/>
                          </a:solidFill>
                          <a:latin typeface="Lato" panose="020F0502020204030203" pitchFamily="34" charset="0"/>
                          <a:ea typeface="+mn-ea"/>
                          <a:cs typeface="+mn-cs"/>
                        </a:rPr>
                        <a:t>Julie Chin</a:t>
                      </a:r>
                    </a:p>
                    <a:p>
                      <a:pPr algn="ctr"/>
                      <a:r>
                        <a:rPr lang="en-US" sz="1200" kern="1200" dirty="0">
                          <a:solidFill>
                            <a:schemeClr val="tx2"/>
                          </a:solidFill>
                          <a:latin typeface="Lato" panose="020F0502020204030203" pitchFamily="34" charset="0"/>
                          <a:ea typeface="+mn-ea"/>
                          <a:cs typeface="+mn-cs"/>
                        </a:rPr>
                        <a:t>Ximena Franco</a:t>
                      </a:r>
                    </a:p>
                  </a:txBody>
                  <a:tcPr/>
                </a:tc>
                <a:extLst>
                  <a:ext uri="{0D108BD9-81ED-4DB2-BD59-A6C34878D82A}">
                    <a16:rowId xmlns:a16="http://schemas.microsoft.com/office/drawing/2014/main" val="124362131"/>
                  </a:ext>
                </a:extLst>
              </a:tr>
            </a:tbl>
          </a:graphicData>
        </a:graphic>
      </p:graphicFrame>
      <p:pic>
        <p:nvPicPr>
          <p:cNvPr id="6" name="Picture 5" descr="A picture containing bird&#10;&#10;Description automatically generated">
            <a:extLst>
              <a:ext uri="{FF2B5EF4-FFF2-40B4-BE49-F238E27FC236}">
                <a16:creationId xmlns:a16="http://schemas.microsoft.com/office/drawing/2014/main" id="{8DC537CC-C976-4455-A04C-2F23FA979E0A}"/>
              </a:ext>
            </a:extLst>
          </p:cNvPr>
          <p:cNvPicPr>
            <a:picLocks noChangeAspect="1"/>
          </p:cNvPicPr>
          <p:nvPr userDrawn="1"/>
        </p:nvPicPr>
        <p:blipFill rotWithShape="1">
          <a:blip r:embed="rId3"/>
          <a:srcRect l="-280" t="2873" r="280" b="50485"/>
          <a:stretch/>
        </p:blipFill>
        <p:spPr>
          <a:xfrm>
            <a:off x="-25758" y="0"/>
            <a:ext cx="9195515" cy="1178417"/>
          </a:xfrm>
          <a:prstGeom prst="rect">
            <a:avLst/>
          </a:prstGeom>
        </p:spPr>
      </p:pic>
      <p:sp>
        <p:nvSpPr>
          <p:cNvPr id="7" name="Title 1">
            <a:extLst>
              <a:ext uri="{FF2B5EF4-FFF2-40B4-BE49-F238E27FC236}">
                <a16:creationId xmlns:a16="http://schemas.microsoft.com/office/drawing/2014/main" id="{B0A9CB92-ED5C-4B61-9ACB-A840C478CD6E}"/>
              </a:ext>
            </a:extLst>
          </p:cNvPr>
          <p:cNvSpPr>
            <a:spLocks noGrp="1"/>
          </p:cNvSpPr>
          <p:nvPr>
            <p:ph type="title" hasCustomPrompt="1"/>
          </p:nvPr>
        </p:nvSpPr>
        <p:spPr>
          <a:xfrm>
            <a:off x="260350" y="296877"/>
            <a:ext cx="8616949" cy="708963"/>
          </a:xfrm>
          <a:prstGeom prst="roundRect">
            <a:avLst/>
          </a:prstGeom>
          <a:noFill/>
          <a:ln>
            <a:noFill/>
          </a:ln>
        </p:spPr>
        <p:txBody>
          <a:bodyPr>
            <a:normAutofit/>
          </a:bodyPr>
          <a:lstStyle>
            <a:lvl1pPr algn="ctr">
              <a:defRPr sz="3200" b="1">
                <a:solidFill>
                  <a:schemeClr val="tx1"/>
                </a:solidFill>
                <a:latin typeface="Lato" panose="020F0502020204030203" pitchFamily="34" charset="0"/>
              </a:defRPr>
            </a:lvl1pPr>
          </a:lstStyle>
          <a:p>
            <a:r>
              <a:rPr lang="en-US" dirty="0"/>
              <a:t>Thank You!</a:t>
            </a:r>
          </a:p>
        </p:txBody>
      </p:sp>
    </p:spTree>
    <p:extLst>
      <p:ext uri="{BB962C8B-B14F-4D97-AF65-F5344CB8AC3E}">
        <p14:creationId xmlns:p14="http://schemas.microsoft.com/office/powerpoint/2010/main" val="2118743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F05E-045C-EB41-95FE-93648DF9C47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04E63F6-5CAC-EC48-91D0-4CC9F0277B63}"/>
              </a:ext>
            </a:extLst>
          </p:cNvPr>
          <p:cNvSpPr>
            <a:spLocks noGrp="1"/>
          </p:cNvSpPr>
          <p:nvPr>
            <p:ph idx="1"/>
          </p:nvPr>
        </p:nvSpPr>
        <p:spPr>
          <a:xfrm>
            <a:off x="628651"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2DBC2EB5-DD7B-1B4E-AF40-8495FA961FB1}"/>
              </a:ext>
            </a:extLst>
          </p:cNvPr>
          <p:cNvPicPr>
            <a:picLocks noChangeAspect="1"/>
          </p:cNvPicPr>
          <p:nvPr userDrawn="1"/>
        </p:nvPicPr>
        <p:blipFill>
          <a:blip r:embed="rId2"/>
          <a:stretch>
            <a:fillRect/>
          </a:stretch>
        </p:blipFill>
        <p:spPr>
          <a:xfrm>
            <a:off x="569848" y="273844"/>
            <a:ext cx="1040985" cy="1040985"/>
          </a:xfrm>
          <a:prstGeom prst="rect">
            <a:avLst/>
          </a:prstGeom>
        </p:spPr>
      </p:pic>
      <p:pic>
        <p:nvPicPr>
          <p:cNvPr id="8" name="Picture 7">
            <a:extLst>
              <a:ext uri="{FF2B5EF4-FFF2-40B4-BE49-F238E27FC236}">
                <a16:creationId xmlns:a16="http://schemas.microsoft.com/office/drawing/2014/main" id="{FE6CD8F2-59C0-CB4D-9CE9-2250F5BC1805}"/>
              </a:ext>
            </a:extLst>
          </p:cNvPr>
          <p:cNvPicPr>
            <a:picLocks noChangeAspect="1"/>
          </p:cNvPicPr>
          <p:nvPr userDrawn="1"/>
        </p:nvPicPr>
        <p:blipFill>
          <a:blip r:embed="rId3"/>
          <a:stretch>
            <a:fillRect/>
          </a:stretch>
        </p:blipFill>
        <p:spPr>
          <a:xfrm>
            <a:off x="7486650" y="456025"/>
            <a:ext cx="1398134" cy="363152"/>
          </a:xfrm>
          <a:prstGeom prst="rect">
            <a:avLst/>
          </a:prstGeom>
        </p:spPr>
      </p:pic>
    </p:spTree>
    <p:extLst>
      <p:ext uri="{BB962C8B-B14F-4D97-AF65-F5344CB8AC3E}">
        <p14:creationId xmlns:p14="http://schemas.microsoft.com/office/powerpoint/2010/main" val="429083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A5D7B11D-4923-4B6F-B83A-0282F22C342F}"/>
              </a:ext>
            </a:extLst>
          </p:cNvPr>
          <p:cNvSpPr>
            <a:spLocks noGrp="1" noChangeArrowheads="1"/>
          </p:cNvSpPr>
          <p:nvPr>
            <p:ph type="sldNum" sz="quarter" idx="10"/>
          </p:nvPr>
        </p:nvSpPr>
        <p:spPr>
          <a:ln/>
        </p:spPr>
        <p:txBody>
          <a:bodyPr/>
          <a:lstStyle>
            <a:lvl1pPr>
              <a:defRPr/>
            </a:lvl1pPr>
          </a:lstStyle>
          <a:p>
            <a:pPr>
              <a:defRPr/>
            </a:pPr>
            <a:r>
              <a:rPr lang="en-US" altLang="en-US"/>
              <a:t>Slide no.</a:t>
            </a:r>
            <a:fld id="{2820638C-19DF-4208-982E-659A9DC5A931}" type="slidenum">
              <a:rPr lang="en-US" altLang="en-US" smtClean="0"/>
              <a:pPr>
                <a:defRPr/>
              </a:pPr>
              <a:t>‹#›</a:t>
            </a:fld>
            <a:endParaRPr lang="en-US" altLang="en-US"/>
          </a:p>
        </p:txBody>
      </p:sp>
    </p:spTree>
    <p:extLst>
      <p:ext uri="{BB962C8B-B14F-4D97-AF65-F5344CB8AC3E}">
        <p14:creationId xmlns:p14="http://schemas.microsoft.com/office/powerpoint/2010/main" val="145947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6">
            <a:extLst>
              <a:ext uri="{FF2B5EF4-FFF2-40B4-BE49-F238E27FC236}">
                <a16:creationId xmlns:a16="http://schemas.microsoft.com/office/drawing/2014/main" id="{2DAF753F-A2CE-4167-AF99-CF237C131327}"/>
              </a:ext>
            </a:extLst>
          </p:cNvPr>
          <p:cNvSpPr>
            <a:spLocks noGrp="1"/>
          </p:cNvSpPr>
          <p:nvPr>
            <p:ph type="title"/>
          </p:nvPr>
        </p:nvSpPr>
        <p:spPr>
          <a:xfrm>
            <a:off x="198021" y="622116"/>
            <a:ext cx="8592194" cy="537583"/>
          </a:xfrm>
        </p:spPr>
        <p:txBody>
          <a:bodyPr>
            <a:noAutofit/>
          </a:bodyPr>
          <a:lstStyle>
            <a:lvl1pPr>
              <a:defRPr b="0">
                <a:solidFill>
                  <a:srgbClr val="11294B"/>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2006ED59-E891-4E8C-A0B9-D405A49BF71E}"/>
              </a:ext>
            </a:extLst>
          </p:cNvPr>
          <p:cNvSpPr>
            <a:spLocks noGrp="1"/>
          </p:cNvSpPr>
          <p:nvPr>
            <p:ph sz="quarter" idx="15"/>
          </p:nvPr>
        </p:nvSpPr>
        <p:spPr>
          <a:xfrm>
            <a:off x="198019" y="1178808"/>
            <a:ext cx="8592195" cy="3306106"/>
          </a:xfrm>
        </p:spPr>
        <p:txBody>
          <a:bodyPr>
            <a:noAutofit/>
          </a:bodyPr>
          <a:lstStyle>
            <a:lvl1pPr marL="231775" indent="-231775">
              <a:spcBef>
                <a:spcPts val="1200"/>
              </a:spcBef>
              <a:buSzPct val="100000"/>
              <a:buFont typeface="Arial" panose="020B0604020202020204" pitchFamily="34" charset="0"/>
              <a:buChar char="•"/>
              <a:tabLst/>
              <a:defRPr sz="1600">
                <a:latin typeface="Lato" panose="020F0502020204030203" pitchFamily="34" charset="0"/>
              </a:defRPr>
            </a:lvl1pPr>
            <a:lvl2pPr>
              <a:spcBef>
                <a:spcPts val="1200"/>
              </a:spcBef>
              <a:defRPr sz="1600">
                <a:latin typeface="Lato" panose="020F0502020204030203" pitchFamily="34" charset="0"/>
              </a:defRPr>
            </a:lvl2pPr>
            <a:lvl3pPr>
              <a:spcBef>
                <a:spcPts val="1200"/>
              </a:spcBef>
              <a:defRPr sz="1600">
                <a:latin typeface="Lato" panose="020F0502020204030203" pitchFamily="34" charset="0"/>
              </a:defRPr>
            </a:lvl3pPr>
            <a:lvl4pPr>
              <a:spcBef>
                <a:spcPts val="1200"/>
              </a:spcBef>
              <a:defRPr sz="1600">
                <a:latin typeface="Lato" panose="020F0502020204030203" pitchFamily="34" charset="0"/>
              </a:defRPr>
            </a:lvl4pPr>
            <a:lvl5pPr>
              <a:spcBef>
                <a:spcPts val="1200"/>
              </a:spcBef>
              <a:defRPr sz="160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680B1177-76C4-48B8-A993-3605CC526BB5}"/>
              </a:ext>
            </a:extLst>
          </p:cNvPr>
          <p:cNvSpPr>
            <a:spLocks noGrp="1"/>
          </p:cNvSpPr>
          <p:nvPr>
            <p:ph type="body" sz="quarter" idx="16" hasCustomPrompt="1"/>
          </p:nvPr>
        </p:nvSpPr>
        <p:spPr>
          <a:xfrm>
            <a:off x="212646" y="279210"/>
            <a:ext cx="7706711" cy="323797"/>
          </a:xfrm>
        </p:spPr>
        <p:txBody>
          <a:bodyPr>
            <a:noAutofit/>
          </a:bodyPr>
          <a:lstStyle>
            <a:lvl1pPr marL="0" indent="0">
              <a:buNone/>
              <a:defRPr sz="1200" b="1" i="0" cap="all" spc="170" baseline="0">
                <a:solidFill>
                  <a:srgbClr val="047FAE"/>
                </a:solidFill>
                <a:latin typeface="Lato" panose="020F0502020204030203" pitchFamily="34" charset="0"/>
                <a:ea typeface="Open Sans" panose="020B0606030504020204" pitchFamily="34" charset="0"/>
                <a:cs typeface="Open Sans" panose="020B0606030504020204" pitchFamily="34" charset="0"/>
              </a:defRPr>
            </a:lvl1pPr>
          </a:lstStyle>
          <a:p>
            <a:pPr lvl="0"/>
            <a:r>
              <a:rPr lang="en-US" dirty="0"/>
              <a:t>Subtitle</a:t>
            </a:r>
          </a:p>
        </p:txBody>
      </p:sp>
      <p:sp>
        <p:nvSpPr>
          <p:cNvPr id="10" name="Slide Number Placeholder 5">
            <a:extLst>
              <a:ext uri="{FF2B5EF4-FFF2-40B4-BE49-F238E27FC236}">
                <a16:creationId xmlns:a16="http://schemas.microsoft.com/office/drawing/2014/main" id="{EC4022F7-5757-4004-BE64-1B1429B1EE03}"/>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dirty="0"/>
          </a:p>
        </p:txBody>
      </p:sp>
      <p:pic>
        <p:nvPicPr>
          <p:cNvPr id="6" name="Picture 5" descr="A close up of a logo&#10;&#10;Description automatically generated">
            <a:extLst>
              <a:ext uri="{FF2B5EF4-FFF2-40B4-BE49-F238E27FC236}">
                <a16:creationId xmlns:a16="http://schemas.microsoft.com/office/drawing/2014/main" id="{F202F8AF-7C77-4828-A968-97AB5D6DC40F}"/>
              </a:ext>
            </a:extLst>
          </p:cNvPr>
          <p:cNvPicPr>
            <a:picLocks noChangeAspect="1"/>
          </p:cNvPicPr>
          <p:nvPr userDrawn="1"/>
        </p:nvPicPr>
        <p:blipFill>
          <a:blip r:embed="rId3"/>
          <a:stretch>
            <a:fillRect/>
          </a:stretch>
        </p:blipFill>
        <p:spPr>
          <a:xfrm>
            <a:off x="7875814" y="165033"/>
            <a:ext cx="946966" cy="456320"/>
          </a:xfrm>
          <a:prstGeom prst="rect">
            <a:avLst/>
          </a:prstGeom>
        </p:spPr>
      </p:pic>
    </p:spTree>
    <p:custDataLst>
      <p:tags r:id="rId1"/>
    </p:custDataLst>
    <p:extLst>
      <p:ext uri="{BB962C8B-B14F-4D97-AF65-F5344CB8AC3E}">
        <p14:creationId xmlns:p14="http://schemas.microsoft.com/office/powerpoint/2010/main" val="165468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dirty="0"/>
          </a:p>
        </p:txBody>
      </p:sp>
      <p:pic>
        <p:nvPicPr>
          <p:cNvPr id="5" name="Picture 4">
            <a:extLst>
              <a:ext uri="{FF2B5EF4-FFF2-40B4-BE49-F238E27FC236}">
                <a16:creationId xmlns:a16="http://schemas.microsoft.com/office/drawing/2014/main" id="{3BE91CE2-0E04-4672-89D5-281745D10D45}"/>
              </a:ext>
            </a:extLst>
          </p:cNvPr>
          <p:cNvPicPr>
            <a:picLocks noChangeAspect="1"/>
          </p:cNvPicPr>
          <p:nvPr userDrawn="1"/>
        </p:nvPicPr>
        <p:blipFill>
          <a:blip r:embed="rId3"/>
          <a:srcRect/>
          <a:stretch/>
        </p:blipFill>
        <p:spPr>
          <a:xfrm rot="618648">
            <a:off x="-51516" y="-74930"/>
            <a:ext cx="1116004" cy="901700"/>
          </a:xfrm>
          <a:prstGeom prst="rect">
            <a:avLst/>
          </a:prstGeom>
        </p:spPr>
      </p:pic>
      <p:sp>
        <p:nvSpPr>
          <p:cNvPr id="2" name="Title 1"/>
          <p:cNvSpPr>
            <a:spLocks noGrp="1"/>
          </p:cNvSpPr>
          <p:nvPr>
            <p:ph type="title"/>
          </p:nvPr>
        </p:nvSpPr>
        <p:spPr>
          <a:xfrm>
            <a:off x="260350" y="375920"/>
            <a:ext cx="8616949" cy="708963"/>
          </a:xfrm>
          <a:prstGeom prst="roundRect">
            <a:avLst/>
          </a:prstGeom>
        </p:spPr>
        <p:txBody>
          <a:bodyPr/>
          <a:lstStyle>
            <a:lvl1pPr algn="ctr">
              <a:defRPr sz="2800">
                <a:solidFill>
                  <a:schemeClr val="tx1"/>
                </a:solidFill>
                <a:latin typeface="Lato" panose="020F0502020204030203"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526539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9560" y="1188721"/>
            <a:ext cx="4151376" cy="33784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74870" y="1188721"/>
            <a:ext cx="4147907" cy="33784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a:extLst>
              <a:ext uri="{FF2B5EF4-FFF2-40B4-BE49-F238E27FC236}">
                <a16:creationId xmlns:a16="http://schemas.microsoft.com/office/drawing/2014/main" id="{D11B643A-81AF-4807-A0EB-23FF42B49FD5}"/>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sz="2800" dirty="0">
                <a:latin typeface="Lato" panose="020F0502020204030203" pitchFamily="34" charset="0"/>
              </a:rPr>
              <a:t>Click to edit Master title style</a:t>
            </a:r>
          </a:p>
        </p:txBody>
      </p:sp>
      <p:pic>
        <p:nvPicPr>
          <p:cNvPr id="8" name="Picture 7">
            <a:extLst>
              <a:ext uri="{FF2B5EF4-FFF2-40B4-BE49-F238E27FC236}">
                <a16:creationId xmlns:a16="http://schemas.microsoft.com/office/drawing/2014/main" id="{AC0BB916-4298-49AB-B859-EDA1F3F9977C}"/>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59170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4053" y="1868964"/>
            <a:ext cx="4151377" cy="26982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71402"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71402" y="1868699"/>
            <a:ext cx="4151376" cy="269825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6D31FA6-A05C-A742-B6C3-5531699466D4}" type="slidenum">
              <a:rPr lang="en-US" smtClean="0"/>
              <a:t>‹#›</a:t>
            </a:fld>
            <a:endParaRPr lang="en-US"/>
          </a:p>
        </p:txBody>
      </p:sp>
      <p:sp>
        <p:nvSpPr>
          <p:cNvPr id="11" name="Text Placeholder 4"/>
          <p:cNvSpPr>
            <a:spLocks noGrp="1"/>
          </p:cNvSpPr>
          <p:nvPr>
            <p:ph type="body" sz="quarter" idx="13"/>
          </p:nvPr>
        </p:nvSpPr>
        <p:spPr>
          <a:xfrm>
            <a:off x="294055"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Rectangle 1">
            <a:extLst>
              <a:ext uri="{FF2B5EF4-FFF2-40B4-BE49-F238E27FC236}">
                <a16:creationId xmlns:a16="http://schemas.microsoft.com/office/drawing/2014/main" id="{5DB5D303-FFC9-4390-BD1A-C1A3D2EA3DCE}"/>
              </a:ext>
            </a:extLst>
          </p:cNvPr>
          <p:cNvSpPr/>
          <p:nvPr userDrawn="1"/>
        </p:nvSpPr>
        <p:spPr>
          <a:xfrm>
            <a:off x="294055" y="391621"/>
            <a:ext cx="8528723" cy="523220"/>
          </a:xfrm>
          <a:prstGeom prst="rect">
            <a:avLst/>
          </a:prstGeom>
        </p:spPr>
        <p:txBody>
          <a:bodyPr wrap="square">
            <a:spAutoFit/>
          </a:bodyPr>
          <a:lstStyle/>
          <a:p>
            <a:pPr algn="ctr"/>
            <a:r>
              <a:rPr lang="en-US" sz="2800" dirty="0">
                <a:latin typeface="Lato" panose="020F0502020204030203" pitchFamily="34" charset="0"/>
              </a:rPr>
              <a:t>Click to edit Master title style</a:t>
            </a:r>
          </a:p>
        </p:txBody>
      </p:sp>
      <p:pic>
        <p:nvPicPr>
          <p:cNvPr id="8" name="Picture 7">
            <a:extLst>
              <a:ext uri="{FF2B5EF4-FFF2-40B4-BE49-F238E27FC236}">
                <a16:creationId xmlns:a16="http://schemas.microsoft.com/office/drawing/2014/main" id="{02B50517-68DA-4A46-9F20-3D51A539B4A6}"/>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2369045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noChangeAspect="1"/>
          </p:cNvSpPr>
          <p:nvPr>
            <p:ph type="sldNum" sz="quarter" idx="12"/>
          </p:nvPr>
        </p:nvSpPr>
        <p:spPr>
          <a:xfrm>
            <a:off x="8549638" y="4611313"/>
            <a:ext cx="503715" cy="503229"/>
          </a:xfrm>
        </p:spPr>
        <p:txBody>
          <a:bodyPr/>
          <a:lstStyle/>
          <a:p>
            <a:fld id="{26D31FA6-A05C-A742-B6C3-5531699466D4}" type="slidenum">
              <a:rPr lang="en-US" smtClean="0"/>
              <a:t>‹#›</a:t>
            </a:fld>
            <a:endParaRPr lang="en-US"/>
          </a:p>
        </p:txBody>
      </p:sp>
      <p:sp>
        <p:nvSpPr>
          <p:cNvPr id="6" name="Title 1">
            <a:extLst>
              <a:ext uri="{FF2B5EF4-FFF2-40B4-BE49-F238E27FC236}">
                <a16:creationId xmlns:a16="http://schemas.microsoft.com/office/drawing/2014/main" id="{84158070-3A19-4570-A422-0C53DEDF311F}"/>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sz="2800" dirty="0">
                <a:latin typeface="Lato" panose="020F0502020204030203" pitchFamily="34" charset="0"/>
              </a:rPr>
              <a:t>Click to edit Master title style</a:t>
            </a:r>
          </a:p>
        </p:txBody>
      </p:sp>
      <p:pic>
        <p:nvPicPr>
          <p:cNvPr id="4" name="Picture 3">
            <a:extLst>
              <a:ext uri="{FF2B5EF4-FFF2-40B4-BE49-F238E27FC236}">
                <a16:creationId xmlns:a16="http://schemas.microsoft.com/office/drawing/2014/main" id="{3CAB4650-C5A1-44C8-80FE-D4591647A672}"/>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3223836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D31FA6-A05C-A742-B6C3-5531699466D4}" type="slidenum">
              <a:rPr lang="en-US" smtClean="0"/>
              <a:t>‹#›</a:t>
            </a:fld>
            <a:endParaRPr lang="en-US"/>
          </a:p>
        </p:txBody>
      </p:sp>
      <p:pic>
        <p:nvPicPr>
          <p:cNvPr id="3" name="Picture 2">
            <a:extLst>
              <a:ext uri="{FF2B5EF4-FFF2-40B4-BE49-F238E27FC236}">
                <a16:creationId xmlns:a16="http://schemas.microsoft.com/office/drawing/2014/main" id="{A13BF4C1-0B40-4D88-B70A-D2AFE33ACC58}"/>
              </a:ext>
            </a:extLst>
          </p:cNvPr>
          <p:cNvPicPr>
            <a:picLocks noChangeAspect="1"/>
          </p:cNvPicPr>
          <p:nvPr userDrawn="1"/>
        </p:nvPicPr>
        <p:blipFill>
          <a:blip r:embed="rId3"/>
          <a:srcRect/>
          <a:stretch/>
        </p:blipFill>
        <p:spPr>
          <a:xfrm>
            <a:off x="-3608" y="-51515"/>
            <a:ext cx="743908" cy="826366"/>
          </a:xfrm>
          <a:prstGeom prst="rect">
            <a:avLst/>
          </a:prstGeom>
        </p:spPr>
      </p:pic>
      <p:sp>
        <p:nvSpPr>
          <p:cNvPr id="5" name="Picture Placeholder 2">
            <a:extLst>
              <a:ext uri="{FF2B5EF4-FFF2-40B4-BE49-F238E27FC236}">
                <a16:creationId xmlns:a16="http://schemas.microsoft.com/office/drawing/2014/main" id="{95D66138-CE2A-4718-8236-A9A026A74AD0}"/>
              </a:ext>
            </a:extLst>
          </p:cNvPr>
          <p:cNvSpPr>
            <a:spLocks noGrp="1"/>
          </p:cNvSpPr>
          <p:nvPr>
            <p:ph type="pic" idx="1"/>
          </p:nvPr>
        </p:nvSpPr>
        <p:spPr>
          <a:xfrm>
            <a:off x="444321" y="206063"/>
            <a:ext cx="8378457" cy="41897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custDataLst>
      <p:tags r:id="rId1"/>
    </p:custDataLst>
    <p:extLst>
      <p:ext uri="{BB962C8B-B14F-4D97-AF65-F5344CB8AC3E}">
        <p14:creationId xmlns:p14="http://schemas.microsoft.com/office/powerpoint/2010/main" val="355070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a:prstGeom prst="roundRect">
            <a:avLst>
              <a:gd name="adj" fmla="val 0"/>
            </a:avLst>
          </a:prstGeom>
        </p:spPr>
        <p:txBody>
          <a:bodyPr>
            <a:normAutofit/>
          </a:bodyPr>
          <a:lstStyle>
            <a:lvl1pPr algn="ctr">
              <a:defRPr sz="3200">
                <a:latin typeface="Lato" panose="020F0502020204030203" pitchFamily="34" charset="0"/>
              </a:defRPr>
            </a:lvl1pPr>
          </a:lstStyle>
          <a:p>
            <a:r>
              <a:rPr lang="en-US" dirty="0"/>
              <a:t>Click to edit Master title style</a:t>
            </a:r>
          </a:p>
        </p:txBody>
      </p:sp>
      <p:sp>
        <p:nvSpPr>
          <p:cNvPr id="3" name="Content Placeholder 2"/>
          <p:cNvSpPr>
            <a:spLocks noGrp="1"/>
          </p:cNvSpPr>
          <p:nvPr>
            <p:ph idx="1"/>
          </p:nvPr>
        </p:nvSpPr>
        <p:spPr>
          <a:xfrm>
            <a:off x="305391" y="967741"/>
            <a:ext cx="8533219" cy="3370872"/>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dirty="0"/>
          </a:p>
        </p:txBody>
      </p:sp>
      <p:pic>
        <p:nvPicPr>
          <p:cNvPr id="5" name="Picture 4">
            <a:extLst>
              <a:ext uri="{FF2B5EF4-FFF2-40B4-BE49-F238E27FC236}">
                <a16:creationId xmlns:a16="http://schemas.microsoft.com/office/drawing/2014/main" id="{BFD9ECA9-FC9D-4FF2-916B-FABA65F19A56}"/>
              </a:ext>
            </a:extLst>
          </p:cNvPr>
          <p:cNvPicPr>
            <a:picLocks noChangeAspect="1"/>
          </p:cNvPicPr>
          <p:nvPr userDrawn="1"/>
        </p:nvPicPr>
        <p:blipFill>
          <a:blip r:embed="rId3"/>
          <a:srcRect/>
          <a:stretch/>
        </p:blipFill>
        <p:spPr>
          <a:xfrm>
            <a:off x="-44450" y="229"/>
            <a:ext cx="566043" cy="628784"/>
          </a:xfrm>
          <a:prstGeom prst="rect">
            <a:avLst/>
          </a:prstGeom>
        </p:spPr>
      </p:pic>
    </p:spTree>
    <p:custDataLst>
      <p:tags r:id="rId1"/>
    </p:custDataLst>
    <p:extLst>
      <p:ext uri="{BB962C8B-B14F-4D97-AF65-F5344CB8AC3E}">
        <p14:creationId xmlns:p14="http://schemas.microsoft.com/office/powerpoint/2010/main" val="448419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6077" y="444617"/>
            <a:ext cx="2949575" cy="739009"/>
          </a:xfrm>
          <a:prstGeom prst="roundRect">
            <a:avLst>
              <a:gd name="adj" fmla="val 0"/>
            </a:avLst>
          </a:prstGeom>
        </p:spPr>
        <p:txBody>
          <a:bodyPr anchor="b">
            <a:noAutofit/>
          </a:bodyPr>
          <a:lstStyle>
            <a:lvl1pPr algn="l">
              <a:defRPr sz="2400" b="0">
                <a:solidFill>
                  <a:schemeClr val="tx1"/>
                </a:solidFill>
                <a:latin typeface="Lato" panose="020F0502020204030203" pitchFamily="34" charset="0"/>
              </a:defRPr>
            </a:lvl1pPr>
          </a:lstStyle>
          <a:p>
            <a:r>
              <a:rPr lang="en-US" dirty="0"/>
              <a:t>Click to edit Master title style</a:t>
            </a:r>
          </a:p>
        </p:txBody>
      </p:sp>
      <p:sp>
        <p:nvSpPr>
          <p:cNvPr id="3" name="Content Placeholder 2"/>
          <p:cNvSpPr>
            <a:spLocks noGrp="1"/>
          </p:cNvSpPr>
          <p:nvPr>
            <p:ph idx="1"/>
          </p:nvPr>
        </p:nvSpPr>
        <p:spPr>
          <a:xfrm>
            <a:off x="4193628" y="444617"/>
            <a:ext cx="4629150" cy="3951171"/>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36078" y="1375794"/>
            <a:ext cx="2949575" cy="30263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a:extLst>
              <a:ext uri="{FF2B5EF4-FFF2-40B4-BE49-F238E27FC236}">
                <a16:creationId xmlns:a16="http://schemas.microsoft.com/office/drawing/2014/main" id="{278AF038-CBC7-414A-8D59-A7D60106CDFA}"/>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4291637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300" y="405346"/>
            <a:ext cx="4629150" cy="39260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p:cNvSpPr>
            <a:spLocks noGrp="1"/>
          </p:cNvSpPr>
          <p:nvPr>
            <p:ph type="title"/>
          </p:nvPr>
        </p:nvSpPr>
        <p:spPr>
          <a:xfrm>
            <a:off x="5512727" y="405346"/>
            <a:ext cx="2949575" cy="739009"/>
          </a:xfrm>
          <a:prstGeom prst="roundRect">
            <a:avLst>
              <a:gd name="adj" fmla="val 0"/>
            </a:avLst>
          </a:prstGeom>
        </p:spPr>
        <p:txBody>
          <a:bodyPr anchor="ctr">
            <a:noAutofit/>
          </a:bodyPr>
          <a:lstStyle>
            <a:lvl1pPr algn="l">
              <a:defRPr sz="2400" b="0">
                <a:solidFill>
                  <a:schemeClr val="tx1"/>
                </a:solidFill>
                <a:latin typeface="Lato" panose="020F0502020204030203" pitchFamily="34" charset="0"/>
              </a:defRPr>
            </a:lvl1pPr>
          </a:lstStyle>
          <a:p>
            <a:r>
              <a:rPr lang="en-US" dirty="0"/>
              <a:t>Click to edit Master title style</a:t>
            </a:r>
          </a:p>
        </p:txBody>
      </p:sp>
      <p:sp>
        <p:nvSpPr>
          <p:cNvPr id="8" name="Text Placeholder 3"/>
          <p:cNvSpPr>
            <a:spLocks noGrp="1"/>
          </p:cNvSpPr>
          <p:nvPr>
            <p:ph type="body" sz="half" idx="2"/>
          </p:nvPr>
        </p:nvSpPr>
        <p:spPr>
          <a:xfrm>
            <a:off x="5512727" y="1328135"/>
            <a:ext cx="2949575" cy="30095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9" name="Picture 8">
            <a:extLst>
              <a:ext uri="{FF2B5EF4-FFF2-40B4-BE49-F238E27FC236}">
                <a16:creationId xmlns:a16="http://schemas.microsoft.com/office/drawing/2014/main" id="{053F23A9-5CBD-45F0-8861-CDFC480DD7E7}"/>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548416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sp>
        <p:nvSpPr>
          <p:cNvPr id="5" name="Title 1">
            <a:extLst>
              <a:ext uri="{FF2B5EF4-FFF2-40B4-BE49-F238E27FC236}">
                <a16:creationId xmlns:a16="http://schemas.microsoft.com/office/drawing/2014/main" id="{8EDADBEC-ECFB-4FD6-A752-9E7E730182CA}"/>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dirty="0">
                <a:latin typeface="Lato" panose="020F0502020204030203" pitchFamily="34" charset="0"/>
              </a:rPr>
              <a:t>Click to edit Master title style</a:t>
            </a:r>
          </a:p>
        </p:txBody>
      </p:sp>
      <p:pic>
        <p:nvPicPr>
          <p:cNvPr id="7" name="Picture 6">
            <a:extLst>
              <a:ext uri="{FF2B5EF4-FFF2-40B4-BE49-F238E27FC236}">
                <a16:creationId xmlns:a16="http://schemas.microsoft.com/office/drawing/2014/main" id="{1F4F99A3-05A7-44C4-A712-47ABCF3D1FBB}"/>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750932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103" y="327171"/>
            <a:ext cx="1971675" cy="4189650"/>
          </a:xfrm>
          <a:prstGeom prst="roundRect">
            <a:avLst>
              <a:gd name="adj" fmla="val 0"/>
            </a:avLst>
          </a:prstGeom>
        </p:spPr>
        <p:txBody>
          <a:bodyPr vert="eaVert" anchor="ctr"/>
          <a:lstStyle>
            <a:lvl1pPr algn="ctr">
              <a:defRPr>
                <a:solidFill>
                  <a:schemeClr val="tx1"/>
                </a:solidFill>
                <a:latin typeface="Lato" panose="020F0502020204030203"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36078" y="327171"/>
            <a:ext cx="5762625" cy="41896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a:extLst>
              <a:ext uri="{FF2B5EF4-FFF2-40B4-BE49-F238E27FC236}">
                <a16:creationId xmlns:a16="http://schemas.microsoft.com/office/drawing/2014/main" id="{D98840E8-0BB1-4E9F-BBB6-4B870575AFEA}"/>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2428044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D31FA6-A05C-A742-B6C3-5531699466D4}" type="slidenum">
              <a:rPr lang="en-US" smtClean="0"/>
              <a:pPr/>
              <a:t>‹#›</a:t>
            </a:fld>
            <a:endParaRPr lang="en-US" dirty="0"/>
          </a:p>
        </p:txBody>
      </p:sp>
      <p:pic>
        <p:nvPicPr>
          <p:cNvPr id="4" name="Content Placeholder 8">
            <a:extLst>
              <a:ext uri="{FF2B5EF4-FFF2-40B4-BE49-F238E27FC236}">
                <a16:creationId xmlns:a16="http://schemas.microsoft.com/office/drawing/2014/main" id="{0EB292F5-D5FC-9E48-AE90-A56B93D3A7A1}"/>
              </a:ext>
            </a:extLst>
          </p:cNvPr>
          <p:cNvPicPr>
            <a:picLocks noGrp="1" noChangeAspect="1"/>
          </p:cNvPicPr>
          <p:nvPr userDrawn="1"/>
        </p:nvPicPr>
        <p:blipFill>
          <a:blip r:embed="rId2"/>
          <a:srcRect/>
          <a:stretch/>
        </p:blipFill>
        <p:spPr>
          <a:xfrm>
            <a:off x="2018889" y="1542226"/>
            <a:ext cx="4887390" cy="996156"/>
          </a:xfrm>
          <a:prstGeom prst="rect">
            <a:avLst/>
          </a:prstGeom>
        </p:spPr>
      </p:pic>
      <p:graphicFrame>
        <p:nvGraphicFramePr>
          <p:cNvPr id="8" name="Table 7"/>
          <p:cNvGraphicFramePr>
            <a:graphicFrameLocks noGrp="1"/>
          </p:cNvGraphicFramePr>
          <p:nvPr userDrawn="1">
            <p:extLst>
              <p:ext uri="{D42A27DB-BD31-4B8C-83A1-F6EECF244321}">
                <p14:modId xmlns:p14="http://schemas.microsoft.com/office/powerpoint/2010/main" val="779711694"/>
              </p:ext>
            </p:extLst>
          </p:nvPr>
        </p:nvGraphicFramePr>
        <p:xfrm>
          <a:off x="1524000" y="2774205"/>
          <a:ext cx="6096000" cy="1554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302616267"/>
                    </a:ext>
                  </a:extLst>
                </a:gridCol>
                <a:gridCol w="2032000">
                  <a:extLst>
                    <a:ext uri="{9D8B030D-6E8A-4147-A177-3AD203B41FA5}">
                      <a16:colId xmlns:a16="http://schemas.microsoft.com/office/drawing/2014/main" val="3458166963"/>
                    </a:ext>
                  </a:extLst>
                </a:gridCol>
                <a:gridCol w="2032000">
                  <a:extLst>
                    <a:ext uri="{9D8B030D-6E8A-4147-A177-3AD203B41FA5}">
                      <a16:colId xmlns:a16="http://schemas.microsoft.com/office/drawing/2014/main" val="4046646672"/>
                    </a:ext>
                  </a:extLst>
                </a:gridCol>
              </a:tblGrid>
              <a:tr h="851390">
                <a:tc>
                  <a:txBody>
                    <a:bodyPr/>
                    <a:lstStyle/>
                    <a:p>
                      <a:pPr algn="ctr"/>
                      <a:r>
                        <a:rPr lang="en-US" sz="1200" dirty="0">
                          <a:solidFill>
                            <a:schemeClr val="tx2"/>
                          </a:solidFill>
                          <a:latin typeface="Lato" panose="020F0502020204030203" pitchFamily="34" charset="0"/>
                        </a:rPr>
                        <a:t>Will Aldridge</a:t>
                      </a:r>
                    </a:p>
                    <a:p>
                      <a:pPr algn="ctr"/>
                      <a:r>
                        <a:rPr lang="en-US" sz="1200" dirty="0">
                          <a:solidFill>
                            <a:schemeClr val="tx2"/>
                          </a:solidFill>
                          <a:latin typeface="Lato" panose="020F0502020204030203" pitchFamily="34" charset="0"/>
                        </a:rPr>
                        <a:t>Jessica Reed</a:t>
                      </a:r>
                    </a:p>
                    <a:p>
                      <a:pPr algn="ctr"/>
                      <a:r>
                        <a:rPr lang="en-US" sz="1200" dirty="0">
                          <a:solidFill>
                            <a:schemeClr val="tx2"/>
                          </a:solidFill>
                          <a:latin typeface="Lato" panose="020F0502020204030203" pitchFamily="34" charset="0"/>
                        </a:rPr>
                        <a:t>Rebecca </a:t>
                      </a:r>
                      <a:r>
                        <a:rPr lang="en-US" sz="1200" dirty="0" err="1">
                          <a:solidFill>
                            <a:schemeClr val="tx2"/>
                          </a:solidFill>
                          <a:latin typeface="Lato" panose="020F0502020204030203" pitchFamily="34" charset="0"/>
                        </a:rPr>
                        <a:t>Roppolo</a:t>
                      </a:r>
                      <a:endParaRPr lang="en-US" sz="1200" dirty="0">
                        <a:solidFill>
                          <a:schemeClr val="tx2"/>
                        </a:solidFill>
                        <a:latin typeface="Lato" panose="020F0502020204030203" pitchFamily="34" charset="0"/>
                      </a:endParaRPr>
                    </a:p>
                    <a:p>
                      <a:pPr algn="ctr"/>
                      <a:r>
                        <a:rPr lang="en-US" sz="1200" dirty="0">
                          <a:solidFill>
                            <a:schemeClr val="tx2"/>
                          </a:solidFill>
                          <a:latin typeface="Lato" panose="020F0502020204030203" pitchFamily="34" charset="0"/>
                        </a:rPr>
                        <a:t>Ariel Everett</a:t>
                      </a:r>
                    </a:p>
                    <a:p>
                      <a:pPr algn="ctr"/>
                      <a:r>
                        <a:rPr lang="en-US" sz="1200" dirty="0">
                          <a:solidFill>
                            <a:schemeClr val="tx2"/>
                          </a:solidFill>
                          <a:latin typeface="Lato" panose="020F0502020204030203" pitchFamily="34" charset="0"/>
                        </a:rPr>
                        <a:t>Christina DiSalvo</a:t>
                      </a:r>
                    </a:p>
                    <a:p>
                      <a:pPr algn="ctr"/>
                      <a:r>
                        <a:rPr lang="en-US" sz="1200" dirty="0">
                          <a:solidFill>
                            <a:schemeClr val="tx2"/>
                          </a:solidFill>
                          <a:latin typeface="Lato" panose="020F0502020204030203" pitchFamily="34" charset="0"/>
                        </a:rPr>
                        <a:t>Wendy Morgan</a:t>
                      </a:r>
                      <a:endParaRPr lang="en-US" sz="1200" dirty="0">
                        <a:latin typeface="Lato" panose="020F0502020204030203" pitchFamily="34" charset="0"/>
                      </a:endParaRPr>
                    </a:p>
                  </a:txBody>
                  <a:tcPr/>
                </a:tc>
                <a:tc>
                  <a:txBody>
                    <a:bodyPr/>
                    <a:lstStyle/>
                    <a:p>
                      <a:pPr algn="ctr"/>
                      <a:r>
                        <a:rPr lang="en-US" sz="1200" dirty="0">
                          <a:solidFill>
                            <a:schemeClr val="tx2"/>
                          </a:solidFill>
                          <a:latin typeface="Lato" panose="020F0502020204030203" pitchFamily="34" charset="0"/>
                        </a:rPr>
                        <a:t>Renée Boothroyd</a:t>
                      </a:r>
                    </a:p>
                    <a:p>
                      <a:pPr algn="ctr"/>
                      <a:r>
                        <a:rPr lang="en-US" sz="1200" dirty="0">
                          <a:solidFill>
                            <a:schemeClr val="tx2"/>
                          </a:solidFill>
                          <a:latin typeface="Lato" panose="020F0502020204030203" pitchFamily="34" charset="0"/>
                        </a:rPr>
                        <a:t>Robin Jenkins</a:t>
                      </a:r>
                    </a:p>
                    <a:p>
                      <a:pPr algn="ctr"/>
                      <a:r>
                        <a:rPr lang="en-US" sz="1200" dirty="0">
                          <a:solidFill>
                            <a:schemeClr val="tx2"/>
                          </a:solidFill>
                          <a:latin typeface="Lato" panose="020F0502020204030203" pitchFamily="34" charset="0"/>
                        </a:rPr>
                        <a:t>Jenna Armstrong</a:t>
                      </a:r>
                    </a:p>
                    <a:p>
                      <a:pPr algn="ctr"/>
                      <a:r>
                        <a:rPr lang="en-US" sz="1200" dirty="0">
                          <a:solidFill>
                            <a:schemeClr val="tx2"/>
                          </a:solidFill>
                          <a:latin typeface="Lato" panose="020F0502020204030203" pitchFamily="34" charset="0"/>
                        </a:rPr>
                        <a:t>Julie Austen</a:t>
                      </a:r>
                    </a:p>
                    <a:p>
                      <a:pPr algn="ctr"/>
                      <a:r>
                        <a:rPr lang="en-US" sz="1200" dirty="0">
                          <a:solidFill>
                            <a:schemeClr val="tx2"/>
                          </a:solidFill>
                          <a:latin typeface="Lato" panose="020F0502020204030203" pitchFamily="34" charset="0"/>
                        </a:rPr>
                        <a:t>Shannon </a:t>
                      </a:r>
                      <a:r>
                        <a:rPr lang="en-US" sz="1200" dirty="0" err="1">
                          <a:solidFill>
                            <a:schemeClr val="tx2"/>
                          </a:solidFill>
                          <a:latin typeface="Lato" panose="020F0502020204030203" pitchFamily="34" charset="0"/>
                        </a:rPr>
                        <a:t>Chaplo</a:t>
                      </a:r>
                      <a:endParaRPr lang="en-US" sz="1200" dirty="0">
                        <a:solidFill>
                          <a:schemeClr val="tx2"/>
                        </a:solidFill>
                        <a:latin typeface="Lato" panose="020F0502020204030203" pitchFamily="34" charset="0"/>
                      </a:endParaRPr>
                    </a:p>
                    <a:p>
                      <a:pPr algn="ctr"/>
                      <a:r>
                        <a:rPr lang="en-US" sz="1200" dirty="0">
                          <a:solidFill>
                            <a:schemeClr val="tx2"/>
                          </a:solidFill>
                          <a:latin typeface="Lato" panose="020F0502020204030203" pitchFamily="34" charset="0"/>
                        </a:rPr>
                        <a:t>Alexis Kirk</a:t>
                      </a:r>
                    </a:p>
                    <a:p>
                      <a:pPr algn="ctr"/>
                      <a:endParaRPr lang="en-US" sz="1200" dirty="0">
                        <a:solidFill>
                          <a:schemeClr val="tx2"/>
                        </a:solidFill>
                        <a:latin typeface="Lato" panose="020F0502020204030203" pitchFamily="34" charset="0"/>
                      </a:endParaRPr>
                    </a:p>
                    <a:p>
                      <a:endParaRPr lang="en-US" sz="1200" dirty="0">
                        <a:latin typeface="Lato" panose="020F0502020204030203" pitchFamily="34" charset="0"/>
                      </a:endParaRPr>
                    </a:p>
                  </a:txBody>
                  <a:tcPr/>
                </a:tc>
                <a:tc>
                  <a:txBody>
                    <a:bodyPr/>
                    <a:lstStyle/>
                    <a:p>
                      <a:pPr algn="ctr"/>
                      <a:r>
                        <a:rPr lang="en-US" sz="1200" kern="1200" dirty="0">
                          <a:solidFill>
                            <a:schemeClr val="tx2"/>
                          </a:solidFill>
                          <a:latin typeface="Lato" panose="020F0502020204030203" pitchFamily="34" charset="0"/>
                          <a:ea typeface="+mn-ea"/>
                          <a:cs typeface="+mn-cs"/>
                        </a:rPr>
                        <a:t>Sandra Diehl</a:t>
                      </a:r>
                    </a:p>
                    <a:p>
                      <a:pPr algn="ctr"/>
                      <a:r>
                        <a:rPr lang="en-US" sz="1200" kern="1200" dirty="0">
                          <a:solidFill>
                            <a:schemeClr val="tx2"/>
                          </a:solidFill>
                          <a:latin typeface="Lato" panose="020F0502020204030203" pitchFamily="34" charset="0"/>
                          <a:ea typeface="+mn-ea"/>
                          <a:cs typeface="+mn-cs"/>
                        </a:rPr>
                        <a:t>Jenna Barnes</a:t>
                      </a:r>
                    </a:p>
                    <a:p>
                      <a:pPr algn="ctr"/>
                      <a:r>
                        <a:rPr lang="en-US" sz="1200" kern="1200" dirty="0">
                          <a:solidFill>
                            <a:schemeClr val="tx2"/>
                          </a:solidFill>
                          <a:latin typeface="Lato" panose="020F0502020204030203" pitchFamily="34" charset="0"/>
                          <a:ea typeface="+mn-ea"/>
                          <a:cs typeface="+mn-cs"/>
                        </a:rPr>
                        <a:t>Kimberly Ruck</a:t>
                      </a:r>
                    </a:p>
                    <a:p>
                      <a:pPr algn="ctr"/>
                      <a:r>
                        <a:rPr lang="en-US" sz="1200" kern="1200" dirty="0">
                          <a:solidFill>
                            <a:schemeClr val="tx2"/>
                          </a:solidFill>
                          <a:latin typeface="Lato" panose="020F0502020204030203" pitchFamily="34" charset="0"/>
                          <a:ea typeface="+mn-ea"/>
                          <a:cs typeface="+mn-cs"/>
                        </a:rPr>
                        <a:t>Leslie </a:t>
                      </a:r>
                      <a:r>
                        <a:rPr lang="en-US" sz="1200" kern="1200" dirty="0" err="1">
                          <a:solidFill>
                            <a:schemeClr val="tx2"/>
                          </a:solidFill>
                          <a:latin typeface="Lato" panose="020F0502020204030203" pitchFamily="34" charset="0"/>
                          <a:ea typeface="+mn-ea"/>
                          <a:cs typeface="+mn-cs"/>
                        </a:rPr>
                        <a:t>deRosset</a:t>
                      </a:r>
                      <a:endParaRPr lang="en-US" sz="1200" kern="1200" dirty="0">
                        <a:solidFill>
                          <a:schemeClr val="tx2"/>
                        </a:solidFill>
                        <a:latin typeface="Lato" panose="020F0502020204030203" pitchFamily="34" charset="0"/>
                        <a:ea typeface="+mn-ea"/>
                        <a:cs typeface="+mn-cs"/>
                      </a:endParaRPr>
                    </a:p>
                    <a:p>
                      <a:pPr algn="ctr"/>
                      <a:r>
                        <a:rPr lang="en-US" sz="1200" kern="1200" dirty="0">
                          <a:solidFill>
                            <a:schemeClr val="tx2"/>
                          </a:solidFill>
                          <a:latin typeface="Lato" panose="020F0502020204030203" pitchFamily="34" charset="0"/>
                          <a:ea typeface="+mn-ea"/>
                          <a:cs typeface="+mn-cs"/>
                        </a:rPr>
                        <a:t>Jennifer Robinette</a:t>
                      </a:r>
                    </a:p>
                    <a:p>
                      <a:pPr algn="ctr"/>
                      <a:r>
                        <a:rPr lang="en-US" sz="1200" kern="1200" dirty="0">
                          <a:solidFill>
                            <a:schemeClr val="tx2"/>
                          </a:solidFill>
                          <a:latin typeface="Lato" panose="020F0502020204030203" pitchFamily="34" charset="0"/>
                          <a:ea typeface="+mn-ea"/>
                          <a:cs typeface="+mn-cs"/>
                        </a:rPr>
                        <a:t>Julie Chin</a:t>
                      </a:r>
                    </a:p>
                    <a:p>
                      <a:pPr algn="ctr"/>
                      <a:r>
                        <a:rPr lang="en-US" sz="1200" kern="1200" dirty="0">
                          <a:solidFill>
                            <a:schemeClr val="tx2"/>
                          </a:solidFill>
                          <a:latin typeface="Lato" panose="020F0502020204030203" pitchFamily="34" charset="0"/>
                          <a:ea typeface="+mn-ea"/>
                          <a:cs typeface="+mn-cs"/>
                        </a:rPr>
                        <a:t>Ximena Franco</a:t>
                      </a:r>
                    </a:p>
                  </a:txBody>
                  <a:tcPr/>
                </a:tc>
                <a:extLst>
                  <a:ext uri="{0D108BD9-81ED-4DB2-BD59-A6C34878D82A}">
                    <a16:rowId xmlns:a16="http://schemas.microsoft.com/office/drawing/2014/main" val="124362131"/>
                  </a:ext>
                </a:extLst>
              </a:tr>
            </a:tbl>
          </a:graphicData>
        </a:graphic>
      </p:graphicFrame>
    </p:spTree>
    <p:extLst>
      <p:ext uri="{BB962C8B-B14F-4D97-AF65-F5344CB8AC3E}">
        <p14:creationId xmlns:p14="http://schemas.microsoft.com/office/powerpoint/2010/main" val="283976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75920"/>
            <a:ext cx="6486524" cy="70896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dirty="0"/>
              <a:t>Click to edit Master title style</a:t>
            </a:r>
          </a:p>
        </p:txBody>
      </p:sp>
      <p:sp>
        <p:nvSpPr>
          <p:cNvPr id="3" name="Content Placeholder 2"/>
          <p:cNvSpPr>
            <a:spLocks noGrp="1"/>
          </p:cNvSpPr>
          <p:nvPr>
            <p:ph sz="half" idx="1"/>
          </p:nvPr>
        </p:nvSpPr>
        <p:spPr>
          <a:xfrm>
            <a:off x="289560" y="1188721"/>
            <a:ext cx="4151376" cy="3378491"/>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74870" y="1188721"/>
            <a:ext cx="4147907" cy="3378492"/>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a:extLst>
              <a:ext uri="{FF2B5EF4-FFF2-40B4-BE49-F238E27FC236}">
                <a16:creationId xmlns:a16="http://schemas.microsoft.com/office/drawing/2014/main" id="{362CD990-199A-410E-A46E-E1BEDB512D18}"/>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1902316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4053" y="1765566"/>
            <a:ext cx="4151377" cy="2801648"/>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71402"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1">
                <a:solidFill>
                  <a:schemeClr val="bg1"/>
                </a:solidFill>
                <a:latin typeface="Libre Baskerville"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71402" y="1765300"/>
            <a:ext cx="4151376" cy="2801649"/>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6D31FA6-A05C-A742-B6C3-5531699466D4}" type="slidenum">
              <a:rPr lang="en-US" smtClean="0"/>
              <a:t>‹#›</a:t>
            </a:fld>
            <a:endParaRPr lang="en-US"/>
          </a:p>
        </p:txBody>
      </p:sp>
      <p:sp>
        <p:nvSpPr>
          <p:cNvPr id="11" name="Text Placeholder 4"/>
          <p:cNvSpPr>
            <a:spLocks noGrp="1"/>
          </p:cNvSpPr>
          <p:nvPr>
            <p:ph type="body" sz="quarter" idx="13"/>
          </p:nvPr>
        </p:nvSpPr>
        <p:spPr>
          <a:xfrm>
            <a:off x="294055"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1">
                <a:solidFill>
                  <a:schemeClr val="bg1"/>
                </a:solidFill>
                <a:latin typeface="Libre Baskerville"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itle 1"/>
          <p:cNvSpPr>
            <a:spLocks noGrp="1"/>
          </p:cNvSpPr>
          <p:nvPr>
            <p:ph type="title"/>
          </p:nvPr>
        </p:nvSpPr>
        <p:spPr>
          <a:xfrm>
            <a:off x="0" y="0"/>
            <a:ext cx="9143999" cy="108488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A71E439A-83A1-4E3E-A46D-83C2F1505935}"/>
              </a:ext>
            </a:extLst>
          </p:cNvPr>
          <p:cNvPicPr>
            <a:picLocks noChangeAspect="1"/>
          </p:cNvPicPr>
          <p:nvPr userDrawn="1"/>
        </p:nvPicPr>
        <p:blipFill>
          <a:blip r:embed="rId3"/>
          <a:srcRect/>
          <a:stretch/>
        </p:blipFill>
        <p:spPr>
          <a:xfrm rot="274548">
            <a:off x="0" y="-31513"/>
            <a:ext cx="587375" cy="652481"/>
          </a:xfrm>
          <a:prstGeom prst="rect">
            <a:avLst/>
          </a:prstGeom>
        </p:spPr>
      </p:pic>
    </p:spTree>
    <p:custDataLst>
      <p:tags r:id="rId1"/>
    </p:custDataLst>
    <p:extLst>
      <p:ext uri="{BB962C8B-B14F-4D97-AF65-F5344CB8AC3E}">
        <p14:creationId xmlns:p14="http://schemas.microsoft.com/office/powerpoint/2010/main" val="49170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420" y="220345"/>
            <a:ext cx="6654255" cy="70896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dirty="0"/>
              <a:t>Click to edit Master title style</a:t>
            </a:r>
          </a:p>
        </p:txBody>
      </p:sp>
      <p:sp>
        <p:nvSpPr>
          <p:cNvPr id="5" name="Slide Number Placeholder 4"/>
          <p:cNvSpPr>
            <a:spLocks noGrp="1" noChangeAspect="1"/>
          </p:cNvSpPr>
          <p:nvPr>
            <p:ph type="sldNum" sz="quarter" idx="12"/>
          </p:nvPr>
        </p:nvSpPr>
        <p:spPr>
          <a:xfrm>
            <a:off x="8549638" y="4611313"/>
            <a:ext cx="503715" cy="503229"/>
          </a:xfrm>
        </p:spPr>
        <p:txBody>
          <a:bodyPr/>
          <a:lstStyle/>
          <a:p>
            <a:fld id="{26D31FA6-A05C-A742-B6C3-5531699466D4}" type="slidenum">
              <a:rPr lang="en-US" smtClean="0"/>
              <a:t>‹#›</a:t>
            </a:fld>
            <a:endParaRPr lang="en-US"/>
          </a:p>
        </p:txBody>
      </p:sp>
      <p:pic>
        <p:nvPicPr>
          <p:cNvPr id="4" name="Picture 3">
            <a:extLst>
              <a:ext uri="{FF2B5EF4-FFF2-40B4-BE49-F238E27FC236}">
                <a16:creationId xmlns:a16="http://schemas.microsoft.com/office/drawing/2014/main" id="{2EF16A88-9F98-B84F-BEC4-F9A5C52E9221}"/>
              </a:ext>
            </a:extLst>
          </p:cNvPr>
          <p:cNvPicPr>
            <a:picLocks noChangeAspect="1"/>
          </p:cNvPicPr>
          <p:nvPr userDrawn="1"/>
        </p:nvPicPr>
        <p:blipFill>
          <a:blip r:embed="rId3">
            <a:alphaModFix amt="35000"/>
          </a:blip>
          <a:srcRect/>
          <a:stretch/>
        </p:blipFill>
        <p:spPr>
          <a:xfrm rot="10962723">
            <a:off x="8024873" y="-614890"/>
            <a:ext cx="1864766" cy="1999893"/>
          </a:xfrm>
          <a:prstGeom prst="rect">
            <a:avLst/>
          </a:prstGeom>
        </p:spPr>
      </p:pic>
    </p:spTree>
    <p:custDataLst>
      <p:tags r:id="rId1"/>
    </p:custDataLst>
    <p:extLst>
      <p:ext uri="{BB962C8B-B14F-4D97-AF65-F5344CB8AC3E}">
        <p14:creationId xmlns:p14="http://schemas.microsoft.com/office/powerpoint/2010/main" val="52529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descr="A picture containing bird&#10;&#10;Description automatically generated">
            <a:extLst>
              <a:ext uri="{FF2B5EF4-FFF2-40B4-BE49-F238E27FC236}">
                <a16:creationId xmlns:a16="http://schemas.microsoft.com/office/drawing/2014/main" id="{FF98133D-5799-4FDB-BB00-BAD235928A0D}"/>
              </a:ext>
            </a:extLst>
          </p:cNvPr>
          <p:cNvPicPr>
            <a:picLocks noChangeAspect="1"/>
          </p:cNvPicPr>
          <p:nvPr userDrawn="1"/>
        </p:nvPicPr>
        <p:blipFill rotWithShape="1">
          <a:blip r:embed="rId3"/>
          <a:srcRect l="-280" t="2873" r="280" b="50485"/>
          <a:stretch/>
        </p:blipFill>
        <p:spPr>
          <a:xfrm>
            <a:off x="-25758" y="0"/>
            <a:ext cx="9195515" cy="1178417"/>
          </a:xfrm>
          <a:prstGeom prst="rect">
            <a:avLst/>
          </a:prstGeom>
        </p:spPr>
      </p:pic>
      <p:sp>
        <p:nvSpPr>
          <p:cNvPr id="7" name="Title 1">
            <a:extLst>
              <a:ext uri="{FF2B5EF4-FFF2-40B4-BE49-F238E27FC236}">
                <a16:creationId xmlns:a16="http://schemas.microsoft.com/office/drawing/2014/main" id="{3FD7CBA5-5FAF-4351-9574-AE98DFB2996F}"/>
              </a:ext>
            </a:extLst>
          </p:cNvPr>
          <p:cNvSpPr>
            <a:spLocks noGrp="1"/>
          </p:cNvSpPr>
          <p:nvPr>
            <p:ph type="title"/>
          </p:nvPr>
        </p:nvSpPr>
        <p:spPr>
          <a:xfrm>
            <a:off x="260350" y="375920"/>
            <a:ext cx="8616949" cy="708963"/>
          </a:xfrm>
          <a:prstGeom prst="roundRect">
            <a:avLst/>
          </a:prstGeom>
          <a:noFill/>
          <a:ln>
            <a:noFill/>
          </a:ln>
        </p:spPr>
        <p:txBody>
          <a:bodyPr/>
          <a:lstStyle>
            <a:lvl1pPr algn="ctr">
              <a:defRPr sz="2800">
                <a:solidFill>
                  <a:schemeClr val="tx1"/>
                </a:solidFill>
                <a:latin typeface="Lato" panose="020F0502020204030203"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71490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444617"/>
            <a:ext cx="3885652" cy="739009"/>
          </a:xfrm>
          <a:prstGeom prst="roundRect">
            <a:avLst>
              <a:gd name="adj" fmla="val 0"/>
            </a:avLst>
          </a:prstGeom>
        </p:spPr>
        <p:txBody>
          <a:bodyPr anchor="b">
            <a:noAutofit/>
          </a:bodyPr>
          <a:lstStyle>
            <a:lvl1pPr algn="ctr">
              <a:defRPr sz="2400" b="0">
                <a:latin typeface="Lato" panose="020F0502020204030203" pitchFamily="34" charset="0"/>
              </a:defRPr>
            </a:lvl1pPr>
          </a:lstStyle>
          <a:p>
            <a:r>
              <a:rPr lang="en-US" dirty="0"/>
              <a:t>Click to edit Master title style</a:t>
            </a:r>
          </a:p>
        </p:txBody>
      </p:sp>
      <p:sp>
        <p:nvSpPr>
          <p:cNvPr id="3" name="Content Placeholder 2"/>
          <p:cNvSpPr>
            <a:spLocks noGrp="1"/>
          </p:cNvSpPr>
          <p:nvPr>
            <p:ph idx="1"/>
          </p:nvPr>
        </p:nvSpPr>
        <p:spPr>
          <a:xfrm>
            <a:off x="4193628" y="444617"/>
            <a:ext cx="4629150" cy="3951171"/>
          </a:xfrm>
        </p:spPr>
        <p:txBody>
          <a:bodyPr/>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36078" y="1247775"/>
            <a:ext cx="2949575" cy="3151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9" name="Picture 8">
            <a:extLst>
              <a:ext uri="{FF2B5EF4-FFF2-40B4-BE49-F238E27FC236}">
                <a16:creationId xmlns:a16="http://schemas.microsoft.com/office/drawing/2014/main" id="{1902E5BF-5A9C-4338-8607-7580A84BF24E}"/>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90390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93628" y="469783"/>
            <a:ext cx="4629150" cy="39260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p:cNvSpPr>
            <a:spLocks noGrp="1"/>
          </p:cNvSpPr>
          <p:nvPr>
            <p:ph type="title"/>
          </p:nvPr>
        </p:nvSpPr>
        <p:spPr>
          <a:xfrm>
            <a:off x="0" y="469783"/>
            <a:ext cx="3885653" cy="739009"/>
          </a:xfrm>
          <a:prstGeom prst="roundRect">
            <a:avLst>
              <a:gd name="adj" fmla="val 0"/>
            </a:avLst>
          </a:prstGeom>
        </p:spPr>
        <p:txBody>
          <a:bodyPr anchor="ctr">
            <a:noAutofit/>
          </a:bodyPr>
          <a:lstStyle>
            <a:lvl1pPr algn="ctr">
              <a:defRPr sz="2000" b="0">
                <a:latin typeface="Lato" panose="020F0502020204030203" pitchFamily="34" charset="0"/>
              </a:defRPr>
            </a:lvl1pPr>
          </a:lstStyle>
          <a:p>
            <a:r>
              <a:rPr lang="en-US" dirty="0"/>
              <a:t>Click to edit Master title style</a:t>
            </a:r>
          </a:p>
        </p:txBody>
      </p:sp>
      <p:sp>
        <p:nvSpPr>
          <p:cNvPr id="8" name="Text Placeholder 3"/>
          <p:cNvSpPr>
            <a:spLocks noGrp="1"/>
          </p:cNvSpPr>
          <p:nvPr>
            <p:ph type="body" sz="half" idx="2"/>
          </p:nvPr>
        </p:nvSpPr>
        <p:spPr>
          <a:xfrm>
            <a:off x="936078" y="1392572"/>
            <a:ext cx="2949575" cy="3009565"/>
          </a:xfrm>
        </p:spPr>
        <p:txBody>
          <a:bodyPr>
            <a:normAutofit/>
          </a:bodyPr>
          <a:lstStyle>
            <a:lvl1pPr marL="0" indent="0">
              <a:buNone/>
              <a:defRPr sz="180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9" name="Picture 8">
            <a:extLst>
              <a:ext uri="{FF2B5EF4-FFF2-40B4-BE49-F238E27FC236}">
                <a16:creationId xmlns:a16="http://schemas.microsoft.com/office/drawing/2014/main" id="{778EFC1A-40E4-4030-9B4C-92DC9F6FD7D7}"/>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63625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06BDCE9F-52A4-4D7B-9E5F-FAE4F18A7559}"/>
              </a:ext>
            </a:extLst>
          </p:cNvPr>
          <p:cNvPicPr>
            <a:picLocks noChangeAspect="1"/>
          </p:cNvPicPr>
          <p:nvPr userDrawn="1"/>
        </p:nvPicPr>
        <p:blipFill rotWithShape="1">
          <a:blip r:embed="rId3"/>
          <a:srcRect l="-280" t="2873" r="280" b="50485"/>
          <a:stretch/>
        </p:blipFill>
        <p:spPr>
          <a:xfrm>
            <a:off x="-25758" y="0"/>
            <a:ext cx="9195515" cy="933717"/>
          </a:xfrm>
          <a:prstGeom prst="rect">
            <a:avLst/>
          </a:prstGeom>
        </p:spPr>
      </p:pic>
      <p:sp>
        <p:nvSpPr>
          <p:cNvPr id="2" name="Title 1"/>
          <p:cNvSpPr>
            <a:spLocks noGrp="1"/>
          </p:cNvSpPr>
          <p:nvPr>
            <p:ph type="title"/>
          </p:nvPr>
        </p:nvSpPr>
        <p:spPr>
          <a:xfrm>
            <a:off x="0" y="115910"/>
            <a:ext cx="9144000" cy="593053"/>
          </a:xfrm>
          <a:prstGeom prst="roundRect">
            <a:avLst>
              <a:gd name="adj" fmla="val 0"/>
            </a:avLst>
          </a:prstGeom>
          <a:noFill/>
          <a:ln>
            <a:noFill/>
          </a:ln>
        </p:spPr>
        <p:txBody>
          <a:bodyPr>
            <a:normAutofit/>
          </a:bodyPr>
          <a:lstStyle>
            <a:lvl1pPr algn="ctr">
              <a:defRPr sz="3200">
                <a:latin typeface="Lato" panose="020F0502020204030203"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89560" y="985234"/>
            <a:ext cx="8533219" cy="3581979"/>
          </a:xfrm>
        </p:spPr>
        <p:txBody>
          <a:bodyPr vert="eaVert">
            <a:normAutofit/>
          </a:bodyPr>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spTree>
    <p:custDataLst>
      <p:tags r:id="rId1"/>
    </p:custDataLst>
    <p:extLst>
      <p:ext uri="{BB962C8B-B14F-4D97-AF65-F5344CB8AC3E}">
        <p14:creationId xmlns:p14="http://schemas.microsoft.com/office/powerpoint/2010/main" val="11576467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3.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2.png"/><Relationship Id="rId2" Type="http://schemas.openxmlformats.org/officeDocument/2006/relationships/slideLayout" Target="../slideLayouts/slideLayout3.xml"/><Relationship Id="rId16"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ags" Target="../tags/tag4.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ags" Target="../tags/tag15.xml"/><Relationship Id="rId2" Type="http://schemas.openxmlformats.org/officeDocument/2006/relationships/slideLayout" Target="../slideLayouts/slideLayout16.xml"/><Relationship Id="rId16" Type="http://schemas.openxmlformats.org/officeDocument/2006/relationships/image" Target="../media/image3.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4590" y="867103"/>
            <a:ext cx="6977320" cy="32892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C08C04BD-4E26-D043-8788-F1FF70E0FB15}"/>
              </a:ext>
            </a:extLst>
          </p:cNvPr>
          <p:cNvPicPr>
            <a:picLocks noChangeAspect="1"/>
          </p:cNvPicPr>
          <p:nvPr userDrawn="1"/>
        </p:nvPicPr>
        <p:blipFill>
          <a:blip r:embed="rId4"/>
          <a:srcRect/>
          <a:stretch/>
        </p:blipFill>
        <p:spPr>
          <a:xfrm>
            <a:off x="195419" y="141599"/>
            <a:ext cx="1254428" cy="486625"/>
          </a:xfrm>
          <a:prstGeom prst="rect">
            <a:avLst/>
          </a:prstGeom>
        </p:spPr>
      </p:pic>
      <p:cxnSp>
        <p:nvCxnSpPr>
          <p:cNvPr id="12" name="Straight Connector 11">
            <a:extLst>
              <a:ext uri="{FF2B5EF4-FFF2-40B4-BE49-F238E27FC236}">
                <a16:creationId xmlns:a16="http://schemas.microsoft.com/office/drawing/2014/main" id="{BDD467A5-287D-9947-9874-9E40BA256EE2}"/>
              </a:ext>
            </a:extLst>
          </p:cNvPr>
          <p:cNvCxnSpPr/>
          <p:nvPr userDrawn="1"/>
        </p:nvCxnSpPr>
        <p:spPr>
          <a:xfrm flipH="1">
            <a:off x="674326" y="250412"/>
            <a:ext cx="8315587" cy="0"/>
          </a:xfrm>
          <a:prstGeom prst="line">
            <a:avLst/>
          </a:prstGeom>
          <a:ln w="15875">
            <a:solidFill>
              <a:srgbClr val="47A2A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5"/>
          <a:stretch>
            <a:fillRect/>
          </a:stretch>
        </p:blipFill>
        <p:spPr>
          <a:xfrm>
            <a:off x="424590" y="4629488"/>
            <a:ext cx="2445660" cy="263600"/>
          </a:xfrm>
          <a:prstGeom prst="rect">
            <a:avLst/>
          </a:prstGeom>
        </p:spPr>
      </p:pic>
      <p:pic>
        <p:nvPicPr>
          <p:cNvPr id="9" name="Picture 8"/>
          <p:cNvPicPr>
            <a:picLocks noChangeAspect="1"/>
          </p:cNvPicPr>
          <p:nvPr userDrawn="1"/>
        </p:nvPicPr>
        <p:blipFill>
          <a:blip r:embed="rId6"/>
          <a:srcRect/>
          <a:stretch/>
        </p:blipFill>
        <p:spPr>
          <a:xfrm>
            <a:off x="6779080" y="4479824"/>
            <a:ext cx="2029806" cy="413264"/>
          </a:xfrm>
          <a:prstGeom prst="rect">
            <a:avLst/>
          </a:prstGeom>
        </p:spPr>
      </p:pic>
    </p:spTree>
    <p:custDataLst>
      <p:tags r:id="rId3"/>
    </p:custDataLst>
    <p:extLst>
      <p:ext uri="{BB962C8B-B14F-4D97-AF65-F5344CB8AC3E}">
        <p14:creationId xmlns:p14="http://schemas.microsoft.com/office/powerpoint/2010/main" val="1449673398"/>
      </p:ext>
    </p:extLst>
  </p:cSld>
  <p:clrMap bg1="lt1" tx1="dk1" bg2="lt2" tx2="dk2" accent1="accent1" accent2="accent2" accent3="accent3" accent4="accent4" accent5="accent5" accent6="accent6" hlink="hlink" folHlink="folHlink"/>
  <p:sldLayoutIdLst>
    <p:sldLayoutId id="2147484017" r:id="rId1"/>
  </p:sldLayoutIdLst>
  <p:hf hdr="0" ftr="0" dt="0"/>
  <p:txStyles>
    <p:titleStyle>
      <a:lvl1pPr algn="ctr"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18745"/>
            <a:ext cx="8822779" cy="708963"/>
          </a:xfrm>
          <a:prstGeom prst="roundRect">
            <a:avLst>
              <a:gd name="adj" fmla="val 0"/>
            </a:avLst>
          </a:prstGeom>
          <a:solidFill>
            <a:srgbClr val="11294B"/>
          </a:solidFill>
          <a:ln w="12700" cmpd="sng">
            <a:solidFill>
              <a:schemeClr val="accent1">
                <a:lumMod val="50000"/>
              </a:schemeClr>
            </a:solid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9560" y="887845"/>
            <a:ext cx="8533219" cy="35956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noChangeAspect="1"/>
          </p:cNvSpPr>
          <p:nvPr>
            <p:ph type="sldNum" sz="quarter" idx="4"/>
          </p:nvPr>
        </p:nvSpPr>
        <p:spPr>
          <a:xfrm>
            <a:off x="8575161" y="4620735"/>
            <a:ext cx="501131" cy="496836"/>
          </a:xfrm>
          <a:prstGeom prst="ellipse">
            <a:avLst/>
          </a:prstGeom>
          <a:solidFill>
            <a:srgbClr val="659465"/>
          </a:solidFill>
        </p:spPr>
        <p:txBody>
          <a:bodyPr vert="horz" lIns="91440" tIns="45720" rIns="91440" bIns="45720" rtlCol="0" anchor="ctr"/>
          <a:lstStyle>
            <a:lvl1pPr algn="ctr">
              <a:defRPr sz="1100" b="1">
                <a:solidFill>
                  <a:schemeClr val="bg1"/>
                </a:solidFill>
              </a:defRPr>
            </a:lvl1pPr>
          </a:lstStyle>
          <a:p>
            <a:fld id="{26D31FA6-A05C-A742-B6C3-5531699466D4}" type="slidenum">
              <a:rPr lang="en-US" smtClean="0"/>
              <a:pPr/>
              <a:t>‹#›</a:t>
            </a:fld>
            <a:endParaRPr lang="en-US" dirty="0"/>
          </a:p>
        </p:txBody>
      </p:sp>
      <p:pic>
        <p:nvPicPr>
          <p:cNvPr id="11" name="Picture 10"/>
          <p:cNvPicPr>
            <a:picLocks noChangeAspect="1"/>
          </p:cNvPicPr>
          <p:nvPr userDrawn="1"/>
        </p:nvPicPr>
        <p:blipFill>
          <a:blip r:embed="rId16"/>
          <a:srcRect/>
          <a:stretch/>
        </p:blipFill>
        <p:spPr>
          <a:xfrm>
            <a:off x="6998229" y="4526168"/>
            <a:ext cx="1286947" cy="496836"/>
          </a:xfrm>
          <a:prstGeom prst="rect">
            <a:avLst/>
          </a:prstGeom>
        </p:spPr>
      </p:pic>
      <p:pic>
        <p:nvPicPr>
          <p:cNvPr id="7" name="Picture 6">
            <a:extLst>
              <a:ext uri="{FF2B5EF4-FFF2-40B4-BE49-F238E27FC236}">
                <a16:creationId xmlns:a16="http://schemas.microsoft.com/office/drawing/2014/main" id="{7CD2EBEA-09A7-4D04-B040-5BCE1E766CF7}"/>
              </a:ext>
            </a:extLst>
          </p:cNvPr>
          <p:cNvPicPr>
            <a:picLocks noChangeAspect="1"/>
          </p:cNvPicPr>
          <p:nvPr userDrawn="1"/>
        </p:nvPicPr>
        <p:blipFill>
          <a:blip r:embed="rId17"/>
          <a:stretch>
            <a:fillRect/>
          </a:stretch>
        </p:blipFill>
        <p:spPr>
          <a:xfrm>
            <a:off x="289560" y="4704737"/>
            <a:ext cx="2678542" cy="288701"/>
          </a:xfrm>
          <a:prstGeom prst="rect">
            <a:avLst/>
          </a:prstGeom>
        </p:spPr>
      </p:pic>
      <p:pic>
        <p:nvPicPr>
          <p:cNvPr id="8" name="Picture 7">
            <a:extLst>
              <a:ext uri="{FF2B5EF4-FFF2-40B4-BE49-F238E27FC236}">
                <a16:creationId xmlns:a16="http://schemas.microsoft.com/office/drawing/2014/main" id="{ECD4D023-6B78-44D4-A864-508E9934723F}"/>
              </a:ext>
            </a:extLst>
          </p:cNvPr>
          <p:cNvPicPr>
            <a:picLocks noChangeAspect="1"/>
          </p:cNvPicPr>
          <p:nvPr userDrawn="1"/>
        </p:nvPicPr>
        <p:blipFill>
          <a:blip r:embed="rId18"/>
          <a:srcRect/>
          <a:stretch/>
        </p:blipFill>
        <p:spPr>
          <a:xfrm>
            <a:off x="4043792" y="4610928"/>
            <a:ext cx="1878746" cy="382509"/>
          </a:xfrm>
          <a:prstGeom prst="rect">
            <a:avLst/>
          </a:prstGeom>
        </p:spPr>
      </p:pic>
    </p:spTree>
    <p:custDataLst>
      <p:tags r:id="rId15"/>
    </p:custDataLst>
    <p:extLst>
      <p:ext uri="{BB962C8B-B14F-4D97-AF65-F5344CB8AC3E}">
        <p14:creationId xmlns:p14="http://schemas.microsoft.com/office/powerpoint/2010/main" val="1412169224"/>
      </p:ext>
    </p:extLst>
  </p:cSld>
  <p:clrMap bg1="lt1" tx1="dk1" bg2="lt2" tx2="dk2" accent1="accent1" accent2="accent2" accent3="accent3" accent4="accent4" accent5="accent5" accent6="accent6" hlink="hlink" folHlink="folHlink"/>
  <p:sldLayoutIdLst>
    <p:sldLayoutId id="2147484006"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8" r:id="rId10"/>
    <p:sldLayoutId id="2147484030" r:id="rId11"/>
    <p:sldLayoutId id="2147484031" r:id="rId12"/>
    <p:sldLayoutId id="2147484032" r:id="rId13"/>
  </p:sldLayoutIdLst>
  <p:hf hdr="0" ftr="0" dt="0"/>
  <p:txStyles>
    <p:titleStyle>
      <a:lvl1pPr algn="ctr" defTabSz="914400" rtl="0" eaLnBrk="1" latinLnBrk="0" hangingPunct="1">
        <a:lnSpc>
          <a:spcPct val="90000"/>
        </a:lnSpc>
        <a:spcBef>
          <a:spcPct val="0"/>
        </a:spcBef>
        <a:buNone/>
        <a:defRPr sz="3200" b="0" kern="1200">
          <a:solidFill>
            <a:schemeClr val="bg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12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necklace&#10;&#10;Description automatically generated">
            <a:extLst>
              <a:ext uri="{FF2B5EF4-FFF2-40B4-BE49-F238E27FC236}">
                <a16:creationId xmlns:a16="http://schemas.microsoft.com/office/drawing/2014/main" id="{212A2E75-0D41-45E9-893A-884591CEBB99}"/>
              </a:ext>
            </a:extLst>
          </p:cNvPr>
          <p:cNvPicPr>
            <a:picLocks noChangeAspect="1"/>
          </p:cNvPicPr>
          <p:nvPr userDrawn="1"/>
        </p:nvPicPr>
        <p:blipFill>
          <a:blip r:embed="rId13"/>
          <a:stretch>
            <a:fillRect/>
          </a:stretch>
        </p:blipFill>
        <p:spPr>
          <a:xfrm>
            <a:off x="7847013" y="3521383"/>
            <a:ext cx="1296987" cy="988180"/>
          </a:xfrm>
          <a:prstGeom prst="rect">
            <a:avLst/>
          </a:prstGeom>
        </p:spPr>
      </p:pic>
      <p:sp>
        <p:nvSpPr>
          <p:cNvPr id="3" name="Text Placeholder 2"/>
          <p:cNvSpPr>
            <a:spLocks noGrp="1"/>
          </p:cNvSpPr>
          <p:nvPr>
            <p:ph type="body" idx="1"/>
          </p:nvPr>
        </p:nvSpPr>
        <p:spPr>
          <a:xfrm>
            <a:off x="289560" y="1196341"/>
            <a:ext cx="8533219" cy="33708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noChangeAspect="1"/>
          </p:cNvSpPr>
          <p:nvPr>
            <p:ph type="sldNum" sz="quarter" idx="4"/>
          </p:nvPr>
        </p:nvSpPr>
        <p:spPr>
          <a:xfrm>
            <a:off x="8575161" y="4620735"/>
            <a:ext cx="501131" cy="496836"/>
          </a:xfrm>
          <a:prstGeom prst="ellipse">
            <a:avLst/>
          </a:prstGeom>
          <a:solidFill>
            <a:srgbClr val="659465"/>
          </a:solidFill>
        </p:spPr>
        <p:txBody>
          <a:bodyPr vert="horz" lIns="91440" tIns="45720" rIns="91440" bIns="45720" rtlCol="0" anchor="ctr"/>
          <a:lstStyle>
            <a:lvl1pPr algn="ctr">
              <a:defRPr sz="1100" b="1">
                <a:solidFill>
                  <a:schemeClr val="bg1"/>
                </a:solidFill>
              </a:defRPr>
            </a:lvl1pPr>
          </a:lstStyle>
          <a:p>
            <a:fld id="{26D31FA6-A05C-A742-B6C3-5531699466D4}" type="slidenum">
              <a:rPr lang="en-US" smtClean="0"/>
              <a:pPr/>
              <a:t>‹#›</a:t>
            </a:fld>
            <a:endParaRPr lang="en-US" dirty="0"/>
          </a:p>
        </p:txBody>
      </p:sp>
      <p:cxnSp>
        <p:nvCxnSpPr>
          <p:cNvPr id="5" name="Straight Connector 4"/>
          <p:cNvCxnSpPr>
            <a:cxnSpLocks/>
          </p:cNvCxnSpPr>
          <p:nvPr userDrawn="1"/>
        </p:nvCxnSpPr>
        <p:spPr>
          <a:xfrm>
            <a:off x="-45076" y="4509563"/>
            <a:ext cx="9189076" cy="0"/>
          </a:xfrm>
          <a:prstGeom prst="line">
            <a:avLst/>
          </a:prstGeom>
          <a:ln>
            <a:solidFill>
              <a:srgbClr val="11294B"/>
            </a:solidFill>
          </a:ln>
        </p:spPr>
        <p:style>
          <a:lnRef idx="3">
            <a:schemeClr val="accent6"/>
          </a:lnRef>
          <a:fillRef idx="0">
            <a:schemeClr val="accent6"/>
          </a:fillRef>
          <a:effectRef idx="2">
            <a:schemeClr val="accent6"/>
          </a:effectRef>
          <a:fontRef idx="minor">
            <a:schemeClr val="tx1"/>
          </a:fontRef>
        </p:style>
      </p:cxnSp>
      <p:pic>
        <p:nvPicPr>
          <p:cNvPr id="9" name="Picture 8">
            <a:extLst>
              <a:ext uri="{FF2B5EF4-FFF2-40B4-BE49-F238E27FC236}">
                <a16:creationId xmlns:a16="http://schemas.microsoft.com/office/drawing/2014/main" id="{92DD00BE-5F3F-42C3-BF5E-94B32A33AC8C}"/>
              </a:ext>
            </a:extLst>
          </p:cNvPr>
          <p:cNvPicPr>
            <a:picLocks noChangeAspect="1"/>
          </p:cNvPicPr>
          <p:nvPr userDrawn="1"/>
        </p:nvPicPr>
        <p:blipFill>
          <a:blip r:embed="rId14"/>
          <a:srcRect/>
          <a:stretch/>
        </p:blipFill>
        <p:spPr>
          <a:xfrm>
            <a:off x="6998229" y="4526168"/>
            <a:ext cx="1286947" cy="496836"/>
          </a:xfrm>
          <a:prstGeom prst="rect">
            <a:avLst/>
          </a:prstGeom>
        </p:spPr>
      </p:pic>
      <p:pic>
        <p:nvPicPr>
          <p:cNvPr id="12" name="Picture 11">
            <a:extLst>
              <a:ext uri="{FF2B5EF4-FFF2-40B4-BE49-F238E27FC236}">
                <a16:creationId xmlns:a16="http://schemas.microsoft.com/office/drawing/2014/main" id="{12A3896A-082C-4359-AE77-9AB5D589E8FA}"/>
              </a:ext>
            </a:extLst>
          </p:cNvPr>
          <p:cNvPicPr>
            <a:picLocks noChangeAspect="1"/>
          </p:cNvPicPr>
          <p:nvPr userDrawn="1"/>
        </p:nvPicPr>
        <p:blipFill>
          <a:blip r:embed="rId15"/>
          <a:stretch>
            <a:fillRect/>
          </a:stretch>
        </p:blipFill>
        <p:spPr>
          <a:xfrm>
            <a:off x="289560" y="4704737"/>
            <a:ext cx="2678542" cy="288701"/>
          </a:xfrm>
          <a:prstGeom prst="rect">
            <a:avLst/>
          </a:prstGeom>
        </p:spPr>
      </p:pic>
      <p:pic>
        <p:nvPicPr>
          <p:cNvPr id="13" name="Picture 12">
            <a:extLst>
              <a:ext uri="{FF2B5EF4-FFF2-40B4-BE49-F238E27FC236}">
                <a16:creationId xmlns:a16="http://schemas.microsoft.com/office/drawing/2014/main" id="{664E2898-548D-4736-A2EA-F2095BF6A682}"/>
              </a:ext>
            </a:extLst>
          </p:cNvPr>
          <p:cNvPicPr>
            <a:picLocks noChangeAspect="1"/>
          </p:cNvPicPr>
          <p:nvPr userDrawn="1"/>
        </p:nvPicPr>
        <p:blipFill>
          <a:blip r:embed="rId16"/>
          <a:srcRect/>
          <a:stretch/>
        </p:blipFill>
        <p:spPr>
          <a:xfrm>
            <a:off x="4043792" y="4610928"/>
            <a:ext cx="1878746" cy="382509"/>
          </a:xfrm>
          <a:prstGeom prst="rect">
            <a:avLst/>
          </a:prstGeom>
        </p:spPr>
      </p:pic>
    </p:spTree>
    <p:custDataLst>
      <p:tags r:id="rId12"/>
    </p:custDataLst>
    <p:extLst>
      <p:ext uri="{BB962C8B-B14F-4D97-AF65-F5344CB8AC3E}">
        <p14:creationId xmlns:p14="http://schemas.microsoft.com/office/powerpoint/2010/main" val="367030948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Lst>
  <p:hf hdr="0" ftr="0" dt="0"/>
  <p:txStyles>
    <p:titleStyle>
      <a:lvl1pPr algn="ctr" defTabSz="914400" rtl="0" eaLnBrk="1" latinLnBrk="0" hangingPunct="1">
        <a:lnSpc>
          <a:spcPct val="90000"/>
        </a:lnSpc>
        <a:spcBef>
          <a:spcPct val="0"/>
        </a:spcBef>
        <a:buNone/>
        <a:defRPr sz="36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28.xml"/><Relationship Id="rId7" Type="http://schemas.openxmlformats.org/officeDocument/2006/relationships/slideLayout" Target="../slideLayouts/slideLayout7.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s://hanibaael.wordpress.com/2010/10/28/%D9%86%D8%B9%D9%88%D8%AF-%D8%A8%D8%B9%D8%AF-%D9%82%D9%84%D9%8A%D9%84/" TargetMode="Externa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christina.disalvo@unc.ed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mailto:sara@triplep.ne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ictp.fpg.unc.edu/child-welfare-resource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jamboard.google.com/d/1yppLsp2uA6POZFwI4XrBkQMDW50hysy1yoTL_O1udxE/edit?usp=sharin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5.jp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hyperlink" Target="https://creativecommons.org/licenses/by-nc-sa/3.0/" TargetMode="External"/><Relationship Id="rId4" Type="http://schemas.openxmlformats.org/officeDocument/2006/relationships/hyperlink" Target="https://clipset.com/brandyourself-o-como-mejorar-tu-posicionamiento-de-tu-nombre-en-internet/" TargetMode="Externa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622300" y="3568574"/>
            <a:ext cx="7899400" cy="562769"/>
          </a:xfrm>
        </p:spPr>
        <p:txBody>
          <a:bodyPr/>
          <a:lstStyle/>
          <a:p>
            <a:r>
              <a:rPr lang="en-US" dirty="0"/>
              <a:t>February 9, 2021</a:t>
            </a:r>
          </a:p>
        </p:txBody>
      </p:sp>
      <p:sp>
        <p:nvSpPr>
          <p:cNvPr id="8" name="Subtitle 7"/>
          <p:cNvSpPr>
            <a:spLocks noGrp="1"/>
          </p:cNvSpPr>
          <p:nvPr>
            <p:ph type="subTitle" idx="1"/>
          </p:nvPr>
        </p:nvSpPr>
        <p:spPr>
          <a:xfrm>
            <a:off x="622300" y="2663080"/>
            <a:ext cx="7899400" cy="861969"/>
          </a:xfrm>
        </p:spPr>
        <p:txBody>
          <a:bodyPr>
            <a:normAutofit fontScale="92500" lnSpcReduction="10000"/>
          </a:bodyPr>
          <a:lstStyle/>
          <a:p>
            <a:r>
              <a:rPr lang="en-US" dirty="0"/>
              <a:t>Presenters: </a:t>
            </a:r>
          </a:p>
          <a:p>
            <a:endParaRPr lang="en-US" dirty="0"/>
          </a:p>
          <a:p>
            <a:r>
              <a:rPr lang="en-US" dirty="0"/>
              <a:t>Christina </a:t>
            </a:r>
            <a:r>
              <a:rPr lang="en-US" dirty="0" err="1"/>
              <a:t>DiSalvo,</a:t>
            </a:r>
            <a:r>
              <a:rPr lang="en-US" dirty="0"/>
              <a:t> Impact Center at UNC’s FPG Institute</a:t>
            </a:r>
          </a:p>
          <a:p>
            <a:r>
              <a:rPr lang="en-US" dirty="0"/>
              <a:t>Alexa Hamel, Orange County DSS</a:t>
            </a:r>
          </a:p>
          <a:p>
            <a:r>
              <a:rPr lang="en-US" dirty="0"/>
              <a:t>Sara van Driel, Triple P America</a:t>
            </a:r>
          </a:p>
        </p:txBody>
      </p:sp>
      <p:sp>
        <p:nvSpPr>
          <p:cNvPr id="9" name="Title 8"/>
          <p:cNvSpPr>
            <a:spLocks noGrp="1"/>
          </p:cNvSpPr>
          <p:nvPr>
            <p:ph type="ctrTitle"/>
          </p:nvPr>
        </p:nvSpPr>
        <p:spPr>
          <a:xfrm>
            <a:off x="649801" y="755069"/>
            <a:ext cx="7899400" cy="1933129"/>
          </a:xfrm>
        </p:spPr>
        <p:txBody>
          <a:bodyPr/>
          <a:lstStyle/>
          <a:p>
            <a:r>
              <a:rPr lang="en-US" sz="2800" dirty="0"/>
              <a:t>NC CHILD WELFARE </a:t>
            </a:r>
            <a:br>
              <a:rPr lang="en-US" sz="2800" dirty="0"/>
            </a:br>
            <a:r>
              <a:rPr lang="en-US" sz="2800" dirty="0"/>
              <a:t>TRIPLE P LEARNING COLLABORATIVE</a:t>
            </a:r>
          </a:p>
        </p:txBody>
      </p:sp>
    </p:spTree>
    <p:custDataLst>
      <p:tags r:id="rId1"/>
    </p:custDataLst>
    <p:extLst>
      <p:ext uri="{BB962C8B-B14F-4D97-AF65-F5344CB8AC3E}">
        <p14:creationId xmlns:p14="http://schemas.microsoft.com/office/powerpoint/2010/main" val="243470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Triple P System</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71214" y="1364590"/>
            <a:ext cx="3283316" cy="2683910"/>
          </a:xfrm>
        </p:spPr>
      </p:pic>
    </p:spTree>
    <p:extLst>
      <p:ext uri="{BB962C8B-B14F-4D97-AF65-F5344CB8AC3E}">
        <p14:creationId xmlns:p14="http://schemas.microsoft.com/office/powerpoint/2010/main" val="1068876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89" y="842878"/>
            <a:ext cx="2437452" cy="3450887"/>
          </a:xfrm>
        </p:spPr>
        <p:txBody>
          <a:bodyPr/>
          <a:lstStyle/>
          <a:p>
            <a:r>
              <a:rPr lang="en-US" dirty="0"/>
              <a:t>What is Triple P?</a:t>
            </a:r>
          </a:p>
        </p:txBody>
      </p:sp>
      <p:sp>
        <p:nvSpPr>
          <p:cNvPr id="3" name="Content Placeholder 2"/>
          <p:cNvSpPr>
            <a:spLocks noGrp="1"/>
          </p:cNvSpPr>
          <p:nvPr>
            <p:ph idx="1"/>
          </p:nvPr>
        </p:nvSpPr>
        <p:spPr>
          <a:xfrm>
            <a:off x="2901951" y="244549"/>
            <a:ext cx="5486400" cy="2020187"/>
          </a:xfrm>
        </p:spPr>
        <p:txBody>
          <a:bodyPr>
            <a:normAutofit/>
          </a:bodyPr>
          <a:lstStyle/>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r>
              <a:rPr lang="en-US" sz="1800" dirty="0"/>
              <a:t>The Triple P – Positive Parenting Program</a:t>
            </a:r>
            <a:r>
              <a:rPr lang="en-US" sz="1800" baseline="30000" dirty="0"/>
              <a:t>®</a:t>
            </a:r>
            <a:r>
              <a:rPr lang="en-US" sz="1800" dirty="0"/>
              <a:t> is a system of evidence-based education and support for parents and caregivers of children and adolescents.</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sz="4500" dirty="0"/>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endParaRPr lang="en-US" dirty="0"/>
          </a:p>
        </p:txBody>
      </p:sp>
      <p:graphicFrame>
        <p:nvGraphicFramePr>
          <p:cNvPr id="4" name="Diagram 3"/>
          <p:cNvGraphicFramePr/>
          <p:nvPr>
            <p:extLst>
              <p:ext uri="{D42A27DB-BD31-4B8C-83A1-F6EECF244321}">
                <p14:modId xmlns:p14="http://schemas.microsoft.com/office/powerpoint/2010/main" val="1939090496"/>
              </p:ext>
            </p:extLst>
          </p:nvPr>
        </p:nvGraphicFramePr>
        <p:xfrm>
          <a:off x="2859747" y="1998922"/>
          <a:ext cx="6094564" cy="2294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968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DA47B001-F8A5-4B8F-A7E3-D58D735B3F2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bwMode="auto">
          <a:xfrm>
            <a:off x="2434856" y="184853"/>
            <a:ext cx="4675701" cy="427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75A389E9-8AF0-4252-AA98-19B19EACB7FB}"/>
              </a:ext>
            </a:extLst>
          </p:cNvPr>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12</a:t>
            </a:fld>
            <a:endParaRPr lang="en-US"/>
          </a:p>
        </p:txBody>
      </p:sp>
    </p:spTree>
    <p:extLst>
      <p:ext uri="{BB962C8B-B14F-4D97-AF65-F5344CB8AC3E}">
        <p14:creationId xmlns:p14="http://schemas.microsoft.com/office/powerpoint/2010/main" val="2763452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8DB3CA-4F78-4CFE-B6B6-EB198D84CDCE}"/>
              </a:ext>
            </a:extLst>
          </p:cNvPr>
          <p:cNvSpPr>
            <a:spLocks noGrp="1"/>
          </p:cNvSpPr>
          <p:nvPr>
            <p:ph type="title"/>
          </p:nvPr>
        </p:nvSpPr>
        <p:spPr/>
        <p:txBody>
          <a:bodyPr/>
          <a:lstStyle/>
          <a:p>
            <a:r>
              <a:rPr lang="en-US" dirty="0"/>
              <a:t>To achieve …</a:t>
            </a:r>
          </a:p>
        </p:txBody>
      </p:sp>
      <p:sp>
        <p:nvSpPr>
          <p:cNvPr id="5" name="Slide Number Placeholder 4">
            <a:extLst>
              <a:ext uri="{FF2B5EF4-FFF2-40B4-BE49-F238E27FC236}">
                <a16:creationId xmlns:a16="http://schemas.microsoft.com/office/drawing/2014/main" id="{413D0872-A712-40C0-A038-B60950F06AD2}"/>
              </a:ext>
            </a:extLst>
          </p:cNvPr>
          <p:cNvSpPr>
            <a:spLocks noGrp="1"/>
          </p:cNvSpPr>
          <p:nvPr>
            <p:ph type="sldNum" sz="quarter" idx="12"/>
          </p:nvPr>
        </p:nvSpPr>
        <p:spPr/>
        <p:txBody>
          <a:bodyPr/>
          <a:lstStyle/>
          <a:p>
            <a:fld id="{26D31FA6-A05C-A742-B6C3-5531699466D4}" type="slidenum">
              <a:rPr lang="en-US" smtClean="0"/>
              <a:t>13</a:t>
            </a:fld>
            <a:endParaRPr lang="en-US"/>
          </a:p>
        </p:txBody>
      </p:sp>
      <p:graphicFrame>
        <p:nvGraphicFramePr>
          <p:cNvPr id="9" name="Content Placeholder 6">
            <a:extLst>
              <a:ext uri="{FF2B5EF4-FFF2-40B4-BE49-F238E27FC236}">
                <a16:creationId xmlns:a16="http://schemas.microsoft.com/office/drawing/2014/main" id="{1777AD5F-4EEC-4446-A897-A3FBB5689890}"/>
              </a:ext>
            </a:extLst>
          </p:cNvPr>
          <p:cNvGraphicFramePr>
            <a:graphicFrameLocks noGrp="1"/>
          </p:cNvGraphicFramePr>
          <p:nvPr>
            <p:ph idx="1"/>
          </p:nvPr>
        </p:nvGraphicFramePr>
        <p:xfrm>
          <a:off x="304800" y="968375"/>
          <a:ext cx="8534400" cy="3370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6734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E70F34-D66D-449D-B79F-F2643842B3CE}"/>
              </a:ext>
            </a:extLst>
          </p:cNvPr>
          <p:cNvSpPr>
            <a:spLocks noGrp="1"/>
          </p:cNvSpPr>
          <p:nvPr>
            <p:ph type="sldNum" sz="quarter" idx="12"/>
          </p:nvPr>
        </p:nvSpPr>
        <p:spPr/>
        <p:txBody>
          <a:bodyPr/>
          <a:lstStyle/>
          <a:p>
            <a:fld id="{26D31FA6-A05C-A742-B6C3-5531699466D4}" type="slidenum">
              <a:rPr lang="en-US" smtClean="0"/>
              <a:t>14</a:t>
            </a:fld>
            <a:endParaRPr lang="en-US"/>
          </a:p>
        </p:txBody>
      </p:sp>
      <p:sp>
        <p:nvSpPr>
          <p:cNvPr id="8" name="Picture Placeholder 7">
            <a:extLst>
              <a:ext uri="{FF2B5EF4-FFF2-40B4-BE49-F238E27FC236}">
                <a16:creationId xmlns:a16="http://schemas.microsoft.com/office/drawing/2014/main" id="{614A3ADF-66AB-44F9-9F72-86132C3F7F7C}"/>
              </a:ext>
            </a:extLst>
          </p:cNvPr>
          <p:cNvSpPr>
            <a:spLocks noGrp="1"/>
          </p:cNvSpPr>
          <p:nvPr>
            <p:ph type="pic" idx="1"/>
          </p:nvPr>
        </p:nvSpPr>
        <p:spPr/>
        <p:txBody>
          <a:bodyPr/>
          <a:lstStyle/>
          <a:p>
            <a:endParaRPr lang="en-US"/>
          </a:p>
        </p:txBody>
      </p:sp>
      <p:pic>
        <p:nvPicPr>
          <p:cNvPr id="6" name="Picture 2">
            <a:extLst>
              <a:ext uri="{FF2B5EF4-FFF2-40B4-BE49-F238E27FC236}">
                <a16:creationId xmlns:a16="http://schemas.microsoft.com/office/drawing/2014/main" id="{AD1AB704-FE89-4C57-8B96-BD02EABEB4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08" y="22225"/>
            <a:ext cx="9076292" cy="5121275"/>
          </a:xfrm>
          <a:prstGeom prst="rect">
            <a:avLst/>
          </a:prstGeom>
          <a:noFill/>
          <a:ln w="76200">
            <a:solidFill>
              <a:schemeClr val="accent1">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497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4B59DCF-F333-47C8-9798-D305DD00915F}"/>
              </a:ext>
            </a:extLst>
          </p:cNvPr>
          <p:cNvSpPr>
            <a:spLocks noGrp="1"/>
          </p:cNvSpPr>
          <p:nvPr>
            <p:ph type="title"/>
          </p:nvPr>
        </p:nvSpPr>
        <p:spPr>
          <a:xfrm>
            <a:off x="0" y="0"/>
            <a:ext cx="9144000" cy="908050"/>
          </a:xfrm>
        </p:spPr>
        <p:txBody>
          <a:bodyPr anchor="ctr">
            <a:normAutofit/>
          </a:bodyPr>
          <a:lstStyle/>
          <a:p>
            <a:r>
              <a:rPr lang="en-US" dirty="0"/>
              <a:t>Key Aspects of Triple P</a:t>
            </a:r>
          </a:p>
        </p:txBody>
      </p:sp>
      <p:sp>
        <p:nvSpPr>
          <p:cNvPr id="5" name="Slide Number Placeholder 4">
            <a:extLst>
              <a:ext uri="{FF2B5EF4-FFF2-40B4-BE49-F238E27FC236}">
                <a16:creationId xmlns:a16="http://schemas.microsoft.com/office/drawing/2014/main" id="{0680B207-DF45-43FC-AC05-FC9808E10947}"/>
              </a:ext>
            </a:extLst>
          </p:cNvPr>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15</a:t>
            </a:fld>
            <a:endParaRPr lang="en-US"/>
          </a:p>
        </p:txBody>
      </p:sp>
      <p:graphicFrame>
        <p:nvGraphicFramePr>
          <p:cNvPr id="9" name="Content Placeholder 6">
            <a:extLst>
              <a:ext uri="{FF2B5EF4-FFF2-40B4-BE49-F238E27FC236}">
                <a16:creationId xmlns:a16="http://schemas.microsoft.com/office/drawing/2014/main" id="{340A7942-C490-4F70-BEC9-40878BADB162}"/>
              </a:ext>
            </a:extLst>
          </p:cNvPr>
          <p:cNvGraphicFramePr>
            <a:graphicFrameLocks noGrp="1"/>
          </p:cNvGraphicFramePr>
          <p:nvPr>
            <p:ph idx="1"/>
            <p:extLst>
              <p:ext uri="{D42A27DB-BD31-4B8C-83A1-F6EECF244321}">
                <p14:modId xmlns:p14="http://schemas.microsoft.com/office/powerpoint/2010/main" val="2622735467"/>
              </p:ext>
            </p:extLst>
          </p:nvPr>
        </p:nvGraphicFramePr>
        <p:xfrm>
          <a:off x="305391" y="967741"/>
          <a:ext cx="8533219" cy="3370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4416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15839" y="170121"/>
            <a:ext cx="2125980" cy="4300336"/>
          </a:xfrm>
        </p:spPr>
        <p:txBody>
          <a:bodyPr anchor="ctr">
            <a:normAutofit/>
          </a:bodyPr>
          <a:lstStyle/>
          <a:p>
            <a:pPr algn="ctr" eaLnBrk="1" hangingPunct="1"/>
            <a:r>
              <a:rPr lang="en-US" altLang="en-US" sz="2700" dirty="0"/>
              <a:t>Principles of positive parenting</a:t>
            </a:r>
          </a:p>
        </p:txBody>
      </p:sp>
      <p:sp>
        <p:nvSpPr>
          <p:cNvPr id="19459" name="Rectangle 3"/>
          <p:cNvSpPr>
            <a:spLocks noGrp="1" noChangeArrowheads="1"/>
          </p:cNvSpPr>
          <p:nvPr>
            <p:ph idx="1"/>
          </p:nvPr>
        </p:nvSpPr>
        <p:spPr>
          <a:xfrm>
            <a:off x="4393158" y="932859"/>
            <a:ext cx="5486400" cy="2100820"/>
          </a:xfrm>
        </p:spPr>
        <p:txBody>
          <a:bodyPr/>
          <a:lstStyle/>
          <a:p>
            <a:pPr eaLnBrk="1" hangingPunct="1">
              <a:lnSpc>
                <a:spcPct val="90000"/>
              </a:lnSpc>
              <a:spcBef>
                <a:spcPct val="50000"/>
              </a:spcBef>
              <a:buFont typeface="Arial" pitchFamily="34" charset="0"/>
              <a:buChar char="•"/>
              <a:defRPr/>
            </a:pPr>
            <a:r>
              <a:rPr lang="en-US" sz="1800" dirty="0"/>
              <a:t>Ensuring a safe, interesting environment</a:t>
            </a:r>
          </a:p>
          <a:p>
            <a:pPr eaLnBrk="1" hangingPunct="1">
              <a:lnSpc>
                <a:spcPct val="90000"/>
              </a:lnSpc>
              <a:spcBef>
                <a:spcPct val="50000"/>
              </a:spcBef>
              <a:buFont typeface="Arial" pitchFamily="34" charset="0"/>
              <a:buChar char="•"/>
              <a:defRPr/>
            </a:pPr>
            <a:r>
              <a:rPr lang="en-US" sz="1800" dirty="0"/>
              <a:t>Creating a positive learning environment</a:t>
            </a:r>
          </a:p>
          <a:p>
            <a:pPr>
              <a:spcBef>
                <a:spcPct val="50000"/>
              </a:spcBef>
              <a:buFontTx/>
              <a:buChar char="•"/>
              <a:defRPr/>
            </a:pPr>
            <a:r>
              <a:rPr lang="en-US" sz="1800" dirty="0"/>
              <a:t>Using assertive discipline</a:t>
            </a:r>
          </a:p>
          <a:p>
            <a:pPr>
              <a:spcBef>
                <a:spcPct val="50000"/>
              </a:spcBef>
              <a:buFontTx/>
              <a:buChar char="•"/>
              <a:defRPr/>
            </a:pPr>
            <a:r>
              <a:rPr lang="en-US" sz="1800" dirty="0"/>
              <a:t>Having realistic expectations</a:t>
            </a:r>
          </a:p>
          <a:p>
            <a:pPr>
              <a:spcBef>
                <a:spcPct val="50000"/>
              </a:spcBef>
              <a:buFontTx/>
              <a:buChar char="•"/>
              <a:defRPr/>
            </a:pPr>
            <a:r>
              <a:rPr lang="en-US" sz="1800" dirty="0"/>
              <a:t>Taking care of yourself as a parent</a:t>
            </a:r>
          </a:p>
          <a:p>
            <a:pPr marL="0" indent="0">
              <a:spcBef>
                <a:spcPct val="50000"/>
              </a:spcBef>
              <a:defRPr/>
            </a:pPr>
            <a:endParaRPr lang="en-US" sz="1800" dirty="0"/>
          </a:p>
        </p:txBody>
      </p:sp>
      <p:sp>
        <p:nvSpPr>
          <p:cNvPr id="21508" name="TextBox 6"/>
          <p:cNvSpPr txBox="1">
            <a:spLocks noChangeArrowheads="1"/>
          </p:cNvSpPr>
          <p:nvPr>
            <p:custDataLst>
              <p:tags r:id="rId1"/>
            </p:custDataLst>
          </p:nvPr>
        </p:nvSpPr>
        <p:spPr bwMode="auto">
          <a:xfrm>
            <a:off x="2304060" y="1453572"/>
            <a:ext cx="166092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500" dirty="0"/>
              <a:t>Guiding themes present in all interventions</a:t>
            </a:r>
          </a:p>
        </p:txBody>
      </p:sp>
      <p:sp>
        <p:nvSpPr>
          <p:cNvPr id="7" name="Left Brace 6"/>
          <p:cNvSpPr>
            <a:spLocks/>
          </p:cNvSpPr>
          <p:nvPr>
            <p:custDataLst>
              <p:tags r:id="rId2"/>
            </p:custDataLst>
          </p:nvPr>
        </p:nvSpPr>
        <p:spPr bwMode="auto">
          <a:xfrm>
            <a:off x="3903886" y="908370"/>
            <a:ext cx="482204" cy="1875235"/>
          </a:xfrm>
          <a:prstGeom prst="leftBrace">
            <a:avLst>
              <a:gd name="adj1" fmla="val 8337"/>
              <a:gd name="adj2" fmla="val 50403"/>
            </a:avLst>
          </a:prstGeom>
          <a:noFill/>
          <a:ln w="25400">
            <a:solidFill>
              <a:srgbClr val="224B50"/>
            </a:solidFill>
            <a:round/>
            <a:headEnd/>
            <a:tailEnd/>
          </a:ln>
          <a:effectLst>
            <a:outerShdw blurRad="63500" dist="20000" dir="5400000" rotWithShape="0">
              <a:srgbClr val="000000">
                <a:alpha val="37999"/>
              </a:srgbClr>
            </a:outerShdw>
          </a:effectLst>
        </p:spPr>
        <p:txBody>
          <a:bodyPr anchor="ctr"/>
          <a:lstStyle/>
          <a:p>
            <a:pPr algn="ctr">
              <a:defRPr/>
            </a:pPr>
            <a:endParaRPr lang="en-US" sz="1350"/>
          </a:p>
        </p:txBody>
      </p:sp>
      <p:sp>
        <p:nvSpPr>
          <p:cNvPr id="8" name="Down Arrow 7"/>
          <p:cNvSpPr/>
          <p:nvPr>
            <p:custDataLst>
              <p:tags r:id="rId3"/>
            </p:custDataLst>
          </p:nvPr>
        </p:nvSpPr>
        <p:spPr>
          <a:xfrm>
            <a:off x="3057208" y="2320289"/>
            <a:ext cx="154625" cy="515218"/>
          </a:xfrm>
          <a:prstGeom prst="downArrow">
            <a:avLst/>
          </a:prstGeom>
          <a:solidFill>
            <a:srgbClr val="11294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00B0F0"/>
              </a:solidFill>
            </a:endParaRPr>
          </a:p>
        </p:txBody>
      </p:sp>
      <p:sp>
        <p:nvSpPr>
          <p:cNvPr id="21511" name="TextBox 6"/>
          <p:cNvSpPr txBox="1">
            <a:spLocks noChangeArrowheads="1"/>
          </p:cNvSpPr>
          <p:nvPr>
            <p:custDataLst>
              <p:tags r:id="rId4"/>
            </p:custDataLst>
          </p:nvPr>
        </p:nvSpPr>
        <p:spPr bwMode="auto">
          <a:xfrm>
            <a:off x="2488987" y="2962014"/>
            <a:ext cx="133231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500" dirty="0"/>
              <a:t>17 Core Parenting Skills</a:t>
            </a:r>
          </a:p>
        </p:txBody>
      </p:sp>
      <p:sp>
        <p:nvSpPr>
          <p:cNvPr id="10" name="Right Arrow 9"/>
          <p:cNvSpPr/>
          <p:nvPr>
            <p:custDataLst>
              <p:tags r:id="rId5"/>
            </p:custDataLst>
          </p:nvPr>
        </p:nvSpPr>
        <p:spPr>
          <a:xfrm rot="2632912">
            <a:off x="3178843" y="3908407"/>
            <a:ext cx="521230" cy="136715"/>
          </a:xfrm>
          <a:prstGeom prst="rightArrow">
            <a:avLst/>
          </a:prstGeom>
          <a:solidFill>
            <a:srgbClr val="11294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1513" name="TextBox 10"/>
          <p:cNvSpPr txBox="1">
            <a:spLocks noChangeArrowheads="1"/>
          </p:cNvSpPr>
          <p:nvPr>
            <p:custDataLst>
              <p:tags r:id="rId6"/>
            </p:custDataLst>
          </p:nvPr>
        </p:nvSpPr>
        <p:spPr bwMode="auto">
          <a:xfrm>
            <a:off x="3773412" y="3818050"/>
            <a:ext cx="50770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500" dirty="0"/>
              <a:t>Age Appropriate Interventions (0-16 </a:t>
            </a:r>
            <a:r>
              <a:rPr lang="en-US" altLang="en-US" sz="1500" dirty="0" err="1"/>
              <a:t>yrs</a:t>
            </a:r>
            <a:r>
              <a:rPr lang="en-US" altLang="en-US" sz="1500" dirty="0"/>
              <a:t>)</a:t>
            </a:r>
            <a:br>
              <a:rPr lang="en-US" altLang="en-US" sz="1500" dirty="0"/>
            </a:br>
            <a:r>
              <a:rPr lang="en-US" altLang="en-US" sz="1500" dirty="0"/>
              <a:t>Babies   |   Toddlers   |   Pre-K   |   K   |  Primary   |   Teens</a:t>
            </a:r>
          </a:p>
        </p:txBody>
      </p:sp>
    </p:spTree>
    <p:extLst>
      <p:ext uri="{BB962C8B-B14F-4D97-AF65-F5344CB8AC3E}">
        <p14:creationId xmlns:p14="http://schemas.microsoft.com/office/powerpoint/2010/main" val="3475125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promotion and development</a:t>
            </a:r>
          </a:p>
        </p:txBody>
      </p:sp>
      <p:graphicFrame>
        <p:nvGraphicFramePr>
          <p:cNvPr id="4" name="Content Placeholder 3"/>
          <p:cNvGraphicFramePr>
            <a:graphicFrameLocks noGrp="1"/>
          </p:cNvGraphicFramePr>
          <p:nvPr>
            <p:ph idx="1"/>
          </p:nvPr>
        </p:nvGraphicFramePr>
        <p:xfrm>
          <a:off x="2901554" y="647701"/>
          <a:ext cx="5486400" cy="3840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131430163"/>
              </p:ext>
            </p:extLst>
          </p:nvPr>
        </p:nvGraphicFramePr>
        <p:xfrm>
          <a:off x="1598696" y="1010093"/>
          <a:ext cx="5946608" cy="35936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54286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managing misbehavior</a:t>
            </a:r>
          </a:p>
        </p:txBody>
      </p:sp>
      <p:graphicFrame>
        <p:nvGraphicFramePr>
          <p:cNvPr id="4" name="Content Placeholder 3"/>
          <p:cNvGraphicFramePr>
            <a:graphicFrameLocks noGrp="1"/>
          </p:cNvGraphicFramePr>
          <p:nvPr>
            <p:ph idx="1"/>
          </p:nvPr>
        </p:nvGraphicFramePr>
        <p:xfrm>
          <a:off x="2901554" y="647701"/>
          <a:ext cx="5486400" cy="3840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4"/>
          <p:cNvGraphicFramePr>
            <a:graphicFrameLocks/>
          </p:cNvGraphicFramePr>
          <p:nvPr>
            <p:extLst>
              <p:ext uri="{D42A27DB-BD31-4B8C-83A1-F6EECF244321}">
                <p14:modId xmlns:p14="http://schemas.microsoft.com/office/powerpoint/2010/main" val="617741470"/>
              </p:ext>
            </p:extLst>
          </p:nvPr>
        </p:nvGraphicFramePr>
        <p:xfrm>
          <a:off x="1631257" y="1127808"/>
          <a:ext cx="4929188" cy="30861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33189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D83C3D4-54E3-4BE6-BFA0-13146257DE63}"/>
              </a:ext>
            </a:extLst>
          </p:cNvPr>
          <p:cNvSpPr>
            <a:spLocks noGrp="1"/>
          </p:cNvSpPr>
          <p:nvPr>
            <p:ph type="title"/>
          </p:nvPr>
        </p:nvSpPr>
        <p:spPr/>
        <p:txBody>
          <a:bodyPr/>
          <a:lstStyle/>
          <a:p>
            <a:pPr algn="ctr"/>
            <a:r>
              <a:rPr lang="en-AU" altLang="en-US" sz="1800" dirty="0"/>
              <a:t>Level 3 – Primary Care Triple P</a:t>
            </a:r>
          </a:p>
        </p:txBody>
      </p:sp>
      <p:sp>
        <p:nvSpPr>
          <p:cNvPr id="24579" name="Content Placeholder 2">
            <a:extLst>
              <a:ext uri="{FF2B5EF4-FFF2-40B4-BE49-F238E27FC236}">
                <a16:creationId xmlns:a16="http://schemas.microsoft.com/office/drawing/2014/main" id="{81DEFF5B-BB50-454C-81CE-184D1EA42B93}"/>
              </a:ext>
            </a:extLst>
          </p:cNvPr>
          <p:cNvSpPr>
            <a:spLocks noGrp="1"/>
          </p:cNvSpPr>
          <p:nvPr>
            <p:ph idx="1"/>
          </p:nvPr>
        </p:nvSpPr>
        <p:spPr>
          <a:xfrm>
            <a:off x="95693" y="1265274"/>
            <a:ext cx="4667694" cy="3090972"/>
          </a:xfrm>
        </p:spPr>
        <p:txBody>
          <a:bodyPr/>
          <a:lstStyle/>
          <a:p>
            <a:pPr lvl="1">
              <a:buFont typeface="Times" pitchFamily="-84" charset="0"/>
              <a:buChar char="•"/>
              <a:defRPr/>
            </a:pPr>
            <a:r>
              <a:rPr lang="en-AU" sz="2000" dirty="0"/>
              <a:t>Brief, flexible parent consultation</a:t>
            </a:r>
          </a:p>
          <a:p>
            <a:pPr lvl="1">
              <a:buFont typeface="Times" pitchFamily="-84" charset="0"/>
              <a:buChar char="•"/>
              <a:defRPr/>
            </a:pPr>
            <a:r>
              <a:rPr lang="en-AU" sz="2000" dirty="0"/>
              <a:t>Targets a specific </a:t>
            </a:r>
            <a:r>
              <a:rPr lang="en-AU" sz="2000" dirty="0" err="1"/>
              <a:t>behavior</a:t>
            </a:r>
            <a:r>
              <a:rPr lang="en-AU" sz="2000" dirty="0"/>
              <a:t> or developmental concern</a:t>
            </a:r>
          </a:p>
          <a:p>
            <a:pPr lvl="1">
              <a:buFont typeface="Times" pitchFamily="-84" charset="0"/>
              <a:buChar char="•"/>
              <a:defRPr/>
            </a:pPr>
            <a:r>
              <a:rPr lang="en-AU" sz="2000" dirty="0"/>
              <a:t>Typically provided to parents in 4 individual sessions (15-30 minutes in duration) </a:t>
            </a:r>
          </a:p>
          <a:p>
            <a:pPr lvl="1">
              <a:buFont typeface="Times" pitchFamily="-84" charset="0"/>
              <a:buChar char="•"/>
              <a:defRPr/>
            </a:pPr>
            <a:r>
              <a:rPr lang="en-AU" sz="2000" dirty="0"/>
              <a:t>Includes active skills training for parents</a:t>
            </a:r>
          </a:p>
          <a:p>
            <a:pPr>
              <a:defRPr/>
            </a:pPr>
            <a:endParaRPr lang="en-AU" sz="1800" dirty="0"/>
          </a:p>
          <a:p>
            <a:pPr>
              <a:defRPr/>
            </a:pPr>
            <a:endParaRPr lang="en-AU" dirty="0">
              <a:ea typeface="+mn-ea"/>
            </a:endParaRPr>
          </a:p>
        </p:txBody>
      </p:sp>
      <p:pic>
        <p:nvPicPr>
          <p:cNvPr id="28676" name="Picture 5" descr="Tip Sheets Parenting">
            <a:extLst>
              <a:ext uri="{FF2B5EF4-FFF2-40B4-BE49-F238E27FC236}">
                <a16:creationId xmlns:a16="http://schemas.microsoft.com/office/drawing/2014/main" id="{183D1888-7D7F-4DF7-93CF-68BC01B9943C}"/>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539563" y="1103798"/>
            <a:ext cx="3104707" cy="325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nchor="ctr">
            <a:normAutofit/>
          </a:bodyPr>
          <a:lstStyle/>
          <a:p>
            <a:r>
              <a:rPr lang="en-US" dirty="0"/>
              <a:t>Where Are We Going?</a:t>
            </a:r>
          </a:p>
        </p:txBody>
      </p:sp>
      <p:sp>
        <p:nvSpPr>
          <p:cNvPr id="5" name="Slide Number Placeholder 4"/>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2</a:t>
            </a:fld>
            <a:endParaRPr lang="en-US"/>
          </a:p>
        </p:txBody>
      </p:sp>
      <p:graphicFrame>
        <p:nvGraphicFramePr>
          <p:cNvPr id="6" name="Diagram 5">
            <a:extLst>
              <a:ext uri="{FF2B5EF4-FFF2-40B4-BE49-F238E27FC236}">
                <a16:creationId xmlns:a16="http://schemas.microsoft.com/office/drawing/2014/main" id="{927C2974-CCDA-4B6F-96EE-9CD7CE9DBB36}"/>
              </a:ext>
            </a:extLst>
          </p:cNvPr>
          <p:cNvGraphicFramePr/>
          <p:nvPr>
            <p:extLst>
              <p:ext uri="{D42A27DB-BD31-4B8C-83A1-F6EECF244321}">
                <p14:modId xmlns:p14="http://schemas.microsoft.com/office/powerpoint/2010/main" val="3210582814"/>
              </p:ext>
            </p:extLst>
          </p:nvPr>
        </p:nvGraphicFramePr>
        <p:xfrm>
          <a:off x="436573" y="1096592"/>
          <a:ext cx="8497733" cy="3507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17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grpId="0" nodeType="withEffect">
                                  <p:stCondLst>
                                    <p:cond delay="0"/>
                                  </p:stCondLst>
                                  <p:childTnLst>
                                    <p:animClr clrSpc="hsl" dir="cw">
                                      <p:cBhvr override="childStyle">
                                        <p:cTn id="6" dur="500" fill="hold"/>
                                        <p:tgtEl>
                                          <p:spTgt spid="6">
                                            <p:graphicEl>
                                              <a:dgm id="{2E0B8B64-0A33-48E1-92F2-8413D7BB659A}"/>
                                            </p:graphicEl>
                                          </p:spTgt>
                                        </p:tgtEl>
                                        <p:attrNameLst>
                                          <p:attrName>style.color</p:attrName>
                                        </p:attrNameLst>
                                      </p:cBhvr>
                                      <p:by>
                                        <p:hsl h="10842353" s="0" l="0"/>
                                      </p:by>
                                    </p:animClr>
                                    <p:animClr clrSpc="hsl" dir="cw">
                                      <p:cBhvr>
                                        <p:cTn id="7" dur="500" fill="hold"/>
                                        <p:tgtEl>
                                          <p:spTgt spid="6">
                                            <p:graphicEl>
                                              <a:dgm id="{2E0B8B64-0A33-48E1-92F2-8413D7BB659A}"/>
                                            </p:graphicEl>
                                          </p:spTgt>
                                        </p:tgtEl>
                                        <p:attrNameLst>
                                          <p:attrName>fillcolor</p:attrName>
                                        </p:attrNameLst>
                                      </p:cBhvr>
                                      <p:by>
                                        <p:hsl h="10842353" s="0" l="0"/>
                                      </p:by>
                                    </p:animClr>
                                    <p:animClr clrSpc="hsl" dir="cw">
                                      <p:cBhvr>
                                        <p:cTn id="8" dur="500" fill="hold"/>
                                        <p:tgtEl>
                                          <p:spTgt spid="6">
                                            <p:graphicEl>
                                              <a:dgm id="{2E0B8B64-0A33-48E1-92F2-8413D7BB659A}"/>
                                            </p:graphicEl>
                                          </p:spTgt>
                                        </p:tgtEl>
                                        <p:attrNameLst>
                                          <p:attrName>stroke.color</p:attrName>
                                        </p:attrNameLst>
                                      </p:cBhvr>
                                      <p:by>
                                        <p:hsl h="10842353" s="0" l="0"/>
                                      </p:by>
                                    </p:animClr>
                                    <p:set>
                                      <p:cBhvr>
                                        <p:cTn id="9" dur="500" fill="hold"/>
                                        <p:tgtEl>
                                          <p:spTgt spid="6">
                                            <p:graphicEl>
                                              <a:dgm id="{2E0B8B64-0A33-48E1-92F2-8413D7BB659A}"/>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08" name="Content Placeholder 2">
            <a:extLst>
              <a:ext uri="{FF2B5EF4-FFF2-40B4-BE49-F238E27FC236}">
                <a16:creationId xmlns:a16="http://schemas.microsoft.com/office/drawing/2014/main" id="{B74B8064-D9E4-4859-9EB6-58088D3BB329}"/>
              </a:ext>
            </a:extLst>
          </p:cNvPr>
          <p:cNvGraphicFramePr>
            <a:graphicFrameLocks noGrp="1"/>
          </p:cNvGraphicFramePr>
          <p:nvPr>
            <p:ph sz="half" idx="2"/>
            <p:extLst>
              <p:ext uri="{D42A27DB-BD31-4B8C-83A1-F6EECF244321}">
                <p14:modId xmlns:p14="http://schemas.microsoft.com/office/powerpoint/2010/main" val="981654446"/>
              </p:ext>
            </p:extLst>
          </p:nvPr>
        </p:nvGraphicFramePr>
        <p:xfrm>
          <a:off x="293688" y="1765300"/>
          <a:ext cx="4151312" cy="2801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
            <a:extLst>
              <a:ext uri="{FF2B5EF4-FFF2-40B4-BE49-F238E27FC236}">
                <a16:creationId xmlns:a16="http://schemas.microsoft.com/office/drawing/2014/main" id="{62E3E3D0-DC02-4B7E-A367-1F4FE3519DD0}"/>
              </a:ext>
            </a:extLst>
          </p:cNvPr>
          <p:cNvSpPr>
            <a:spLocks noGrp="1"/>
          </p:cNvSpPr>
          <p:nvPr>
            <p:ph type="body" sz="quarter" idx="3"/>
          </p:nvPr>
        </p:nvSpPr>
        <p:spPr/>
        <p:txBody>
          <a:bodyPr>
            <a:normAutofit/>
          </a:bodyPr>
          <a:lstStyle/>
          <a:p>
            <a:pPr lvl="1" algn="ctr">
              <a:defRPr/>
            </a:pPr>
            <a:r>
              <a:rPr lang="en-AU" sz="1500" dirty="0">
                <a:solidFill>
                  <a:schemeClr val="bg1"/>
                </a:solidFill>
              </a:rPr>
              <a:t>What formats are available?</a:t>
            </a:r>
          </a:p>
        </p:txBody>
      </p:sp>
      <p:graphicFrame>
        <p:nvGraphicFramePr>
          <p:cNvPr id="7" name="Content Placeholder 6">
            <a:extLst>
              <a:ext uri="{FF2B5EF4-FFF2-40B4-BE49-F238E27FC236}">
                <a16:creationId xmlns:a16="http://schemas.microsoft.com/office/drawing/2014/main" id="{6B92FC11-ACCE-45F8-A807-C7D3D71CC78B}"/>
              </a:ext>
            </a:extLst>
          </p:cNvPr>
          <p:cNvGraphicFramePr>
            <a:graphicFrameLocks noGrp="1"/>
          </p:cNvGraphicFramePr>
          <p:nvPr>
            <p:ph sz="quarter" idx="4"/>
            <p:extLst>
              <p:ext uri="{D42A27DB-BD31-4B8C-83A1-F6EECF244321}">
                <p14:modId xmlns:p14="http://schemas.microsoft.com/office/powerpoint/2010/main" val="3285410716"/>
              </p:ext>
            </p:extLst>
          </p:nvPr>
        </p:nvGraphicFramePr>
        <p:xfrm>
          <a:off x="4672013" y="1765300"/>
          <a:ext cx="4151312" cy="28019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9705" name="Slide Number Placeholder 4">
            <a:extLst>
              <a:ext uri="{FF2B5EF4-FFF2-40B4-BE49-F238E27FC236}">
                <a16:creationId xmlns:a16="http://schemas.microsoft.com/office/drawing/2014/main" id="{CDB6CE5B-52C8-4DDE-8604-6FDC5D49F91F}"/>
              </a:ext>
            </a:extLst>
          </p:cNvPr>
          <p:cNvSpPr>
            <a:spLocks noGrp="1"/>
          </p:cNvSpPr>
          <p:nvPr>
            <p:ph type="sldNum" sz="quarter" idx="12"/>
          </p:nvPr>
        </p:nvSpPr>
        <p:spPr/>
        <p:txBody>
          <a:bodyPr/>
          <a:lstStyle/>
          <a:p>
            <a:pPr>
              <a:spcAft>
                <a:spcPts val="600"/>
              </a:spcAft>
            </a:pPr>
            <a:fld id="{26D31FA6-A05C-A742-B6C3-5531699466D4}" type="slidenum">
              <a:rPr lang="en-US" smtClean="0"/>
              <a:pPr>
                <a:spcAft>
                  <a:spcPts val="600"/>
                </a:spcAft>
              </a:pPr>
              <a:t>20</a:t>
            </a:fld>
            <a:endParaRPr lang="en-US"/>
          </a:p>
        </p:txBody>
      </p:sp>
      <p:sp>
        <p:nvSpPr>
          <p:cNvPr id="6" name="Text Placeholder 5">
            <a:extLst>
              <a:ext uri="{FF2B5EF4-FFF2-40B4-BE49-F238E27FC236}">
                <a16:creationId xmlns:a16="http://schemas.microsoft.com/office/drawing/2014/main" id="{D1311691-7BEC-4A87-AFBA-E90C5293D765}"/>
              </a:ext>
            </a:extLst>
          </p:cNvPr>
          <p:cNvSpPr>
            <a:spLocks noGrp="1"/>
          </p:cNvSpPr>
          <p:nvPr>
            <p:ph type="body" sz="quarter" idx="13"/>
          </p:nvPr>
        </p:nvSpPr>
        <p:spPr/>
        <p:txBody>
          <a:bodyPr/>
          <a:lstStyle/>
          <a:p>
            <a:r>
              <a:rPr lang="en-US" dirty="0"/>
              <a:t>Who is it for? </a:t>
            </a:r>
          </a:p>
        </p:txBody>
      </p:sp>
      <p:sp>
        <p:nvSpPr>
          <p:cNvPr id="29698" name="Title 1">
            <a:extLst>
              <a:ext uri="{FF2B5EF4-FFF2-40B4-BE49-F238E27FC236}">
                <a16:creationId xmlns:a16="http://schemas.microsoft.com/office/drawing/2014/main" id="{8B097FF1-F3DD-482D-8809-6EA49B092147}"/>
              </a:ext>
            </a:extLst>
          </p:cNvPr>
          <p:cNvSpPr>
            <a:spLocks noGrp="1"/>
          </p:cNvSpPr>
          <p:nvPr>
            <p:ph type="title"/>
          </p:nvPr>
        </p:nvSpPr>
        <p:spPr/>
        <p:txBody>
          <a:bodyPr anchor="ctr">
            <a:normAutofit/>
          </a:bodyPr>
          <a:lstStyle/>
          <a:p>
            <a:r>
              <a:rPr lang="en-AU" altLang="en-US" dirty="0"/>
              <a:t>Level 4 Triple P</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1667FE-A228-4F6A-8474-BBE74DF115C2}"/>
              </a:ext>
            </a:extLst>
          </p:cNvPr>
          <p:cNvSpPr>
            <a:spLocks noGrp="1"/>
          </p:cNvSpPr>
          <p:nvPr>
            <p:ph type="title"/>
          </p:nvPr>
        </p:nvSpPr>
        <p:spPr>
          <a:xfrm>
            <a:off x="0" y="0"/>
            <a:ext cx="9144000" cy="908050"/>
          </a:xfrm>
        </p:spPr>
        <p:txBody>
          <a:bodyPr anchor="ctr">
            <a:normAutofit/>
          </a:bodyPr>
          <a:lstStyle/>
          <a:p>
            <a:r>
              <a:rPr lang="en-US" dirty="0"/>
              <a:t>Staffing and Cost Considerations</a:t>
            </a:r>
          </a:p>
        </p:txBody>
      </p:sp>
      <p:sp>
        <p:nvSpPr>
          <p:cNvPr id="5" name="Slide Number Placeholder 4">
            <a:extLst>
              <a:ext uri="{FF2B5EF4-FFF2-40B4-BE49-F238E27FC236}">
                <a16:creationId xmlns:a16="http://schemas.microsoft.com/office/drawing/2014/main" id="{71322505-B52A-4240-AF92-ECC55BBF64EB}"/>
              </a:ext>
            </a:extLst>
          </p:cNvPr>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21</a:t>
            </a:fld>
            <a:endParaRPr lang="en-US"/>
          </a:p>
        </p:txBody>
      </p:sp>
      <p:graphicFrame>
        <p:nvGraphicFramePr>
          <p:cNvPr id="11" name="Content Placeholder 8">
            <a:extLst>
              <a:ext uri="{FF2B5EF4-FFF2-40B4-BE49-F238E27FC236}">
                <a16:creationId xmlns:a16="http://schemas.microsoft.com/office/drawing/2014/main" id="{6585016C-386D-4B85-83FF-E8046FF4C31D}"/>
              </a:ext>
            </a:extLst>
          </p:cNvPr>
          <p:cNvGraphicFramePr>
            <a:graphicFrameLocks noGrp="1"/>
          </p:cNvGraphicFramePr>
          <p:nvPr>
            <p:ph idx="1"/>
            <p:extLst>
              <p:ext uri="{D42A27DB-BD31-4B8C-83A1-F6EECF244321}">
                <p14:modId xmlns:p14="http://schemas.microsoft.com/office/powerpoint/2010/main" val="1004443692"/>
              </p:ext>
            </p:extLst>
          </p:nvPr>
        </p:nvGraphicFramePr>
        <p:xfrm>
          <a:off x="305391" y="967741"/>
          <a:ext cx="8533219" cy="3652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0907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9FC1EC-33DC-4406-AFA9-929ACAC9FDAC}"/>
              </a:ext>
            </a:extLst>
          </p:cNvPr>
          <p:cNvSpPr>
            <a:spLocks noGrp="1"/>
          </p:cNvSpPr>
          <p:nvPr>
            <p:ph type="title"/>
          </p:nvPr>
        </p:nvSpPr>
        <p:spPr>
          <a:xfrm>
            <a:off x="628650" y="273844"/>
            <a:ext cx="7886700" cy="994172"/>
          </a:xfrm>
        </p:spPr>
        <p:txBody>
          <a:bodyPr/>
          <a:lstStyle/>
          <a:p>
            <a:r>
              <a:rPr lang="en-US" dirty="0"/>
              <a:t>NC Triple P System</a:t>
            </a:r>
          </a:p>
        </p:txBody>
      </p:sp>
      <p:sp>
        <p:nvSpPr>
          <p:cNvPr id="5" name="Slide Number Placeholder 4" hidden="1">
            <a:extLst>
              <a:ext uri="{FF2B5EF4-FFF2-40B4-BE49-F238E27FC236}">
                <a16:creationId xmlns:a16="http://schemas.microsoft.com/office/drawing/2014/main" id="{CC51C423-19A6-4A61-BEF5-3530B0860246}"/>
              </a:ext>
            </a:extLst>
          </p:cNvPr>
          <p:cNvSpPr>
            <a:spLocks noGrp="1"/>
          </p:cNvSpPr>
          <p:nvPr>
            <p:ph type="sldNum" sz="quarter" idx="4294967295"/>
          </p:nvPr>
        </p:nvSpPr>
        <p:spPr>
          <a:xfrm>
            <a:off x="8643938" y="4621213"/>
            <a:ext cx="500062" cy="496887"/>
          </a:xfrm>
        </p:spPr>
        <p:txBody>
          <a:bodyPr/>
          <a:lstStyle/>
          <a:p>
            <a:pPr>
              <a:spcAft>
                <a:spcPts val="600"/>
              </a:spcAft>
            </a:pPr>
            <a:fld id="{26D31FA6-A05C-A742-B6C3-5531699466D4}" type="slidenum">
              <a:rPr lang="en-US" smtClean="0"/>
              <a:pPr>
                <a:spcAft>
                  <a:spcPts val="600"/>
                </a:spcAft>
              </a:pPr>
              <a:t>22</a:t>
            </a:fld>
            <a:endParaRPr lang="en-US"/>
          </a:p>
        </p:txBody>
      </p:sp>
      <p:pic>
        <p:nvPicPr>
          <p:cNvPr id="8" name="Content Placeholder 7">
            <a:extLst>
              <a:ext uri="{FF2B5EF4-FFF2-40B4-BE49-F238E27FC236}">
                <a16:creationId xmlns:a16="http://schemas.microsoft.com/office/drawing/2014/main" id="{A59E8884-D985-4D86-80E4-B8CDFDF6EC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2167" y="1370013"/>
            <a:ext cx="5557973" cy="3126360"/>
          </a:xfrm>
        </p:spPr>
      </p:pic>
    </p:spTree>
    <p:extLst>
      <p:ext uri="{BB962C8B-B14F-4D97-AF65-F5344CB8AC3E}">
        <p14:creationId xmlns:p14="http://schemas.microsoft.com/office/powerpoint/2010/main" val="171005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descr="Wide upward diagonal">
            <a:extLst>
              <a:ext uri="{FF2B5EF4-FFF2-40B4-BE49-F238E27FC236}">
                <a16:creationId xmlns:a16="http://schemas.microsoft.com/office/drawing/2014/main" id="{9E56C202-ED9D-480E-8DEB-6FEED787FBA2}"/>
              </a:ext>
            </a:extLst>
          </p:cNvPr>
          <p:cNvSpPr>
            <a:spLocks noChangeArrowheads="1"/>
          </p:cNvSpPr>
          <p:nvPr/>
        </p:nvSpPr>
        <p:spPr bwMode="auto">
          <a:xfrm>
            <a:off x="3726787" y="2552700"/>
            <a:ext cx="280728" cy="111154"/>
          </a:xfrm>
          <a:prstGeom prst="rect">
            <a:avLst/>
          </a:prstGeom>
          <a:noFill/>
          <a:ln>
            <a:noFill/>
          </a:ln>
          <a:effectLst/>
        </p:spPr>
        <p:txBody>
          <a:bodyPr wrap="none" lIns="50900" tIns="25004" rIns="50900" bIns="25004">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GASTON</a:t>
            </a:r>
          </a:p>
        </p:txBody>
      </p:sp>
      <p:sp>
        <p:nvSpPr>
          <p:cNvPr id="3075" name="Freeform 3" descr="Wide upward diagonal">
            <a:extLst>
              <a:ext uri="{FF2B5EF4-FFF2-40B4-BE49-F238E27FC236}">
                <a16:creationId xmlns:a16="http://schemas.microsoft.com/office/drawing/2014/main" id="{5CF34F20-1AE0-473A-AE0E-E01831187476}"/>
              </a:ext>
            </a:extLst>
          </p:cNvPr>
          <p:cNvSpPr>
            <a:spLocks/>
          </p:cNvSpPr>
          <p:nvPr/>
        </p:nvSpPr>
        <p:spPr bwMode="auto">
          <a:xfrm>
            <a:off x="3715942" y="2544366"/>
            <a:ext cx="258365" cy="165497"/>
          </a:xfrm>
          <a:custGeom>
            <a:avLst/>
            <a:gdLst>
              <a:gd name="T0" fmla="*/ 0 w 290"/>
              <a:gd name="T1" fmla="*/ 0 h 186"/>
              <a:gd name="T2" fmla="*/ 125413 w 290"/>
              <a:gd name="T3" fmla="*/ 168275 h 186"/>
              <a:gd name="T4" fmla="*/ 125413 w 290"/>
              <a:gd name="T5" fmla="*/ 293688 h 186"/>
              <a:gd name="T6" fmla="*/ 417513 w 290"/>
              <a:gd name="T7" fmla="*/ 293688 h 186"/>
              <a:gd name="T8" fmla="*/ 458788 w 290"/>
              <a:gd name="T9" fmla="*/ 0 h 186"/>
              <a:gd name="T10" fmla="*/ 223838 w 290"/>
              <a:gd name="T11" fmla="*/ 0 h 186"/>
              <a:gd name="T12" fmla="*/ 111125 w 290"/>
              <a:gd name="T13" fmla="*/ 0 h 186"/>
              <a:gd name="T14" fmla="*/ 14288 w 290"/>
              <a:gd name="T15" fmla="*/ 0 h 186"/>
              <a:gd name="T16" fmla="*/ 0 w 29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 h="186">
                <a:moveTo>
                  <a:pt x="0" y="0"/>
                </a:moveTo>
                <a:lnTo>
                  <a:pt x="79" y="106"/>
                </a:lnTo>
                <a:lnTo>
                  <a:pt x="79" y="185"/>
                </a:lnTo>
                <a:lnTo>
                  <a:pt x="263" y="185"/>
                </a:lnTo>
                <a:lnTo>
                  <a:pt x="289" y="0"/>
                </a:lnTo>
                <a:lnTo>
                  <a:pt x="141" y="0"/>
                </a:lnTo>
                <a:lnTo>
                  <a:pt x="70" y="0"/>
                </a:lnTo>
                <a:lnTo>
                  <a:pt x="9" y="0"/>
                </a:lnTo>
                <a:lnTo>
                  <a:pt x="0"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grpSp>
        <p:nvGrpSpPr>
          <p:cNvPr id="11268" name="Group 7">
            <a:extLst>
              <a:ext uri="{FF2B5EF4-FFF2-40B4-BE49-F238E27FC236}">
                <a16:creationId xmlns:a16="http://schemas.microsoft.com/office/drawing/2014/main" id="{2EEEE4D0-8A31-4698-8A9E-FE7C19E2D186}"/>
              </a:ext>
            </a:extLst>
          </p:cNvPr>
          <p:cNvGrpSpPr>
            <a:grpSpLocks/>
          </p:cNvGrpSpPr>
          <p:nvPr/>
        </p:nvGrpSpPr>
        <p:grpSpPr bwMode="auto">
          <a:xfrm>
            <a:off x="6305551" y="1791891"/>
            <a:ext cx="354806" cy="330994"/>
            <a:chOff x="4821" y="1287"/>
            <a:chExt cx="397" cy="370"/>
          </a:xfrm>
        </p:grpSpPr>
        <p:sp>
          <p:nvSpPr>
            <p:cNvPr id="11514" name="Freeform 4" descr="Dashed horizontal">
              <a:extLst>
                <a:ext uri="{FF2B5EF4-FFF2-40B4-BE49-F238E27FC236}">
                  <a16:creationId xmlns:a16="http://schemas.microsoft.com/office/drawing/2014/main" id="{B0E61262-195E-4391-952B-F24544C2ECA3}"/>
                </a:ext>
              </a:extLst>
            </p:cNvPr>
            <p:cNvSpPr>
              <a:spLocks/>
            </p:cNvSpPr>
            <p:nvPr/>
          </p:nvSpPr>
          <p:spPr bwMode="auto">
            <a:xfrm>
              <a:off x="4821" y="1392"/>
              <a:ext cx="186" cy="265"/>
            </a:xfrm>
            <a:custGeom>
              <a:avLst/>
              <a:gdLst>
                <a:gd name="T0" fmla="*/ 0 w 186"/>
                <a:gd name="T1" fmla="*/ 26 h 265"/>
                <a:gd name="T2" fmla="*/ 26 w 186"/>
                <a:gd name="T3" fmla="*/ 79 h 265"/>
                <a:gd name="T4" fmla="*/ 26 w 186"/>
                <a:gd name="T5" fmla="*/ 211 h 265"/>
                <a:gd name="T6" fmla="*/ 79 w 186"/>
                <a:gd name="T7" fmla="*/ 264 h 265"/>
                <a:gd name="T8" fmla="*/ 185 w 186"/>
                <a:gd name="T9" fmla="*/ 211 h 265"/>
                <a:gd name="T10" fmla="*/ 79 w 186"/>
                <a:gd name="T11" fmla="*/ 185 h 265"/>
                <a:gd name="T12" fmla="*/ 79 w 186"/>
                <a:gd name="T13" fmla="*/ 0 h 265"/>
                <a:gd name="T14" fmla="*/ 35 w 186"/>
                <a:gd name="T15" fmla="*/ 9 h 265"/>
                <a:gd name="T16" fmla="*/ 18 w 186"/>
                <a:gd name="T17" fmla="*/ 18 h 265"/>
                <a:gd name="T18" fmla="*/ 0 w 186"/>
                <a:gd name="T19" fmla="*/ 18 h 265"/>
                <a:gd name="T20" fmla="*/ 0 w 186"/>
                <a:gd name="T21" fmla="*/ 26 h 2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6" h="265">
                  <a:moveTo>
                    <a:pt x="0" y="26"/>
                  </a:moveTo>
                  <a:lnTo>
                    <a:pt x="26" y="79"/>
                  </a:lnTo>
                  <a:lnTo>
                    <a:pt x="26" y="211"/>
                  </a:lnTo>
                  <a:lnTo>
                    <a:pt x="79" y="264"/>
                  </a:lnTo>
                  <a:lnTo>
                    <a:pt x="185" y="211"/>
                  </a:lnTo>
                  <a:lnTo>
                    <a:pt x="79" y="185"/>
                  </a:lnTo>
                  <a:lnTo>
                    <a:pt x="79" y="0"/>
                  </a:lnTo>
                  <a:lnTo>
                    <a:pt x="35" y="9"/>
                  </a:lnTo>
                  <a:lnTo>
                    <a:pt x="18" y="18"/>
                  </a:lnTo>
                  <a:lnTo>
                    <a:pt x="0" y="18"/>
                  </a:lnTo>
                  <a:lnTo>
                    <a:pt x="0" y="2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1515" name="Freeform 5" descr="Dashed horizontal">
              <a:extLst>
                <a:ext uri="{FF2B5EF4-FFF2-40B4-BE49-F238E27FC236}">
                  <a16:creationId xmlns:a16="http://schemas.microsoft.com/office/drawing/2014/main" id="{CA611FB5-6E93-4EBB-8A7B-DDC617598DCA}"/>
                </a:ext>
              </a:extLst>
            </p:cNvPr>
            <p:cNvSpPr>
              <a:spLocks/>
            </p:cNvSpPr>
            <p:nvPr/>
          </p:nvSpPr>
          <p:spPr bwMode="auto">
            <a:xfrm>
              <a:off x="4900" y="1366"/>
              <a:ext cx="265" cy="238"/>
            </a:xfrm>
            <a:custGeom>
              <a:avLst/>
              <a:gdLst>
                <a:gd name="T0" fmla="*/ 0 w 265"/>
                <a:gd name="T1" fmla="*/ 25 h 238"/>
                <a:gd name="T2" fmla="*/ 0 w 265"/>
                <a:gd name="T3" fmla="*/ 211 h 238"/>
                <a:gd name="T4" fmla="*/ 106 w 265"/>
                <a:gd name="T5" fmla="*/ 237 h 238"/>
                <a:gd name="T6" fmla="*/ 264 w 265"/>
                <a:gd name="T7" fmla="*/ 184 h 238"/>
                <a:gd name="T8" fmla="*/ 132 w 265"/>
                <a:gd name="T9" fmla="*/ 78 h 238"/>
                <a:gd name="T10" fmla="*/ 79 w 265"/>
                <a:gd name="T11" fmla="*/ 0 h 238"/>
                <a:gd name="T12" fmla="*/ 35 w 265"/>
                <a:gd name="T13" fmla="*/ 8 h 238"/>
                <a:gd name="T14" fmla="*/ 18 w 265"/>
                <a:gd name="T15" fmla="*/ 17 h 238"/>
                <a:gd name="T16" fmla="*/ 0 w 265"/>
                <a:gd name="T17" fmla="*/ 17 h 238"/>
                <a:gd name="T18" fmla="*/ 0 w 265"/>
                <a:gd name="T19" fmla="*/ 25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238">
                  <a:moveTo>
                    <a:pt x="0" y="25"/>
                  </a:moveTo>
                  <a:lnTo>
                    <a:pt x="0" y="211"/>
                  </a:lnTo>
                  <a:lnTo>
                    <a:pt x="106" y="237"/>
                  </a:lnTo>
                  <a:lnTo>
                    <a:pt x="264" y="184"/>
                  </a:lnTo>
                  <a:lnTo>
                    <a:pt x="132" y="78"/>
                  </a:lnTo>
                  <a:lnTo>
                    <a:pt x="79" y="0"/>
                  </a:lnTo>
                  <a:lnTo>
                    <a:pt x="35" y="8"/>
                  </a:lnTo>
                  <a:lnTo>
                    <a:pt x="18" y="17"/>
                  </a:lnTo>
                  <a:lnTo>
                    <a:pt x="0" y="17"/>
                  </a:lnTo>
                  <a:lnTo>
                    <a:pt x="0" y="25"/>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1516" name="Freeform 6" descr="Dashed horizontal">
              <a:extLst>
                <a:ext uri="{FF2B5EF4-FFF2-40B4-BE49-F238E27FC236}">
                  <a16:creationId xmlns:a16="http://schemas.microsoft.com/office/drawing/2014/main" id="{25E81CFB-9AA0-4DD3-98E6-26E8858F46AC}"/>
                </a:ext>
              </a:extLst>
            </p:cNvPr>
            <p:cNvSpPr>
              <a:spLocks/>
            </p:cNvSpPr>
            <p:nvPr/>
          </p:nvSpPr>
          <p:spPr bwMode="auto">
            <a:xfrm>
              <a:off x="4953" y="1287"/>
              <a:ext cx="265" cy="264"/>
            </a:xfrm>
            <a:custGeom>
              <a:avLst/>
              <a:gdLst>
                <a:gd name="T0" fmla="*/ 0 w 265"/>
                <a:gd name="T1" fmla="*/ 0 h 264"/>
                <a:gd name="T2" fmla="*/ 26 w 265"/>
                <a:gd name="T3" fmla="*/ 79 h 264"/>
                <a:gd name="T4" fmla="*/ 79 w 265"/>
                <a:gd name="T5" fmla="*/ 157 h 264"/>
                <a:gd name="T6" fmla="*/ 211 w 265"/>
                <a:gd name="T7" fmla="*/ 263 h 264"/>
                <a:gd name="T8" fmla="*/ 264 w 265"/>
                <a:gd name="T9" fmla="*/ 237 h 264"/>
                <a:gd name="T10" fmla="*/ 211 w 265"/>
                <a:gd name="T11" fmla="*/ 131 h 264"/>
                <a:gd name="T12" fmla="*/ 79 w 265"/>
                <a:gd name="T13" fmla="*/ 53 h 264"/>
                <a:gd name="T14" fmla="*/ 35 w 265"/>
                <a:gd name="T15" fmla="*/ 26 h 264"/>
                <a:gd name="T16" fmla="*/ 18 w 265"/>
                <a:gd name="T17" fmla="*/ 9 h 264"/>
                <a:gd name="T18" fmla="*/ 0 w 265"/>
                <a:gd name="T19" fmla="*/ 0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264">
                  <a:moveTo>
                    <a:pt x="0" y="0"/>
                  </a:moveTo>
                  <a:lnTo>
                    <a:pt x="26" y="79"/>
                  </a:lnTo>
                  <a:lnTo>
                    <a:pt x="79" y="157"/>
                  </a:lnTo>
                  <a:lnTo>
                    <a:pt x="211" y="263"/>
                  </a:lnTo>
                  <a:lnTo>
                    <a:pt x="264" y="237"/>
                  </a:lnTo>
                  <a:lnTo>
                    <a:pt x="211" y="131"/>
                  </a:lnTo>
                  <a:lnTo>
                    <a:pt x="79" y="53"/>
                  </a:lnTo>
                  <a:lnTo>
                    <a:pt x="35" y="26"/>
                  </a:lnTo>
                  <a:lnTo>
                    <a:pt x="18" y="9"/>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3077" name="Freeform 8">
            <a:extLst>
              <a:ext uri="{FF2B5EF4-FFF2-40B4-BE49-F238E27FC236}">
                <a16:creationId xmlns:a16="http://schemas.microsoft.com/office/drawing/2014/main" id="{53227A9F-C49C-4518-99BD-EB3C211DECD7}"/>
              </a:ext>
            </a:extLst>
          </p:cNvPr>
          <p:cNvSpPr>
            <a:spLocks/>
          </p:cNvSpPr>
          <p:nvPr/>
        </p:nvSpPr>
        <p:spPr bwMode="auto">
          <a:xfrm>
            <a:off x="6092429" y="2756298"/>
            <a:ext cx="472678" cy="282178"/>
          </a:xfrm>
          <a:custGeom>
            <a:avLst/>
            <a:gdLst>
              <a:gd name="T0" fmla="*/ 0 w 529"/>
              <a:gd name="T1" fmla="*/ 376238 h 317"/>
              <a:gd name="T2" fmla="*/ 41275 w 529"/>
              <a:gd name="T3" fmla="*/ 417513 h 317"/>
              <a:gd name="T4" fmla="*/ 41275 w 529"/>
              <a:gd name="T5" fmla="*/ 501650 h 317"/>
              <a:gd name="T6" fmla="*/ 419100 w 529"/>
              <a:gd name="T7" fmla="*/ 417513 h 317"/>
              <a:gd name="T8" fmla="*/ 628650 w 529"/>
              <a:gd name="T9" fmla="*/ 460375 h 317"/>
              <a:gd name="T10" fmla="*/ 838200 w 529"/>
              <a:gd name="T11" fmla="*/ 166688 h 317"/>
              <a:gd name="T12" fmla="*/ 796925 w 529"/>
              <a:gd name="T13" fmla="*/ 41275 h 317"/>
              <a:gd name="T14" fmla="*/ 669925 w 529"/>
              <a:gd name="T15" fmla="*/ 0 h 317"/>
              <a:gd name="T16" fmla="*/ 460375 w 529"/>
              <a:gd name="T17" fmla="*/ 123825 h 317"/>
              <a:gd name="T18" fmla="*/ 503237 w 529"/>
              <a:gd name="T19" fmla="*/ 207963 h 317"/>
              <a:gd name="T20" fmla="*/ 419100 w 529"/>
              <a:gd name="T21" fmla="*/ 292100 h 317"/>
              <a:gd name="T22" fmla="*/ 125412 w 529"/>
              <a:gd name="T23" fmla="*/ 292100 h 317"/>
              <a:gd name="T24" fmla="*/ 55562 w 529"/>
              <a:gd name="T25" fmla="*/ 333375 h 317"/>
              <a:gd name="T26" fmla="*/ 28575 w 529"/>
              <a:gd name="T27" fmla="*/ 347663 h 317"/>
              <a:gd name="T28" fmla="*/ 0 w 529"/>
              <a:gd name="T29" fmla="*/ 361950 h 317"/>
              <a:gd name="T30" fmla="*/ 0 w 529"/>
              <a:gd name="T31" fmla="*/ 376238 h 3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9" h="317">
                <a:moveTo>
                  <a:pt x="0" y="237"/>
                </a:moveTo>
                <a:lnTo>
                  <a:pt x="26" y="263"/>
                </a:lnTo>
                <a:lnTo>
                  <a:pt x="26" y="316"/>
                </a:lnTo>
                <a:lnTo>
                  <a:pt x="264" y="263"/>
                </a:lnTo>
                <a:lnTo>
                  <a:pt x="396" y="290"/>
                </a:lnTo>
                <a:lnTo>
                  <a:pt x="528" y="105"/>
                </a:lnTo>
                <a:lnTo>
                  <a:pt x="502" y="26"/>
                </a:lnTo>
                <a:lnTo>
                  <a:pt x="422" y="0"/>
                </a:lnTo>
                <a:lnTo>
                  <a:pt x="290" y="78"/>
                </a:lnTo>
                <a:lnTo>
                  <a:pt x="317" y="131"/>
                </a:lnTo>
                <a:lnTo>
                  <a:pt x="264" y="184"/>
                </a:lnTo>
                <a:lnTo>
                  <a:pt x="79" y="184"/>
                </a:lnTo>
                <a:lnTo>
                  <a:pt x="35" y="210"/>
                </a:lnTo>
                <a:lnTo>
                  <a:pt x="18" y="219"/>
                </a:lnTo>
                <a:lnTo>
                  <a:pt x="0" y="228"/>
                </a:lnTo>
                <a:lnTo>
                  <a:pt x="0" y="237"/>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270" name="Freeform 9">
            <a:extLst>
              <a:ext uri="{FF2B5EF4-FFF2-40B4-BE49-F238E27FC236}">
                <a16:creationId xmlns:a16="http://schemas.microsoft.com/office/drawing/2014/main" id="{7E005E45-5C78-4C52-AD06-507F5A6B227A}"/>
              </a:ext>
            </a:extLst>
          </p:cNvPr>
          <p:cNvSpPr>
            <a:spLocks/>
          </p:cNvSpPr>
          <p:nvPr/>
        </p:nvSpPr>
        <p:spPr bwMode="auto">
          <a:xfrm>
            <a:off x="6471048" y="2732485"/>
            <a:ext cx="235744" cy="305990"/>
          </a:xfrm>
          <a:custGeom>
            <a:avLst/>
            <a:gdLst>
              <a:gd name="T0" fmla="*/ 2147483646 w 264"/>
              <a:gd name="T1" fmla="*/ 0 h 343"/>
              <a:gd name="T2" fmla="*/ 2147483646 w 264"/>
              <a:gd name="T3" fmla="*/ 2147483646 h 343"/>
              <a:gd name="T4" fmla="*/ 2147483646 w 264"/>
              <a:gd name="T5" fmla="*/ 2147483646 h 343"/>
              <a:gd name="T6" fmla="*/ 0 w 264"/>
              <a:gd name="T7" fmla="*/ 2147483646 h 343"/>
              <a:gd name="T8" fmla="*/ 2147483646 w 264"/>
              <a:gd name="T9" fmla="*/ 2147483646 h 343"/>
              <a:gd name="T10" fmla="*/ 2147483646 w 264"/>
              <a:gd name="T11" fmla="*/ 2147483646 h 343"/>
              <a:gd name="T12" fmla="*/ 2147483646 w 264"/>
              <a:gd name="T13" fmla="*/ 0 h 3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43">
                <a:moveTo>
                  <a:pt x="263" y="0"/>
                </a:moveTo>
                <a:lnTo>
                  <a:pt x="263" y="26"/>
                </a:lnTo>
                <a:lnTo>
                  <a:pt x="26" y="342"/>
                </a:lnTo>
                <a:lnTo>
                  <a:pt x="0" y="342"/>
                </a:lnTo>
                <a:lnTo>
                  <a:pt x="132" y="166"/>
                </a:lnTo>
                <a:lnTo>
                  <a:pt x="194" y="79"/>
                </a:lnTo>
                <a:lnTo>
                  <a:pt x="263"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106" name="Freeform 10">
            <a:extLst>
              <a:ext uri="{FF2B5EF4-FFF2-40B4-BE49-F238E27FC236}">
                <a16:creationId xmlns:a16="http://schemas.microsoft.com/office/drawing/2014/main" id="{633E8AAF-C56E-49B1-8408-EDA3857E4030}"/>
              </a:ext>
            </a:extLst>
          </p:cNvPr>
          <p:cNvSpPr>
            <a:spLocks/>
          </p:cNvSpPr>
          <p:nvPr/>
        </p:nvSpPr>
        <p:spPr bwMode="auto">
          <a:xfrm>
            <a:off x="2114550" y="2566988"/>
            <a:ext cx="353616" cy="189310"/>
          </a:xfrm>
          <a:custGeom>
            <a:avLst/>
            <a:gdLst>
              <a:gd name="T0" fmla="*/ 26 w 396"/>
              <a:gd name="T1" fmla="*/ 26 h 212"/>
              <a:gd name="T2" fmla="*/ 0 w 396"/>
              <a:gd name="T3" fmla="*/ 211 h 212"/>
              <a:gd name="T4" fmla="*/ 211 w 396"/>
              <a:gd name="T5" fmla="*/ 211 h 212"/>
              <a:gd name="T6" fmla="*/ 290 w 396"/>
              <a:gd name="T7" fmla="*/ 106 h 212"/>
              <a:gd name="T8" fmla="*/ 370 w 396"/>
              <a:gd name="T9" fmla="*/ 106 h 212"/>
              <a:gd name="T10" fmla="*/ 395 w 396"/>
              <a:gd name="T11" fmla="*/ 26 h 212"/>
              <a:gd name="T12" fmla="*/ 317 w 396"/>
              <a:gd name="T13" fmla="*/ 26 h 212"/>
              <a:gd name="T14" fmla="*/ 211 w 396"/>
              <a:gd name="T15" fmla="*/ 53 h 212"/>
              <a:gd name="T16" fmla="*/ 185 w 396"/>
              <a:gd name="T17" fmla="*/ 0 h 212"/>
              <a:gd name="T18" fmla="*/ 106 w 396"/>
              <a:gd name="T19" fmla="*/ 9 h 212"/>
              <a:gd name="T20" fmla="*/ 62 w 396"/>
              <a:gd name="T21" fmla="*/ 18 h 212"/>
              <a:gd name="T22" fmla="*/ 26 w 396"/>
              <a:gd name="T23" fmla="*/ 18 h 212"/>
              <a:gd name="T24" fmla="*/ 26 w 396"/>
              <a:gd name="T25" fmla="*/ 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12">
                <a:moveTo>
                  <a:pt x="26" y="26"/>
                </a:moveTo>
                <a:lnTo>
                  <a:pt x="0" y="211"/>
                </a:lnTo>
                <a:lnTo>
                  <a:pt x="211" y="211"/>
                </a:lnTo>
                <a:lnTo>
                  <a:pt x="290" y="106"/>
                </a:lnTo>
                <a:lnTo>
                  <a:pt x="370" y="106"/>
                </a:lnTo>
                <a:lnTo>
                  <a:pt x="395" y="26"/>
                </a:lnTo>
                <a:lnTo>
                  <a:pt x="317" y="26"/>
                </a:lnTo>
                <a:lnTo>
                  <a:pt x="211" y="53"/>
                </a:lnTo>
                <a:lnTo>
                  <a:pt x="185" y="0"/>
                </a:lnTo>
                <a:lnTo>
                  <a:pt x="106" y="9"/>
                </a:lnTo>
                <a:lnTo>
                  <a:pt x="62" y="18"/>
                </a:lnTo>
                <a:lnTo>
                  <a:pt x="26" y="18"/>
                </a:lnTo>
                <a:lnTo>
                  <a:pt x="26" y="26"/>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4107" name="Freeform 11">
            <a:extLst>
              <a:ext uri="{FF2B5EF4-FFF2-40B4-BE49-F238E27FC236}">
                <a16:creationId xmlns:a16="http://schemas.microsoft.com/office/drawing/2014/main" id="{B92E67D5-CBAE-4509-8551-CBE06359B2FF}"/>
              </a:ext>
            </a:extLst>
          </p:cNvPr>
          <p:cNvSpPr>
            <a:spLocks/>
          </p:cNvSpPr>
          <p:nvPr/>
        </p:nvSpPr>
        <p:spPr bwMode="auto">
          <a:xfrm>
            <a:off x="2280048" y="2450307"/>
            <a:ext cx="258365" cy="165497"/>
          </a:xfrm>
          <a:custGeom>
            <a:avLst/>
            <a:gdLst>
              <a:gd name="T0" fmla="*/ 26 w 290"/>
              <a:gd name="T1" fmla="*/ 26 h 185"/>
              <a:gd name="T2" fmla="*/ 0 w 290"/>
              <a:gd name="T3" fmla="*/ 131 h 185"/>
              <a:gd name="T4" fmla="*/ 26 w 290"/>
              <a:gd name="T5" fmla="*/ 184 h 185"/>
              <a:gd name="T6" fmla="*/ 132 w 290"/>
              <a:gd name="T7" fmla="*/ 158 h 185"/>
              <a:gd name="T8" fmla="*/ 210 w 290"/>
              <a:gd name="T9" fmla="*/ 158 h 185"/>
              <a:gd name="T10" fmla="*/ 236 w 290"/>
              <a:gd name="T11" fmla="*/ 131 h 185"/>
              <a:gd name="T12" fmla="*/ 236 w 290"/>
              <a:gd name="T13" fmla="*/ 105 h 185"/>
              <a:gd name="T14" fmla="*/ 289 w 290"/>
              <a:gd name="T15" fmla="*/ 78 h 185"/>
              <a:gd name="T16" fmla="*/ 289 w 290"/>
              <a:gd name="T17" fmla="*/ 26 h 185"/>
              <a:gd name="T18" fmla="*/ 53 w 290"/>
              <a:gd name="T19" fmla="*/ 0 h 185"/>
              <a:gd name="T20" fmla="*/ 35 w 290"/>
              <a:gd name="T21" fmla="*/ 9 h 185"/>
              <a:gd name="T22" fmla="*/ 26 w 290"/>
              <a:gd name="T23" fmla="*/ 18 h 185"/>
              <a:gd name="T24" fmla="*/ 26 w 290"/>
              <a:gd name="T25"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0" h="185">
                <a:moveTo>
                  <a:pt x="26" y="26"/>
                </a:moveTo>
                <a:lnTo>
                  <a:pt x="0" y="131"/>
                </a:lnTo>
                <a:lnTo>
                  <a:pt x="26" y="184"/>
                </a:lnTo>
                <a:lnTo>
                  <a:pt x="132" y="158"/>
                </a:lnTo>
                <a:lnTo>
                  <a:pt x="210" y="158"/>
                </a:lnTo>
                <a:lnTo>
                  <a:pt x="236" y="131"/>
                </a:lnTo>
                <a:lnTo>
                  <a:pt x="236" y="105"/>
                </a:lnTo>
                <a:lnTo>
                  <a:pt x="289" y="78"/>
                </a:lnTo>
                <a:lnTo>
                  <a:pt x="289" y="26"/>
                </a:lnTo>
                <a:lnTo>
                  <a:pt x="53" y="0"/>
                </a:lnTo>
                <a:lnTo>
                  <a:pt x="35" y="9"/>
                </a:lnTo>
                <a:lnTo>
                  <a:pt x="26" y="18"/>
                </a:lnTo>
                <a:lnTo>
                  <a:pt x="26" y="26"/>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4108" name="Freeform 12">
            <a:extLst>
              <a:ext uri="{FF2B5EF4-FFF2-40B4-BE49-F238E27FC236}">
                <a16:creationId xmlns:a16="http://schemas.microsoft.com/office/drawing/2014/main" id="{FCCA6B54-6088-4E4B-B31E-25BB088D47FB}"/>
              </a:ext>
            </a:extLst>
          </p:cNvPr>
          <p:cNvSpPr>
            <a:spLocks/>
          </p:cNvSpPr>
          <p:nvPr/>
        </p:nvSpPr>
        <p:spPr bwMode="auto">
          <a:xfrm>
            <a:off x="2327672" y="2309813"/>
            <a:ext cx="446484" cy="258366"/>
          </a:xfrm>
          <a:custGeom>
            <a:avLst/>
            <a:gdLst>
              <a:gd name="T0" fmla="*/ 0 w 501"/>
              <a:gd name="T1" fmla="*/ 158 h 290"/>
              <a:gd name="T2" fmla="*/ 236 w 501"/>
              <a:gd name="T3" fmla="*/ 185 h 290"/>
              <a:gd name="T4" fmla="*/ 236 w 501"/>
              <a:gd name="T5" fmla="*/ 236 h 290"/>
              <a:gd name="T6" fmla="*/ 184 w 501"/>
              <a:gd name="T7" fmla="*/ 263 h 290"/>
              <a:gd name="T8" fmla="*/ 184 w 501"/>
              <a:gd name="T9" fmla="*/ 289 h 290"/>
              <a:gd name="T10" fmla="*/ 395 w 501"/>
              <a:gd name="T11" fmla="*/ 263 h 290"/>
              <a:gd name="T12" fmla="*/ 395 w 501"/>
              <a:gd name="T13" fmla="*/ 185 h 290"/>
              <a:gd name="T14" fmla="*/ 500 w 501"/>
              <a:gd name="T15" fmla="*/ 132 h 290"/>
              <a:gd name="T16" fmla="*/ 500 w 501"/>
              <a:gd name="T17" fmla="*/ 26 h 290"/>
              <a:gd name="T18" fmla="*/ 447 w 501"/>
              <a:gd name="T19" fmla="*/ 0 h 290"/>
              <a:gd name="T20" fmla="*/ 289 w 501"/>
              <a:gd name="T21" fmla="*/ 105 h 290"/>
              <a:gd name="T22" fmla="*/ 132 w 501"/>
              <a:gd name="T23" fmla="*/ 79 h 290"/>
              <a:gd name="T24" fmla="*/ 62 w 501"/>
              <a:gd name="T25" fmla="*/ 114 h 290"/>
              <a:gd name="T26" fmla="*/ 26 w 501"/>
              <a:gd name="T27" fmla="*/ 132 h 290"/>
              <a:gd name="T28" fmla="*/ 0 w 501"/>
              <a:gd name="T29" fmla="*/ 15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1" h="290">
                <a:moveTo>
                  <a:pt x="0" y="158"/>
                </a:moveTo>
                <a:lnTo>
                  <a:pt x="236" y="185"/>
                </a:lnTo>
                <a:lnTo>
                  <a:pt x="236" y="236"/>
                </a:lnTo>
                <a:lnTo>
                  <a:pt x="184" y="263"/>
                </a:lnTo>
                <a:lnTo>
                  <a:pt x="184" y="289"/>
                </a:lnTo>
                <a:lnTo>
                  <a:pt x="395" y="263"/>
                </a:lnTo>
                <a:lnTo>
                  <a:pt x="395" y="185"/>
                </a:lnTo>
                <a:lnTo>
                  <a:pt x="500" y="132"/>
                </a:lnTo>
                <a:lnTo>
                  <a:pt x="500" y="26"/>
                </a:lnTo>
                <a:lnTo>
                  <a:pt x="447" y="0"/>
                </a:lnTo>
                <a:lnTo>
                  <a:pt x="289" y="105"/>
                </a:lnTo>
                <a:lnTo>
                  <a:pt x="132" y="79"/>
                </a:lnTo>
                <a:lnTo>
                  <a:pt x="62" y="114"/>
                </a:lnTo>
                <a:lnTo>
                  <a:pt x="26" y="132"/>
                </a:lnTo>
                <a:lnTo>
                  <a:pt x="0" y="158"/>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4109" name="Freeform 13">
            <a:extLst>
              <a:ext uri="{FF2B5EF4-FFF2-40B4-BE49-F238E27FC236}">
                <a16:creationId xmlns:a16="http://schemas.microsoft.com/office/drawing/2014/main" id="{BB3A28B7-9093-41E4-B80A-E657E482A0F6}"/>
              </a:ext>
            </a:extLst>
          </p:cNvPr>
          <p:cNvSpPr>
            <a:spLocks/>
          </p:cNvSpPr>
          <p:nvPr/>
        </p:nvSpPr>
        <p:spPr bwMode="auto">
          <a:xfrm>
            <a:off x="2726532" y="2262188"/>
            <a:ext cx="260747" cy="305991"/>
          </a:xfrm>
          <a:custGeom>
            <a:avLst/>
            <a:gdLst>
              <a:gd name="T0" fmla="*/ 0 w 292"/>
              <a:gd name="T1" fmla="*/ 53 h 343"/>
              <a:gd name="T2" fmla="*/ 53 w 292"/>
              <a:gd name="T3" fmla="*/ 79 h 343"/>
              <a:gd name="T4" fmla="*/ 53 w 292"/>
              <a:gd name="T5" fmla="*/ 185 h 343"/>
              <a:gd name="T6" fmla="*/ 212 w 292"/>
              <a:gd name="T7" fmla="*/ 342 h 343"/>
              <a:gd name="T8" fmla="*/ 291 w 292"/>
              <a:gd name="T9" fmla="*/ 289 h 343"/>
              <a:gd name="T10" fmla="*/ 265 w 292"/>
              <a:gd name="T11" fmla="*/ 238 h 343"/>
              <a:gd name="T12" fmla="*/ 291 w 292"/>
              <a:gd name="T13" fmla="*/ 158 h 343"/>
              <a:gd name="T14" fmla="*/ 238 w 292"/>
              <a:gd name="T15" fmla="*/ 79 h 343"/>
              <a:gd name="T16" fmla="*/ 159 w 292"/>
              <a:gd name="T17" fmla="*/ 0 h 343"/>
              <a:gd name="T18" fmla="*/ 53 w 292"/>
              <a:gd name="T19" fmla="*/ 0 h 343"/>
              <a:gd name="T20" fmla="*/ 26 w 292"/>
              <a:gd name="T21" fmla="*/ 26 h 343"/>
              <a:gd name="T22" fmla="*/ 9 w 292"/>
              <a:gd name="T23" fmla="*/ 35 h 343"/>
              <a:gd name="T24" fmla="*/ 0 w 292"/>
              <a:gd name="T25" fmla="*/ 5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343">
                <a:moveTo>
                  <a:pt x="0" y="53"/>
                </a:moveTo>
                <a:lnTo>
                  <a:pt x="53" y="79"/>
                </a:lnTo>
                <a:lnTo>
                  <a:pt x="53" y="185"/>
                </a:lnTo>
                <a:lnTo>
                  <a:pt x="212" y="342"/>
                </a:lnTo>
                <a:lnTo>
                  <a:pt x="291" y="289"/>
                </a:lnTo>
                <a:lnTo>
                  <a:pt x="265" y="238"/>
                </a:lnTo>
                <a:lnTo>
                  <a:pt x="291" y="158"/>
                </a:lnTo>
                <a:lnTo>
                  <a:pt x="238" y="79"/>
                </a:lnTo>
                <a:lnTo>
                  <a:pt x="159" y="0"/>
                </a:lnTo>
                <a:lnTo>
                  <a:pt x="53" y="0"/>
                </a:lnTo>
                <a:lnTo>
                  <a:pt x="26" y="26"/>
                </a:lnTo>
                <a:lnTo>
                  <a:pt x="9" y="35"/>
                </a:lnTo>
                <a:lnTo>
                  <a:pt x="0" y="53"/>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275" name="Freeform 14">
            <a:extLst>
              <a:ext uri="{FF2B5EF4-FFF2-40B4-BE49-F238E27FC236}">
                <a16:creationId xmlns:a16="http://schemas.microsoft.com/office/drawing/2014/main" id="{6730C9FA-7E65-419C-83D2-0296595EE52F}"/>
              </a:ext>
            </a:extLst>
          </p:cNvPr>
          <p:cNvSpPr>
            <a:spLocks/>
          </p:cNvSpPr>
          <p:nvPr/>
        </p:nvSpPr>
        <p:spPr bwMode="auto">
          <a:xfrm>
            <a:off x="2868216" y="2097882"/>
            <a:ext cx="329803" cy="235744"/>
          </a:xfrm>
          <a:custGeom>
            <a:avLst/>
            <a:gdLst>
              <a:gd name="T0" fmla="*/ 0 w 369"/>
              <a:gd name="T1" fmla="*/ 2147483646 h 264"/>
              <a:gd name="T2" fmla="*/ 2147483646 w 369"/>
              <a:gd name="T3" fmla="*/ 2147483646 h 264"/>
              <a:gd name="T4" fmla="*/ 2147483646 w 369"/>
              <a:gd name="T5" fmla="*/ 2147483646 h 264"/>
              <a:gd name="T6" fmla="*/ 2147483646 w 369"/>
              <a:gd name="T7" fmla="*/ 2147483646 h 264"/>
              <a:gd name="T8" fmla="*/ 2147483646 w 369"/>
              <a:gd name="T9" fmla="*/ 2147483646 h 264"/>
              <a:gd name="T10" fmla="*/ 2147483646 w 369"/>
              <a:gd name="T11" fmla="*/ 0 h 264"/>
              <a:gd name="T12" fmla="*/ 2147483646 w 369"/>
              <a:gd name="T13" fmla="*/ 2147483646 h 264"/>
              <a:gd name="T14" fmla="*/ 2147483646 w 369"/>
              <a:gd name="T15" fmla="*/ 2147483646 h 264"/>
              <a:gd name="T16" fmla="*/ 2147483646 w 369"/>
              <a:gd name="T17" fmla="*/ 2147483646 h 264"/>
              <a:gd name="T18" fmla="*/ 0 w 369"/>
              <a:gd name="T19" fmla="*/ 2147483646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9" h="264">
                <a:moveTo>
                  <a:pt x="0" y="184"/>
                </a:moveTo>
                <a:lnTo>
                  <a:pt x="79" y="263"/>
                </a:lnTo>
                <a:lnTo>
                  <a:pt x="368" y="184"/>
                </a:lnTo>
                <a:lnTo>
                  <a:pt x="316" y="53"/>
                </a:lnTo>
                <a:lnTo>
                  <a:pt x="264" y="53"/>
                </a:lnTo>
                <a:lnTo>
                  <a:pt x="237" y="0"/>
                </a:lnTo>
                <a:lnTo>
                  <a:pt x="53" y="79"/>
                </a:lnTo>
                <a:lnTo>
                  <a:pt x="26" y="131"/>
                </a:lnTo>
                <a:lnTo>
                  <a:pt x="9" y="157"/>
                </a:lnTo>
                <a:lnTo>
                  <a:pt x="0" y="184"/>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sz="1350"/>
          </a:p>
        </p:txBody>
      </p:sp>
      <p:sp>
        <p:nvSpPr>
          <p:cNvPr id="11276" name="Freeform 15">
            <a:extLst>
              <a:ext uri="{FF2B5EF4-FFF2-40B4-BE49-F238E27FC236}">
                <a16:creationId xmlns:a16="http://schemas.microsoft.com/office/drawing/2014/main" id="{9825ED2D-22EB-49FF-9559-A3F8113DF5F2}"/>
              </a:ext>
            </a:extLst>
          </p:cNvPr>
          <p:cNvSpPr>
            <a:spLocks/>
          </p:cNvSpPr>
          <p:nvPr/>
        </p:nvSpPr>
        <p:spPr bwMode="auto">
          <a:xfrm>
            <a:off x="3151585" y="2074069"/>
            <a:ext cx="188119" cy="259556"/>
          </a:xfrm>
          <a:custGeom>
            <a:avLst/>
            <a:gdLst>
              <a:gd name="T0" fmla="*/ 0 w 211"/>
              <a:gd name="T1" fmla="*/ 2147483646 h 290"/>
              <a:gd name="T2" fmla="*/ 2147483646 w 211"/>
              <a:gd name="T3" fmla="*/ 2147483646 h 290"/>
              <a:gd name="T4" fmla="*/ 2147483646 w 211"/>
              <a:gd name="T5" fmla="*/ 2147483646 h 290"/>
              <a:gd name="T6" fmla="*/ 2147483646 w 211"/>
              <a:gd name="T7" fmla="*/ 2147483646 h 290"/>
              <a:gd name="T8" fmla="*/ 2147483646 w 211"/>
              <a:gd name="T9" fmla="*/ 2147483646 h 290"/>
              <a:gd name="T10" fmla="*/ 2147483646 w 211"/>
              <a:gd name="T11" fmla="*/ 2147483646 h 290"/>
              <a:gd name="T12" fmla="*/ 2147483646 w 211"/>
              <a:gd name="T13" fmla="*/ 0 h 290"/>
              <a:gd name="T14" fmla="*/ 2147483646 w 211"/>
              <a:gd name="T15" fmla="*/ 2147483646 h 290"/>
              <a:gd name="T16" fmla="*/ 2147483646 w 211"/>
              <a:gd name="T17" fmla="*/ 2147483646 h 290"/>
              <a:gd name="T18" fmla="*/ 0 w 211"/>
              <a:gd name="T19" fmla="*/ 2147483646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 h="290">
                <a:moveTo>
                  <a:pt x="0" y="79"/>
                </a:moveTo>
                <a:lnTo>
                  <a:pt x="52" y="210"/>
                </a:lnTo>
                <a:lnTo>
                  <a:pt x="104" y="210"/>
                </a:lnTo>
                <a:lnTo>
                  <a:pt x="131" y="289"/>
                </a:lnTo>
                <a:lnTo>
                  <a:pt x="210" y="184"/>
                </a:lnTo>
                <a:lnTo>
                  <a:pt x="184" y="53"/>
                </a:lnTo>
                <a:lnTo>
                  <a:pt x="52" y="0"/>
                </a:lnTo>
                <a:lnTo>
                  <a:pt x="25" y="35"/>
                </a:lnTo>
                <a:lnTo>
                  <a:pt x="8" y="53"/>
                </a:lnTo>
                <a:lnTo>
                  <a:pt x="0" y="79"/>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sz="1350"/>
          </a:p>
        </p:txBody>
      </p:sp>
      <p:sp>
        <p:nvSpPr>
          <p:cNvPr id="11277" name="Freeform 16" descr="Dashed vertical">
            <a:extLst>
              <a:ext uri="{FF2B5EF4-FFF2-40B4-BE49-F238E27FC236}">
                <a16:creationId xmlns:a16="http://schemas.microsoft.com/office/drawing/2014/main" id="{D999DCD1-DAD0-441C-9FF5-2B9527E03838}"/>
              </a:ext>
            </a:extLst>
          </p:cNvPr>
          <p:cNvSpPr>
            <a:spLocks/>
          </p:cNvSpPr>
          <p:nvPr/>
        </p:nvSpPr>
        <p:spPr bwMode="auto">
          <a:xfrm>
            <a:off x="3196829" y="2027635"/>
            <a:ext cx="236934" cy="211931"/>
          </a:xfrm>
          <a:custGeom>
            <a:avLst/>
            <a:gdLst>
              <a:gd name="T0" fmla="*/ 0 w 265"/>
              <a:gd name="T1" fmla="*/ 2147483646 h 238"/>
              <a:gd name="T2" fmla="*/ 2147483646 w 265"/>
              <a:gd name="T3" fmla="*/ 2147483646 h 238"/>
              <a:gd name="T4" fmla="*/ 2147483646 w 265"/>
              <a:gd name="T5" fmla="*/ 2147483646 h 238"/>
              <a:gd name="T6" fmla="*/ 2147483646 w 265"/>
              <a:gd name="T7" fmla="*/ 2147483646 h 238"/>
              <a:gd name="T8" fmla="*/ 2147483646 w 265"/>
              <a:gd name="T9" fmla="*/ 2147483646 h 238"/>
              <a:gd name="T10" fmla="*/ 2147483646 w 265"/>
              <a:gd name="T11" fmla="*/ 0 h 238"/>
              <a:gd name="T12" fmla="*/ 2147483646 w 265"/>
              <a:gd name="T13" fmla="*/ 2147483646 h 238"/>
              <a:gd name="T14" fmla="*/ 2147483646 w 265"/>
              <a:gd name="T15" fmla="*/ 2147483646 h 238"/>
              <a:gd name="T16" fmla="*/ 0 w 265"/>
              <a:gd name="T17" fmla="*/ 2147483646 h 238"/>
              <a:gd name="T18" fmla="*/ 0 w 265"/>
              <a:gd name="T19" fmla="*/ 2147483646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238">
                <a:moveTo>
                  <a:pt x="0" y="53"/>
                </a:moveTo>
                <a:lnTo>
                  <a:pt x="132" y="106"/>
                </a:lnTo>
                <a:lnTo>
                  <a:pt x="158" y="237"/>
                </a:lnTo>
                <a:lnTo>
                  <a:pt x="264" y="211"/>
                </a:lnTo>
                <a:lnTo>
                  <a:pt x="185" y="53"/>
                </a:lnTo>
                <a:lnTo>
                  <a:pt x="106" y="0"/>
                </a:lnTo>
                <a:lnTo>
                  <a:pt x="26" y="26"/>
                </a:lnTo>
                <a:lnTo>
                  <a:pt x="9" y="35"/>
                </a:lnTo>
                <a:lnTo>
                  <a:pt x="0" y="44"/>
                </a:lnTo>
                <a:lnTo>
                  <a:pt x="0" y="53"/>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sz="1350"/>
          </a:p>
        </p:txBody>
      </p:sp>
      <p:sp>
        <p:nvSpPr>
          <p:cNvPr id="11278" name="Freeform 17" descr="Dashed vertical">
            <a:extLst>
              <a:ext uri="{FF2B5EF4-FFF2-40B4-BE49-F238E27FC236}">
                <a16:creationId xmlns:a16="http://schemas.microsoft.com/office/drawing/2014/main" id="{FED8C7B9-A01A-4491-99DA-AE91E13B85F6}"/>
              </a:ext>
            </a:extLst>
          </p:cNvPr>
          <p:cNvSpPr>
            <a:spLocks/>
          </p:cNvSpPr>
          <p:nvPr/>
        </p:nvSpPr>
        <p:spPr bwMode="auto">
          <a:xfrm>
            <a:off x="3363516" y="1958579"/>
            <a:ext cx="190500" cy="258365"/>
          </a:xfrm>
          <a:custGeom>
            <a:avLst/>
            <a:gdLst>
              <a:gd name="T0" fmla="*/ 0 w 213"/>
              <a:gd name="T1" fmla="*/ 2147483646 h 290"/>
              <a:gd name="T2" fmla="*/ 2147483646 w 213"/>
              <a:gd name="T3" fmla="*/ 2147483646 h 290"/>
              <a:gd name="T4" fmla="*/ 2147483646 w 213"/>
              <a:gd name="T5" fmla="*/ 2147483646 h 290"/>
              <a:gd name="T6" fmla="*/ 2147483646 w 213"/>
              <a:gd name="T7" fmla="*/ 2147483646 h 290"/>
              <a:gd name="T8" fmla="*/ 2147483646 w 213"/>
              <a:gd name="T9" fmla="*/ 2147483646 h 290"/>
              <a:gd name="T10" fmla="*/ 2147483646 w 213"/>
              <a:gd name="T11" fmla="*/ 2147483646 h 290"/>
              <a:gd name="T12" fmla="*/ 2147483646 w 213"/>
              <a:gd name="T13" fmla="*/ 0 h 290"/>
              <a:gd name="T14" fmla="*/ 2147483646 w 213"/>
              <a:gd name="T15" fmla="*/ 2147483646 h 290"/>
              <a:gd name="T16" fmla="*/ 2147483646 w 213"/>
              <a:gd name="T17" fmla="*/ 2147483646 h 290"/>
              <a:gd name="T18" fmla="*/ 2147483646 w 213"/>
              <a:gd name="T19" fmla="*/ 2147483646 h 290"/>
              <a:gd name="T20" fmla="*/ 0 w 213"/>
              <a:gd name="T21" fmla="*/ 2147483646 h 2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3" h="290">
                <a:moveTo>
                  <a:pt x="0" y="132"/>
                </a:moveTo>
                <a:lnTo>
                  <a:pt x="80" y="289"/>
                </a:lnTo>
                <a:lnTo>
                  <a:pt x="133" y="237"/>
                </a:lnTo>
                <a:lnTo>
                  <a:pt x="186" y="237"/>
                </a:lnTo>
                <a:lnTo>
                  <a:pt x="212" y="158"/>
                </a:lnTo>
                <a:lnTo>
                  <a:pt x="186" y="132"/>
                </a:lnTo>
                <a:lnTo>
                  <a:pt x="133" y="0"/>
                </a:lnTo>
                <a:lnTo>
                  <a:pt x="53" y="105"/>
                </a:lnTo>
                <a:lnTo>
                  <a:pt x="27" y="114"/>
                </a:lnTo>
                <a:lnTo>
                  <a:pt x="9" y="123"/>
                </a:lnTo>
                <a:lnTo>
                  <a:pt x="0" y="132"/>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279" name="Freeform 18">
            <a:extLst>
              <a:ext uri="{FF2B5EF4-FFF2-40B4-BE49-F238E27FC236}">
                <a16:creationId xmlns:a16="http://schemas.microsoft.com/office/drawing/2014/main" id="{10060437-A77B-4D6B-8789-8ED6912DD87B}"/>
              </a:ext>
            </a:extLst>
          </p:cNvPr>
          <p:cNvSpPr>
            <a:spLocks/>
          </p:cNvSpPr>
          <p:nvPr/>
        </p:nvSpPr>
        <p:spPr bwMode="auto">
          <a:xfrm>
            <a:off x="3480197" y="1887141"/>
            <a:ext cx="236934" cy="190500"/>
          </a:xfrm>
          <a:custGeom>
            <a:avLst/>
            <a:gdLst>
              <a:gd name="T0" fmla="*/ 0 w 265"/>
              <a:gd name="T1" fmla="*/ 2147483646 h 212"/>
              <a:gd name="T2" fmla="*/ 2147483646 w 265"/>
              <a:gd name="T3" fmla="*/ 2147483646 h 212"/>
              <a:gd name="T4" fmla="*/ 2147483646 w 265"/>
              <a:gd name="T5" fmla="*/ 2147483646 h 212"/>
              <a:gd name="T6" fmla="*/ 2147483646 w 265"/>
              <a:gd name="T7" fmla="*/ 2147483646 h 212"/>
              <a:gd name="T8" fmla="*/ 2147483646 w 265"/>
              <a:gd name="T9" fmla="*/ 2147483646 h 212"/>
              <a:gd name="T10" fmla="*/ 2147483646 w 265"/>
              <a:gd name="T11" fmla="*/ 0 h 212"/>
              <a:gd name="T12" fmla="*/ 2147483646 w 265"/>
              <a:gd name="T13" fmla="*/ 2147483646 h 212"/>
              <a:gd name="T14" fmla="*/ 2147483646 w 265"/>
              <a:gd name="T15" fmla="*/ 2147483646 h 212"/>
              <a:gd name="T16" fmla="*/ 0 w 265"/>
              <a:gd name="T17" fmla="*/ 2147483646 h 2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5" h="212">
                <a:moveTo>
                  <a:pt x="0" y="79"/>
                </a:moveTo>
                <a:lnTo>
                  <a:pt x="53" y="211"/>
                </a:lnTo>
                <a:lnTo>
                  <a:pt x="211" y="211"/>
                </a:lnTo>
                <a:lnTo>
                  <a:pt x="264" y="158"/>
                </a:lnTo>
                <a:lnTo>
                  <a:pt x="238" y="106"/>
                </a:lnTo>
                <a:lnTo>
                  <a:pt x="106" y="0"/>
                </a:lnTo>
                <a:lnTo>
                  <a:pt x="53" y="35"/>
                </a:lnTo>
                <a:lnTo>
                  <a:pt x="26" y="53"/>
                </a:lnTo>
                <a:lnTo>
                  <a:pt x="0" y="79"/>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280" name="Freeform 19">
            <a:extLst>
              <a:ext uri="{FF2B5EF4-FFF2-40B4-BE49-F238E27FC236}">
                <a16:creationId xmlns:a16="http://schemas.microsoft.com/office/drawing/2014/main" id="{E5C826AA-0EB7-467A-B40B-50A439A3E54D}"/>
              </a:ext>
            </a:extLst>
          </p:cNvPr>
          <p:cNvSpPr>
            <a:spLocks/>
          </p:cNvSpPr>
          <p:nvPr/>
        </p:nvSpPr>
        <p:spPr bwMode="auto">
          <a:xfrm>
            <a:off x="3576638" y="1770460"/>
            <a:ext cx="259556" cy="213122"/>
          </a:xfrm>
          <a:custGeom>
            <a:avLst/>
            <a:gdLst>
              <a:gd name="T0" fmla="*/ 0 w 291"/>
              <a:gd name="T1" fmla="*/ 2147483646 h 238"/>
              <a:gd name="T2" fmla="*/ 2147483646 w 291"/>
              <a:gd name="T3" fmla="*/ 2147483646 h 238"/>
              <a:gd name="T4" fmla="*/ 2147483646 w 291"/>
              <a:gd name="T5" fmla="*/ 2147483646 h 238"/>
              <a:gd name="T6" fmla="*/ 2147483646 w 291"/>
              <a:gd name="T7" fmla="*/ 0 h 238"/>
              <a:gd name="T8" fmla="*/ 2147483646 w 291"/>
              <a:gd name="T9" fmla="*/ 0 h 238"/>
              <a:gd name="T10" fmla="*/ 2147483646 w 291"/>
              <a:gd name="T11" fmla="*/ 2147483646 h 238"/>
              <a:gd name="T12" fmla="*/ 2147483646 w 291"/>
              <a:gd name="T13" fmla="*/ 2147483646 h 238"/>
              <a:gd name="T14" fmla="*/ 0 w 291"/>
              <a:gd name="T15" fmla="*/ 2147483646 h 238"/>
              <a:gd name="T16" fmla="*/ 0 w 291"/>
              <a:gd name="T17" fmla="*/ 2147483646 h 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1" h="238">
                <a:moveTo>
                  <a:pt x="0" y="131"/>
                </a:moveTo>
                <a:lnTo>
                  <a:pt x="132" y="237"/>
                </a:lnTo>
                <a:lnTo>
                  <a:pt x="290" y="131"/>
                </a:lnTo>
                <a:lnTo>
                  <a:pt x="237" y="0"/>
                </a:lnTo>
                <a:lnTo>
                  <a:pt x="53" y="0"/>
                </a:lnTo>
                <a:lnTo>
                  <a:pt x="26" y="62"/>
                </a:lnTo>
                <a:lnTo>
                  <a:pt x="9" y="97"/>
                </a:lnTo>
                <a:lnTo>
                  <a:pt x="0" y="114"/>
                </a:lnTo>
                <a:lnTo>
                  <a:pt x="0" y="131"/>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281" name="Freeform 20" descr="Dashed vertical">
            <a:extLst>
              <a:ext uri="{FF2B5EF4-FFF2-40B4-BE49-F238E27FC236}">
                <a16:creationId xmlns:a16="http://schemas.microsoft.com/office/drawing/2014/main" id="{6A9D667B-A1D0-44DC-8253-FA526568A1CA}"/>
              </a:ext>
            </a:extLst>
          </p:cNvPr>
          <p:cNvSpPr>
            <a:spLocks/>
          </p:cNvSpPr>
          <p:nvPr/>
        </p:nvSpPr>
        <p:spPr bwMode="auto">
          <a:xfrm>
            <a:off x="3786188" y="1769269"/>
            <a:ext cx="235744" cy="140494"/>
          </a:xfrm>
          <a:custGeom>
            <a:avLst/>
            <a:gdLst>
              <a:gd name="T0" fmla="*/ 0 w 264"/>
              <a:gd name="T1" fmla="*/ 0 h 158"/>
              <a:gd name="T2" fmla="*/ 2147483646 w 264"/>
              <a:gd name="T3" fmla="*/ 2147483646 h 158"/>
              <a:gd name="T4" fmla="*/ 2147483646 w 264"/>
              <a:gd name="T5" fmla="*/ 2147483646 h 158"/>
              <a:gd name="T6" fmla="*/ 2147483646 w 264"/>
              <a:gd name="T7" fmla="*/ 2147483646 h 158"/>
              <a:gd name="T8" fmla="*/ 2147483646 w 264"/>
              <a:gd name="T9" fmla="*/ 2147483646 h 158"/>
              <a:gd name="T10" fmla="*/ 2147483646 w 264"/>
              <a:gd name="T11" fmla="*/ 0 h 158"/>
              <a:gd name="T12" fmla="*/ 2147483646 w 264"/>
              <a:gd name="T13" fmla="*/ 0 h 158"/>
              <a:gd name="T14" fmla="*/ 2147483646 w 264"/>
              <a:gd name="T15" fmla="*/ 0 h 158"/>
              <a:gd name="T16" fmla="*/ 0 w 264"/>
              <a:gd name="T17" fmla="*/ 0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 h="158">
                <a:moveTo>
                  <a:pt x="0" y="0"/>
                </a:moveTo>
                <a:lnTo>
                  <a:pt x="53" y="131"/>
                </a:lnTo>
                <a:lnTo>
                  <a:pt x="157" y="105"/>
                </a:lnTo>
                <a:lnTo>
                  <a:pt x="210" y="157"/>
                </a:lnTo>
                <a:lnTo>
                  <a:pt x="237" y="131"/>
                </a:lnTo>
                <a:lnTo>
                  <a:pt x="263" y="0"/>
                </a:lnTo>
                <a:lnTo>
                  <a:pt x="131" y="0"/>
                </a:lnTo>
                <a:lnTo>
                  <a:pt x="62" y="0"/>
                </a:lnTo>
                <a:lnTo>
                  <a:pt x="0" y="0"/>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282" name="Freeform 21" descr="Dashed vertical">
            <a:extLst>
              <a:ext uri="{FF2B5EF4-FFF2-40B4-BE49-F238E27FC236}">
                <a16:creationId xmlns:a16="http://schemas.microsoft.com/office/drawing/2014/main" id="{9F9E180D-4C10-4A02-B709-2B416529BDBE}"/>
              </a:ext>
            </a:extLst>
          </p:cNvPr>
          <p:cNvSpPr>
            <a:spLocks/>
          </p:cNvSpPr>
          <p:nvPr/>
        </p:nvSpPr>
        <p:spPr bwMode="auto">
          <a:xfrm>
            <a:off x="3998119" y="1769269"/>
            <a:ext cx="283369" cy="235744"/>
          </a:xfrm>
          <a:custGeom>
            <a:avLst/>
            <a:gdLst>
              <a:gd name="T0" fmla="*/ 2147483646 w 318"/>
              <a:gd name="T1" fmla="*/ 0 h 264"/>
              <a:gd name="T2" fmla="*/ 0 w 318"/>
              <a:gd name="T3" fmla="*/ 2147483646 h 264"/>
              <a:gd name="T4" fmla="*/ 2147483646 w 318"/>
              <a:gd name="T5" fmla="*/ 2147483646 h 264"/>
              <a:gd name="T6" fmla="*/ 2147483646 w 318"/>
              <a:gd name="T7" fmla="*/ 2147483646 h 264"/>
              <a:gd name="T8" fmla="*/ 2147483646 w 318"/>
              <a:gd name="T9" fmla="*/ 2147483646 h 264"/>
              <a:gd name="T10" fmla="*/ 2147483646 w 318"/>
              <a:gd name="T11" fmla="*/ 2147483646 h 264"/>
              <a:gd name="T12" fmla="*/ 2147483646 w 318"/>
              <a:gd name="T13" fmla="*/ 2147483646 h 264"/>
              <a:gd name="T14" fmla="*/ 2147483646 w 318"/>
              <a:gd name="T15" fmla="*/ 2147483646 h 264"/>
              <a:gd name="T16" fmla="*/ 2147483646 w 318"/>
              <a:gd name="T17" fmla="*/ 0 h 264"/>
              <a:gd name="T18" fmla="*/ 2147483646 w 318"/>
              <a:gd name="T19" fmla="*/ 0 h 264"/>
              <a:gd name="T20" fmla="*/ 2147483646 w 318"/>
              <a:gd name="T21" fmla="*/ 0 h 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8" h="264">
                <a:moveTo>
                  <a:pt x="26" y="0"/>
                </a:moveTo>
                <a:lnTo>
                  <a:pt x="0" y="131"/>
                </a:lnTo>
                <a:lnTo>
                  <a:pt x="53" y="184"/>
                </a:lnTo>
                <a:lnTo>
                  <a:pt x="53" y="263"/>
                </a:lnTo>
                <a:lnTo>
                  <a:pt x="185" y="237"/>
                </a:lnTo>
                <a:lnTo>
                  <a:pt x="317" y="237"/>
                </a:lnTo>
                <a:lnTo>
                  <a:pt x="317" y="26"/>
                </a:lnTo>
                <a:lnTo>
                  <a:pt x="167" y="9"/>
                </a:lnTo>
                <a:lnTo>
                  <a:pt x="97" y="0"/>
                </a:lnTo>
                <a:lnTo>
                  <a:pt x="35" y="0"/>
                </a:lnTo>
                <a:lnTo>
                  <a:pt x="26" y="0"/>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283" name="Freeform 22" descr="Dashed vertical">
            <a:extLst>
              <a:ext uri="{FF2B5EF4-FFF2-40B4-BE49-F238E27FC236}">
                <a16:creationId xmlns:a16="http://schemas.microsoft.com/office/drawing/2014/main" id="{E924E4FC-EF05-4459-94CD-C91F1E1224F1}"/>
              </a:ext>
            </a:extLst>
          </p:cNvPr>
          <p:cNvSpPr>
            <a:spLocks/>
          </p:cNvSpPr>
          <p:nvPr/>
        </p:nvSpPr>
        <p:spPr bwMode="auto">
          <a:xfrm>
            <a:off x="4281488" y="1791891"/>
            <a:ext cx="211931" cy="189309"/>
          </a:xfrm>
          <a:custGeom>
            <a:avLst/>
            <a:gdLst>
              <a:gd name="T0" fmla="*/ 0 w 238"/>
              <a:gd name="T1" fmla="*/ 0 h 211"/>
              <a:gd name="T2" fmla="*/ 0 w 238"/>
              <a:gd name="T3" fmla="*/ 2147483646 h 211"/>
              <a:gd name="T4" fmla="*/ 0 w 238"/>
              <a:gd name="T5" fmla="*/ 2147483646 h 211"/>
              <a:gd name="T6" fmla="*/ 2147483646 w 238"/>
              <a:gd name="T7" fmla="*/ 2147483646 h 211"/>
              <a:gd name="T8" fmla="*/ 2147483646 w 238"/>
              <a:gd name="T9" fmla="*/ 0 h 211"/>
              <a:gd name="T10" fmla="*/ 2147483646 w 238"/>
              <a:gd name="T11" fmla="*/ 0 h 211"/>
              <a:gd name="T12" fmla="*/ 2147483646 w 238"/>
              <a:gd name="T13" fmla="*/ 0 h 211"/>
              <a:gd name="T14" fmla="*/ 0 w 238"/>
              <a:gd name="T15" fmla="*/ 0 h 2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8" h="211">
                <a:moveTo>
                  <a:pt x="0" y="0"/>
                </a:moveTo>
                <a:lnTo>
                  <a:pt x="0" y="26"/>
                </a:lnTo>
                <a:lnTo>
                  <a:pt x="0" y="210"/>
                </a:lnTo>
                <a:lnTo>
                  <a:pt x="237" y="210"/>
                </a:lnTo>
                <a:lnTo>
                  <a:pt x="237" y="0"/>
                </a:lnTo>
                <a:lnTo>
                  <a:pt x="114" y="0"/>
                </a:lnTo>
                <a:lnTo>
                  <a:pt x="53" y="0"/>
                </a:lnTo>
                <a:lnTo>
                  <a:pt x="0" y="0"/>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284" name="Freeform 23" descr="Dashed vertical">
            <a:extLst>
              <a:ext uri="{FF2B5EF4-FFF2-40B4-BE49-F238E27FC236}">
                <a16:creationId xmlns:a16="http://schemas.microsoft.com/office/drawing/2014/main" id="{58AF15E9-60AA-42EC-8F3C-DA4123FB8F6D}"/>
              </a:ext>
            </a:extLst>
          </p:cNvPr>
          <p:cNvSpPr>
            <a:spLocks/>
          </p:cNvSpPr>
          <p:nvPr/>
        </p:nvSpPr>
        <p:spPr bwMode="auto">
          <a:xfrm>
            <a:off x="4492229" y="1791891"/>
            <a:ext cx="283369" cy="213122"/>
          </a:xfrm>
          <a:custGeom>
            <a:avLst/>
            <a:gdLst>
              <a:gd name="T0" fmla="*/ 0 w 317"/>
              <a:gd name="T1" fmla="*/ 0 h 238"/>
              <a:gd name="T2" fmla="*/ 0 w 317"/>
              <a:gd name="T3" fmla="*/ 2147483646 h 238"/>
              <a:gd name="T4" fmla="*/ 2147483646 w 317"/>
              <a:gd name="T5" fmla="*/ 2147483646 h 238"/>
              <a:gd name="T6" fmla="*/ 2147483646 w 317"/>
              <a:gd name="T7" fmla="*/ 0 h 238"/>
              <a:gd name="T8" fmla="*/ 2147483646 w 317"/>
              <a:gd name="T9" fmla="*/ 0 h 238"/>
              <a:gd name="T10" fmla="*/ 2147483646 w 317"/>
              <a:gd name="T11" fmla="*/ 0 h 238"/>
              <a:gd name="T12" fmla="*/ 0 w 317"/>
              <a:gd name="T13" fmla="*/ 0 h 2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7" h="238">
                <a:moveTo>
                  <a:pt x="0" y="0"/>
                </a:moveTo>
                <a:lnTo>
                  <a:pt x="0" y="211"/>
                </a:lnTo>
                <a:lnTo>
                  <a:pt x="316" y="237"/>
                </a:lnTo>
                <a:lnTo>
                  <a:pt x="316" y="0"/>
                </a:lnTo>
                <a:lnTo>
                  <a:pt x="157" y="0"/>
                </a:lnTo>
                <a:lnTo>
                  <a:pt x="78"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endParaRPr lang="en-US" sz="1350"/>
          </a:p>
        </p:txBody>
      </p:sp>
      <p:sp>
        <p:nvSpPr>
          <p:cNvPr id="11285" name="Freeform 24" descr="Outlined diamond">
            <a:extLst>
              <a:ext uri="{FF2B5EF4-FFF2-40B4-BE49-F238E27FC236}">
                <a16:creationId xmlns:a16="http://schemas.microsoft.com/office/drawing/2014/main" id="{9A593332-9F9F-4A02-A5E5-421EB0DBA572}"/>
              </a:ext>
            </a:extLst>
          </p:cNvPr>
          <p:cNvSpPr>
            <a:spLocks/>
          </p:cNvSpPr>
          <p:nvPr/>
        </p:nvSpPr>
        <p:spPr bwMode="auto">
          <a:xfrm>
            <a:off x="4774407" y="1791891"/>
            <a:ext cx="189310" cy="213122"/>
          </a:xfrm>
          <a:custGeom>
            <a:avLst/>
            <a:gdLst>
              <a:gd name="T0" fmla="*/ 0 w 212"/>
              <a:gd name="T1" fmla="*/ 0 h 238"/>
              <a:gd name="T2" fmla="*/ 0 w 212"/>
              <a:gd name="T3" fmla="*/ 2147483646 h 238"/>
              <a:gd name="T4" fmla="*/ 2147483646 w 212"/>
              <a:gd name="T5" fmla="*/ 2147483646 h 238"/>
              <a:gd name="T6" fmla="*/ 2147483646 w 212"/>
              <a:gd name="T7" fmla="*/ 0 h 238"/>
              <a:gd name="T8" fmla="*/ 2147483646 w 212"/>
              <a:gd name="T9" fmla="*/ 0 h 238"/>
              <a:gd name="T10" fmla="*/ 2147483646 w 212"/>
              <a:gd name="T11" fmla="*/ 0 h 238"/>
              <a:gd name="T12" fmla="*/ 0 w 212"/>
              <a:gd name="T13" fmla="*/ 0 h 2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38">
                <a:moveTo>
                  <a:pt x="0" y="0"/>
                </a:moveTo>
                <a:lnTo>
                  <a:pt x="0" y="237"/>
                </a:lnTo>
                <a:lnTo>
                  <a:pt x="211" y="237"/>
                </a:lnTo>
                <a:lnTo>
                  <a:pt x="211" y="0"/>
                </a:lnTo>
                <a:lnTo>
                  <a:pt x="106" y="0"/>
                </a:lnTo>
                <a:lnTo>
                  <a:pt x="53"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endParaRPr lang="en-US" sz="1350"/>
          </a:p>
        </p:txBody>
      </p:sp>
      <p:sp>
        <p:nvSpPr>
          <p:cNvPr id="11286" name="Freeform 25" descr="Outlined diamond">
            <a:extLst>
              <a:ext uri="{FF2B5EF4-FFF2-40B4-BE49-F238E27FC236}">
                <a16:creationId xmlns:a16="http://schemas.microsoft.com/office/drawing/2014/main" id="{AFB96C75-5D55-42C3-9E3B-4669FEB68A16}"/>
              </a:ext>
            </a:extLst>
          </p:cNvPr>
          <p:cNvSpPr>
            <a:spLocks/>
          </p:cNvSpPr>
          <p:nvPr/>
        </p:nvSpPr>
        <p:spPr bwMode="auto">
          <a:xfrm>
            <a:off x="4963716" y="1791891"/>
            <a:ext cx="189309" cy="213122"/>
          </a:xfrm>
          <a:custGeom>
            <a:avLst/>
            <a:gdLst>
              <a:gd name="T0" fmla="*/ 0 w 213"/>
              <a:gd name="T1" fmla="*/ 0 h 238"/>
              <a:gd name="T2" fmla="*/ 0 w 213"/>
              <a:gd name="T3" fmla="*/ 2147483646 h 238"/>
              <a:gd name="T4" fmla="*/ 2147483646 w 213"/>
              <a:gd name="T5" fmla="*/ 2147483646 h 238"/>
              <a:gd name="T6" fmla="*/ 2147483646 w 213"/>
              <a:gd name="T7" fmla="*/ 0 h 238"/>
              <a:gd name="T8" fmla="*/ 2147483646 w 213"/>
              <a:gd name="T9" fmla="*/ 0 h 238"/>
              <a:gd name="T10" fmla="*/ 2147483646 w 213"/>
              <a:gd name="T11" fmla="*/ 0 h 238"/>
              <a:gd name="T12" fmla="*/ 0 w 213"/>
              <a:gd name="T13" fmla="*/ 0 h 2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3" h="238">
                <a:moveTo>
                  <a:pt x="0" y="0"/>
                </a:moveTo>
                <a:lnTo>
                  <a:pt x="0" y="237"/>
                </a:lnTo>
                <a:lnTo>
                  <a:pt x="212" y="237"/>
                </a:lnTo>
                <a:lnTo>
                  <a:pt x="212" y="0"/>
                </a:lnTo>
                <a:lnTo>
                  <a:pt x="106" y="0"/>
                </a:lnTo>
                <a:lnTo>
                  <a:pt x="53"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endParaRPr lang="en-US" sz="1350"/>
          </a:p>
        </p:txBody>
      </p:sp>
      <p:sp>
        <p:nvSpPr>
          <p:cNvPr id="11287" name="Freeform 26" descr="Outlined diamond">
            <a:extLst>
              <a:ext uri="{FF2B5EF4-FFF2-40B4-BE49-F238E27FC236}">
                <a16:creationId xmlns:a16="http://schemas.microsoft.com/office/drawing/2014/main" id="{E8B08219-E8DE-482C-B43A-FCD2E2B5F302}"/>
              </a:ext>
            </a:extLst>
          </p:cNvPr>
          <p:cNvSpPr>
            <a:spLocks/>
          </p:cNvSpPr>
          <p:nvPr/>
        </p:nvSpPr>
        <p:spPr bwMode="auto">
          <a:xfrm>
            <a:off x="5153025" y="1791892"/>
            <a:ext cx="188119" cy="353615"/>
          </a:xfrm>
          <a:custGeom>
            <a:avLst/>
            <a:gdLst>
              <a:gd name="T0" fmla="*/ 0 w 211"/>
              <a:gd name="T1" fmla="*/ 0 h 396"/>
              <a:gd name="T2" fmla="*/ 0 w 211"/>
              <a:gd name="T3" fmla="*/ 2147483646 h 396"/>
              <a:gd name="T4" fmla="*/ 2147483646 w 211"/>
              <a:gd name="T5" fmla="*/ 2147483646 h 396"/>
              <a:gd name="T6" fmla="*/ 2147483646 w 211"/>
              <a:gd name="T7" fmla="*/ 2147483646 h 396"/>
              <a:gd name="T8" fmla="*/ 2147483646 w 211"/>
              <a:gd name="T9" fmla="*/ 2147483646 h 396"/>
              <a:gd name="T10" fmla="*/ 2147483646 w 211"/>
              <a:gd name="T11" fmla="*/ 2147483646 h 396"/>
              <a:gd name="T12" fmla="*/ 2147483646 w 211"/>
              <a:gd name="T13" fmla="*/ 0 h 396"/>
              <a:gd name="T14" fmla="*/ 2147483646 w 211"/>
              <a:gd name="T15" fmla="*/ 0 h 396"/>
              <a:gd name="T16" fmla="*/ 2147483646 w 211"/>
              <a:gd name="T17" fmla="*/ 0 h 396"/>
              <a:gd name="T18" fmla="*/ 0 w 211"/>
              <a:gd name="T19" fmla="*/ 0 h 3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 h="396">
                <a:moveTo>
                  <a:pt x="0" y="0"/>
                </a:moveTo>
                <a:lnTo>
                  <a:pt x="0" y="369"/>
                </a:lnTo>
                <a:lnTo>
                  <a:pt x="79" y="369"/>
                </a:lnTo>
                <a:lnTo>
                  <a:pt x="157" y="395"/>
                </a:lnTo>
                <a:lnTo>
                  <a:pt x="210" y="263"/>
                </a:lnTo>
                <a:lnTo>
                  <a:pt x="184" y="26"/>
                </a:lnTo>
                <a:lnTo>
                  <a:pt x="210" y="0"/>
                </a:lnTo>
                <a:lnTo>
                  <a:pt x="106" y="0"/>
                </a:lnTo>
                <a:lnTo>
                  <a:pt x="53" y="0"/>
                </a:lnTo>
                <a:lnTo>
                  <a:pt x="0" y="0"/>
                </a:lnTo>
              </a:path>
            </a:pathLst>
          </a:custGeom>
          <a:solidFill>
            <a:srgbClr val="F2B8E1"/>
          </a:solidFill>
          <a:ln w="12700" cap="rnd" cmpd="sng">
            <a:solidFill>
              <a:srgbClr val="000000"/>
            </a:solidFill>
            <a:prstDash val="solid"/>
            <a:round/>
            <a:headEnd type="none" w="med" len="med"/>
            <a:tailEnd type="none" w="med" len="med"/>
          </a:ln>
        </p:spPr>
        <p:txBody>
          <a:bodyPr/>
          <a:lstStyle/>
          <a:p>
            <a:endParaRPr lang="en-US" sz="1350"/>
          </a:p>
        </p:txBody>
      </p:sp>
      <p:sp>
        <p:nvSpPr>
          <p:cNvPr id="11288" name="Freeform 27" descr="Outlined diamond">
            <a:extLst>
              <a:ext uri="{FF2B5EF4-FFF2-40B4-BE49-F238E27FC236}">
                <a16:creationId xmlns:a16="http://schemas.microsoft.com/office/drawing/2014/main" id="{893EA155-DF54-4BD9-81B0-B37A703939D5}"/>
              </a:ext>
            </a:extLst>
          </p:cNvPr>
          <p:cNvSpPr>
            <a:spLocks/>
          </p:cNvSpPr>
          <p:nvPr/>
        </p:nvSpPr>
        <p:spPr bwMode="auto">
          <a:xfrm>
            <a:off x="5316141" y="1791891"/>
            <a:ext cx="142875" cy="260747"/>
          </a:xfrm>
          <a:custGeom>
            <a:avLst/>
            <a:gdLst>
              <a:gd name="T0" fmla="*/ 2147483646 w 160"/>
              <a:gd name="T1" fmla="*/ 0 h 291"/>
              <a:gd name="T2" fmla="*/ 0 w 160"/>
              <a:gd name="T3" fmla="*/ 2147483646 h 291"/>
              <a:gd name="T4" fmla="*/ 2147483646 w 160"/>
              <a:gd name="T5" fmla="*/ 2147483646 h 291"/>
              <a:gd name="T6" fmla="*/ 2147483646 w 160"/>
              <a:gd name="T7" fmla="*/ 2147483646 h 291"/>
              <a:gd name="T8" fmla="*/ 2147483646 w 160"/>
              <a:gd name="T9" fmla="*/ 2147483646 h 291"/>
              <a:gd name="T10" fmla="*/ 2147483646 w 160"/>
              <a:gd name="T11" fmla="*/ 2147483646 h 291"/>
              <a:gd name="T12" fmla="*/ 2147483646 w 160"/>
              <a:gd name="T13" fmla="*/ 0 h 291"/>
              <a:gd name="T14" fmla="*/ 2147483646 w 160"/>
              <a:gd name="T15" fmla="*/ 0 h 291"/>
              <a:gd name="T16" fmla="*/ 2147483646 w 160"/>
              <a:gd name="T17" fmla="*/ 0 h 291"/>
              <a:gd name="T18" fmla="*/ 2147483646 w 160"/>
              <a:gd name="T19" fmla="*/ 0 h 2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0" h="291">
                <a:moveTo>
                  <a:pt x="27" y="0"/>
                </a:moveTo>
                <a:lnTo>
                  <a:pt x="0" y="26"/>
                </a:lnTo>
                <a:lnTo>
                  <a:pt x="27" y="264"/>
                </a:lnTo>
                <a:lnTo>
                  <a:pt x="80" y="290"/>
                </a:lnTo>
                <a:lnTo>
                  <a:pt x="80" y="237"/>
                </a:lnTo>
                <a:lnTo>
                  <a:pt x="159" y="184"/>
                </a:lnTo>
                <a:lnTo>
                  <a:pt x="106" y="0"/>
                </a:lnTo>
                <a:lnTo>
                  <a:pt x="62" y="0"/>
                </a:lnTo>
                <a:lnTo>
                  <a:pt x="44" y="0"/>
                </a:lnTo>
                <a:lnTo>
                  <a:pt x="27" y="0"/>
                </a:lnTo>
              </a:path>
            </a:pathLst>
          </a:custGeom>
          <a:solidFill>
            <a:srgbClr val="F2B8E1"/>
          </a:solidFill>
          <a:ln w="12700" cap="rnd" cmpd="sng">
            <a:solidFill>
              <a:srgbClr val="000000"/>
            </a:solidFill>
            <a:prstDash val="solid"/>
            <a:round/>
            <a:headEnd type="none" w="med" len="med"/>
            <a:tailEnd type="none" w="med" len="med"/>
          </a:ln>
        </p:spPr>
        <p:txBody>
          <a:bodyPr/>
          <a:lstStyle/>
          <a:p>
            <a:endParaRPr lang="en-US" sz="1350"/>
          </a:p>
        </p:txBody>
      </p:sp>
      <p:sp>
        <p:nvSpPr>
          <p:cNvPr id="4124" name="Freeform 28">
            <a:extLst>
              <a:ext uri="{FF2B5EF4-FFF2-40B4-BE49-F238E27FC236}">
                <a16:creationId xmlns:a16="http://schemas.microsoft.com/office/drawing/2014/main" id="{E8C568CF-3C2F-442D-BCAB-F924D1096D3B}"/>
              </a:ext>
            </a:extLst>
          </p:cNvPr>
          <p:cNvSpPr>
            <a:spLocks/>
          </p:cNvSpPr>
          <p:nvPr/>
        </p:nvSpPr>
        <p:spPr bwMode="auto">
          <a:xfrm>
            <a:off x="2302669" y="2662237"/>
            <a:ext cx="260747" cy="119063"/>
          </a:xfrm>
          <a:custGeom>
            <a:avLst/>
            <a:gdLst>
              <a:gd name="T0" fmla="*/ 159 w 291"/>
              <a:gd name="T1" fmla="*/ 0 h 133"/>
              <a:gd name="T2" fmla="*/ 79 w 291"/>
              <a:gd name="T3" fmla="*/ 0 h 133"/>
              <a:gd name="T4" fmla="*/ 0 w 291"/>
              <a:gd name="T5" fmla="*/ 106 h 133"/>
              <a:gd name="T6" fmla="*/ 290 w 291"/>
              <a:gd name="T7" fmla="*/ 132 h 133"/>
              <a:gd name="T8" fmla="*/ 211 w 291"/>
              <a:gd name="T9" fmla="*/ 0 h 133"/>
              <a:gd name="T10" fmla="*/ 184 w 291"/>
              <a:gd name="T11" fmla="*/ 0 h 133"/>
              <a:gd name="T12" fmla="*/ 167 w 291"/>
              <a:gd name="T13" fmla="*/ 0 h 133"/>
              <a:gd name="T14" fmla="*/ 159 w 291"/>
              <a:gd name="T15" fmla="*/ 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133">
                <a:moveTo>
                  <a:pt x="159" y="0"/>
                </a:moveTo>
                <a:lnTo>
                  <a:pt x="79" y="0"/>
                </a:lnTo>
                <a:lnTo>
                  <a:pt x="0" y="106"/>
                </a:lnTo>
                <a:lnTo>
                  <a:pt x="290" y="132"/>
                </a:lnTo>
                <a:lnTo>
                  <a:pt x="211" y="0"/>
                </a:lnTo>
                <a:lnTo>
                  <a:pt x="184" y="0"/>
                </a:lnTo>
                <a:lnTo>
                  <a:pt x="167" y="0"/>
                </a:lnTo>
                <a:lnTo>
                  <a:pt x="159"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4125" name="Freeform 29">
            <a:extLst>
              <a:ext uri="{FF2B5EF4-FFF2-40B4-BE49-F238E27FC236}">
                <a16:creationId xmlns:a16="http://schemas.microsoft.com/office/drawing/2014/main" id="{C72D90E8-54CC-4434-AFB5-B2E71DA3AE1A}"/>
              </a:ext>
            </a:extLst>
          </p:cNvPr>
          <p:cNvSpPr>
            <a:spLocks/>
          </p:cNvSpPr>
          <p:nvPr/>
        </p:nvSpPr>
        <p:spPr bwMode="auto">
          <a:xfrm>
            <a:off x="2444354" y="2544366"/>
            <a:ext cx="329803" cy="236934"/>
          </a:xfrm>
          <a:custGeom>
            <a:avLst/>
            <a:gdLst>
              <a:gd name="T0" fmla="*/ 52 w 369"/>
              <a:gd name="T1" fmla="*/ 26 h 265"/>
              <a:gd name="T2" fmla="*/ 25 w 369"/>
              <a:gd name="T3" fmla="*/ 53 h 265"/>
              <a:gd name="T4" fmla="*/ 0 w 369"/>
              <a:gd name="T5" fmla="*/ 132 h 265"/>
              <a:gd name="T6" fmla="*/ 52 w 369"/>
              <a:gd name="T7" fmla="*/ 132 h 265"/>
              <a:gd name="T8" fmla="*/ 131 w 369"/>
              <a:gd name="T9" fmla="*/ 264 h 265"/>
              <a:gd name="T10" fmla="*/ 368 w 369"/>
              <a:gd name="T11" fmla="*/ 264 h 265"/>
              <a:gd name="T12" fmla="*/ 315 w 369"/>
              <a:gd name="T13" fmla="*/ 79 h 265"/>
              <a:gd name="T14" fmla="*/ 263 w 369"/>
              <a:gd name="T15" fmla="*/ 0 h 265"/>
              <a:gd name="T16" fmla="*/ 157 w 369"/>
              <a:gd name="T17" fmla="*/ 9 h 265"/>
              <a:gd name="T18" fmla="*/ 104 w 369"/>
              <a:gd name="T19" fmla="*/ 18 h 265"/>
              <a:gd name="T20" fmla="*/ 60 w 369"/>
              <a:gd name="T21" fmla="*/ 18 h 265"/>
              <a:gd name="T22" fmla="*/ 52 w 369"/>
              <a:gd name="T23" fmla="*/ 2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9" h="265">
                <a:moveTo>
                  <a:pt x="52" y="26"/>
                </a:moveTo>
                <a:lnTo>
                  <a:pt x="25" y="53"/>
                </a:lnTo>
                <a:lnTo>
                  <a:pt x="0" y="132"/>
                </a:lnTo>
                <a:lnTo>
                  <a:pt x="52" y="132"/>
                </a:lnTo>
                <a:lnTo>
                  <a:pt x="131" y="264"/>
                </a:lnTo>
                <a:lnTo>
                  <a:pt x="368" y="264"/>
                </a:lnTo>
                <a:lnTo>
                  <a:pt x="315" y="79"/>
                </a:lnTo>
                <a:lnTo>
                  <a:pt x="263" y="0"/>
                </a:lnTo>
                <a:lnTo>
                  <a:pt x="157" y="9"/>
                </a:lnTo>
                <a:lnTo>
                  <a:pt x="104" y="18"/>
                </a:lnTo>
                <a:lnTo>
                  <a:pt x="60" y="18"/>
                </a:lnTo>
                <a:lnTo>
                  <a:pt x="52" y="26"/>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4126" name="Freeform 30">
            <a:extLst>
              <a:ext uri="{FF2B5EF4-FFF2-40B4-BE49-F238E27FC236}">
                <a16:creationId xmlns:a16="http://schemas.microsoft.com/office/drawing/2014/main" id="{32639FC3-6133-4593-8FDC-A215944E1C51}"/>
              </a:ext>
            </a:extLst>
          </p:cNvPr>
          <p:cNvSpPr>
            <a:spLocks/>
          </p:cNvSpPr>
          <p:nvPr/>
        </p:nvSpPr>
        <p:spPr bwMode="auto">
          <a:xfrm>
            <a:off x="2680097" y="2427685"/>
            <a:ext cx="236934" cy="353615"/>
          </a:xfrm>
          <a:custGeom>
            <a:avLst/>
            <a:gdLst>
              <a:gd name="T0" fmla="*/ 0 w 265"/>
              <a:gd name="T1" fmla="*/ 53 h 396"/>
              <a:gd name="T2" fmla="*/ 0 w 265"/>
              <a:gd name="T3" fmla="*/ 131 h 396"/>
              <a:gd name="T4" fmla="*/ 53 w 265"/>
              <a:gd name="T5" fmla="*/ 210 h 396"/>
              <a:gd name="T6" fmla="*/ 106 w 265"/>
              <a:gd name="T7" fmla="*/ 395 h 396"/>
              <a:gd name="T8" fmla="*/ 185 w 265"/>
              <a:gd name="T9" fmla="*/ 369 h 396"/>
              <a:gd name="T10" fmla="*/ 158 w 265"/>
              <a:gd name="T11" fmla="*/ 342 h 396"/>
              <a:gd name="T12" fmla="*/ 264 w 265"/>
              <a:gd name="T13" fmla="*/ 157 h 396"/>
              <a:gd name="T14" fmla="*/ 106 w 265"/>
              <a:gd name="T15" fmla="*/ 0 h 396"/>
              <a:gd name="T16" fmla="*/ 53 w 265"/>
              <a:gd name="T17" fmla="*/ 26 h 396"/>
              <a:gd name="T18" fmla="*/ 26 w 265"/>
              <a:gd name="T19" fmla="*/ 35 h 396"/>
              <a:gd name="T20" fmla="*/ 0 w 265"/>
              <a:gd name="T21" fmla="*/ 5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396">
                <a:moveTo>
                  <a:pt x="0" y="53"/>
                </a:moveTo>
                <a:lnTo>
                  <a:pt x="0" y="131"/>
                </a:lnTo>
                <a:lnTo>
                  <a:pt x="53" y="210"/>
                </a:lnTo>
                <a:lnTo>
                  <a:pt x="106" y="395"/>
                </a:lnTo>
                <a:lnTo>
                  <a:pt x="185" y="369"/>
                </a:lnTo>
                <a:lnTo>
                  <a:pt x="158" y="342"/>
                </a:lnTo>
                <a:lnTo>
                  <a:pt x="264" y="157"/>
                </a:lnTo>
                <a:lnTo>
                  <a:pt x="106" y="0"/>
                </a:lnTo>
                <a:lnTo>
                  <a:pt x="53" y="26"/>
                </a:lnTo>
                <a:lnTo>
                  <a:pt x="26" y="35"/>
                </a:lnTo>
                <a:lnTo>
                  <a:pt x="0" y="53"/>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292" name="Freeform 31">
            <a:extLst>
              <a:ext uri="{FF2B5EF4-FFF2-40B4-BE49-F238E27FC236}">
                <a16:creationId xmlns:a16="http://schemas.microsoft.com/office/drawing/2014/main" id="{BEF7E668-4830-49D3-9935-777E5897FA0D}"/>
              </a:ext>
            </a:extLst>
          </p:cNvPr>
          <p:cNvSpPr>
            <a:spLocks/>
          </p:cNvSpPr>
          <p:nvPr/>
        </p:nvSpPr>
        <p:spPr bwMode="auto">
          <a:xfrm>
            <a:off x="2938462" y="2262188"/>
            <a:ext cx="377429" cy="258366"/>
          </a:xfrm>
          <a:custGeom>
            <a:avLst/>
            <a:gdLst>
              <a:gd name="T0" fmla="*/ 0 w 422"/>
              <a:gd name="T1" fmla="*/ 2147483646 h 290"/>
              <a:gd name="T2" fmla="*/ 2147483646 w 422"/>
              <a:gd name="T3" fmla="*/ 2147483646 h 290"/>
              <a:gd name="T4" fmla="*/ 2147483646 w 422"/>
              <a:gd name="T5" fmla="*/ 2147483646 h 290"/>
              <a:gd name="T6" fmla="*/ 2147483646 w 422"/>
              <a:gd name="T7" fmla="*/ 2147483646 h 290"/>
              <a:gd name="T8" fmla="*/ 2147483646 w 422"/>
              <a:gd name="T9" fmla="*/ 2147483646 h 290"/>
              <a:gd name="T10" fmla="*/ 2147483646 w 422"/>
              <a:gd name="T11" fmla="*/ 2147483646 h 290"/>
              <a:gd name="T12" fmla="*/ 2147483646 w 422"/>
              <a:gd name="T13" fmla="*/ 2147483646 h 290"/>
              <a:gd name="T14" fmla="*/ 2147483646 w 422"/>
              <a:gd name="T15" fmla="*/ 2147483646 h 290"/>
              <a:gd name="T16" fmla="*/ 2147483646 w 422"/>
              <a:gd name="T17" fmla="*/ 2147483646 h 290"/>
              <a:gd name="T18" fmla="*/ 2147483646 w 422"/>
              <a:gd name="T19" fmla="*/ 2147483646 h 290"/>
              <a:gd name="T20" fmla="*/ 2147483646 w 422"/>
              <a:gd name="T21" fmla="*/ 0 h 290"/>
              <a:gd name="T22" fmla="*/ 2147483646 w 422"/>
              <a:gd name="T23" fmla="*/ 0 h 290"/>
              <a:gd name="T24" fmla="*/ 2147483646 w 422"/>
              <a:gd name="T25" fmla="*/ 2147483646 h 290"/>
              <a:gd name="T26" fmla="*/ 2147483646 w 422"/>
              <a:gd name="T27" fmla="*/ 2147483646 h 290"/>
              <a:gd name="T28" fmla="*/ 2147483646 w 422"/>
              <a:gd name="T29" fmla="*/ 2147483646 h 290"/>
              <a:gd name="T30" fmla="*/ 0 w 422"/>
              <a:gd name="T31" fmla="*/ 2147483646 h 2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2" h="290">
                <a:moveTo>
                  <a:pt x="0" y="79"/>
                </a:moveTo>
                <a:lnTo>
                  <a:pt x="53" y="158"/>
                </a:lnTo>
                <a:lnTo>
                  <a:pt x="26" y="237"/>
                </a:lnTo>
                <a:lnTo>
                  <a:pt x="53" y="289"/>
                </a:lnTo>
                <a:lnTo>
                  <a:pt x="106" y="263"/>
                </a:lnTo>
                <a:lnTo>
                  <a:pt x="315" y="237"/>
                </a:lnTo>
                <a:lnTo>
                  <a:pt x="368" y="263"/>
                </a:lnTo>
                <a:lnTo>
                  <a:pt x="421" y="211"/>
                </a:lnTo>
                <a:lnTo>
                  <a:pt x="342" y="158"/>
                </a:lnTo>
                <a:lnTo>
                  <a:pt x="368" y="79"/>
                </a:lnTo>
                <a:lnTo>
                  <a:pt x="342" y="0"/>
                </a:lnTo>
                <a:lnTo>
                  <a:pt x="289" y="0"/>
                </a:lnTo>
                <a:lnTo>
                  <a:pt x="141" y="35"/>
                </a:lnTo>
                <a:lnTo>
                  <a:pt x="70" y="53"/>
                </a:lnTo>
                <a:lnTo>
                  <a:pt x="9" y="70"/>
                </a:lnTo>
                <a:lnTo>
                  <a:pt x="0" y="79"/>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sz="1350"/>
          </a:p>
        </p:txBody>
      </p:sp>
      <p:sp>
        <p:nvSpPr>
          <p:cNvPr id="4128" name="Freeform 32">
            <a:extLst>
              <a:ext uri="{FF2B5EF4-FFF2-40B4-BE49-F238E27FC236}">
                <a16:creationId xmlns:a16="http://schemas.microsoft.com/office/drawing/2014/main" id="{F0295305-AC86-4895-8DCC-B69BD1898662}"/>
              </a:ext>
            </a:extLst>
          </p:cNvPr>
          <p:cNvSpPr>
            <a:spLocks/>
          </p:cNvSpPr>
          <p:nvPr/>
        </p:nvSpPr>
        <p:spPr bwMode="auto">
          <a:xfrm>
            <a:off x="2820591" y="2520554"/>
            <a:ext cx="260747" cy="235744"/>
          </a:xfrm>
          <a:custGeom>
            <a:avLst/>
            <a:gdLst>
              <a:gd name="T0" fmla="*/ 0 w 291"/>
              <a:gd name="T1" fmla="*/ 238 h 265"/>
              <a:gd name="T2" fmla="*/ 26 w 291"/>
              <a:gd name="T3" fmla="*/ 264 h 265"/>
              <a:gd name="T4" fmla="*/ 290 w 291"/>
              <a:gd name="T5" fmla="*/ 185 h 265"/>
              <a:gd name="T6" fmla="*/ 290 w 291"/>
              <a:gd name="T7" fmla="*/ 79 h 265"/>
              <a:gd name="T8" fmla="*/ 185 w 291"/>
              <a:gd name="T9" fmla="*/ 0 h 265"/>
              <a:gd name="T10" fmla="*/ 105 w 291"/>
              <a:gd name="T11" fmla="*/ 53 h 265"/>
              <a:gd name="T12" fmla="*/ 53 w 291"/>
              <a:gd name="T13" fmla="*/ 141 h 265"/>
              <a:gd name="T14" fmla="*/ 26 w 291"/>
              <a:gd name="T15" fmla="*/ 185 h 265"/>
              <a:gd name="T16" fmla="*/ 0 w 291"/>
              <a:gd name="T17" fmla="*/ 23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65">
                <a:moveTo>
                  <a:pt x="0" y="238"/>
                </a:moveTo>
                <a:lnTo>
                  <a:pt x="26" y="264"/>
                </a:lnTo>
                <a:lnTo>
                  <a:pt x="290" y="185"/>
                </a:lnTo>
                <a:lnTo>
                  <a:pt x="290" y="79"/>
                </a:lnTo>
                <a:lnTo>
                  <a:pt x="185" y="0"/>
                </a:lnTo>
                <a:lnTo>
                  <a:pt x="105" y="53"/>
                </a:lnTo>
                <a:lnTo>
                  <a:pt x="53" y="141"/>
                </a:lnTo>
                <a:lnTo>
                  <a:pt x="26" y="185"/>
                </a:lnTo>
                <a:lnTo>
                  <a:pt x="0" y="238"/>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294" name="Freeform 33">
            <a:extLst>
              <a:ext uri="{FF2B5EF4-FFF2-40B4-BE49-F238E27FC236}">
                <a16:creationId xmlns:a16="http://schemas.microsoft.com/office/drawing/2014/main" id="{F6083B37-A5F8-4BC2-926E-C65BEF1C73DE}"/>
              </a:ext>
            </a:extLst>
          </p:cNvPr>
          <p:cNvSpPr>
            <a:spLocks/>
          </p:cNvSpPr>
          <p:nvPr/>
        </p:nvSpPr>
        <p:spPr bwMode="auto">
          <a:xfrm>
            <a:off x="2986088" y="2474119"/>
            <a:ext cx="283369" cy="211931"/>
          </a:xfrm>
          <a:custGeom>
            <a:avLst/>
            <a:gdLst>
              <a:gd name="T0" fmla="*/ 0 w 317"/>
              <a:gd name="T1" fmla="*/ 2147483646 h 237"/>
              <a:gd name="T2" fmla="*/ 2147483646 w 317"/>
              <a:gd name="T3" fmla="*/ 2147483646 h 237"/>
              <a:gd name="T4" fmla="*/ 2147483646 w 317"/>
              <a:gd name="T5" fmla="*/ 2147483646 h 237"/>
              <a:gd name="T6" fmla="*/ 2147483646 w 317"/>
              <a:gd name="T7" fmla="*/ 2147483646 h 237"/>
              <a:gd name="T8" fmla="*/ 2147483646 w 317"/>
              <a:gd name="T9" fmla="*/ 2147483646 h 237"/>
              <a:gd name="T10" fmla="*/ 2147483646 w 317"/>
              <a:gd name="T11" fmla="*/ 2147483646 h 237"/>
              <a:gd name="T12" fmla="*/ 2147483646 w 317"/>
              <a:gd name="T13" fmla="*/ 2147483646 h 237"/>
              <a:gd name="T14" fmla="*/ 2147483646 w 317"/>
              <a:gd name="T15" fmla="*/ 0 h 237"/>
              <a:gd name="T16" fmla="*/ 2147483646 w 317"/>
              <a:gd name="T17" fmla="*/ 2147483646 h 237"/>
              <a:gd name="T18" fmla="*/ 2147483646 w 317"/>
              <a:gd name="T19" fmla="*/ 2147483646 h 237"/>
              <a:gd name="T20" fmla="*/ 2147483646 w 317"/>
              <a:gd name="T21" fmla="*/ 2147483646 h 237"/>
              <a:gd name="T22" fmla="*/ 0 w 317"/>
              <a:gd name="T23" fmla="*/ 2147483646 h 2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7" h="237">
                <a:moveTo>
                  <a:pt x="0" y="52"/>
                </a:moveTo>
                <a:lnTo>
                  <a:pt x="106" y="131"/>
                </a:lnTo>
                <a:lnTo>
                  <a:pt x="106" y="236"/>
                </a:lnTo>
                <a:lnTo>
                  <a:pt x="263" y="236"/>
                </a:lnTo>
                <a:lnTo>
                  <a:pt x="263" y="157"/>
                </a:lnTo>
                <a:lnTo>
                  <a:pt x="316" y="78"/>
                </a:lnTo>
                <a:lnTo>
                  <a:pt x="316" y="25"/>
                </a:lnTo>
                <a:lnTo>
                  <a:pt x="263" y="0"/>
                </a:lnTo>
                <a:lnTo>
                  <a:pt x="53" y="25"/>
                </a:lnTo>
                <a:lnTo>
                  <a:pt x="26" y="34"/>
                </a:lnTo>
                <a:lnTo>
                  <a:pt x="9" y="43"/>
                </a:lnTo>
                <a:lnTo>
                  <a:pt x="0" y="52"/>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sz="1350"/>
          </a:p>
        </p:txBody>
      </p:sp>
      <p:sp>
        <p:nvSpPr>
          <p:cNvPr id="11295" name="Freeform 34">
            <a:extLst>
              <a:ext uri="{FF2B5EF4-FFF2-40B4-BE49-F238E27FC236}">
                <a16:creationId xmlns:a16="http://schemas.microsoft.com/office/drawing/2014/main" id="{D1885E19-D6BB-4DB8-8FD8-0B85A6520D49}"/>
              </a:ext>
            </a:extLst>
          </p:cNvPr>
          <p:cNvSpPr>
            <a:spLocks/>
          </p:cNvSpPr>
          <p:nvPr/>
        </p:nvSpPr>
        <p:spPr bwMode="auto">
          <a:xfrm>
            <a:off x="3268267" y="2402682"/>
            <a:ext cx="307181" cy="283369"/>
          </a:xfrm>
          <a:custGeom>
            <a:avLst/>
            <a:gdLst>
              <a:gd name="T0" fmla="*/ 0 w 344"/>
              <a:gd name="T1" fmla="*/ 2147483646 h 317"/>
              <a:gd name="T2" fmla="*/ 0 w 344"/>
              <a:gd name="T3" fmla="*/ 2147483646 h 317"/>
              <a:gd name="T4" fmla="*/ 2147483646 w 344"/>
              <a:gd name="T5" fmla="*/ 2147483646 h 317"/>
              <a:gd name="T6" fmla="*/ 2147483646 w 344"/>
              <a:gd name="T7" fmla="*/ 2147483646 h 317"/>
              <a:gd name="T8" fmla="*/ 2147483646 w 344"/>
              <a:gd name="T9" fmla="*/ 2147483646 h 317"/>
              <a:gd name="T10" fmla="*/ 2147483646 w 344"/>
              <a:gd name="T11" fmla="*/ 2147483646 h 317"/>
              <a:gd name="T12" fmla="*/ 2147483646 w 344"/>
              <a:gd name="T13" fmla="*/ 2147483646 h 317"/>
              <a:gd name="T14" fmla="*/ 2147483646 w 344"/>
              <a:gd name="T15" fmla="*/ 0 h 317"/>
              <a:gd name="T16" fmla="*/ 2147483646 w 344"/>
              <a:gd name="T17" fmla="*/ 0 h 317"/>
              <a:gd name="T18" fmla="*/ 2147483646 w 344"/>
              <a:gd name="T19" fmla="*/ 2147483646 h 317"/>
              <a:gd name="T20" fmla="*/ 2147483646 w 344"/>
              <a:gd name="T21" fmla="*/ 2147483646 h 317"/>
              <a:gd name="T22" fmla="*/ 2147483646 w 344"/>
              <a:gd name="T23" fmla="*/ 2147483646 h 317"/>
              <a:gd name="T24" fmla="*/ 0 w 344"/>
              <a:gd name="T25" fmla="*/ 2147483646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7">
                <a:moveTo>
                  <a:pt x="0" y="105"/>
                </a:moveTo>
                <a:lnTo>
                  <a:pt x="0" y="157"/>
                </a:lnTo>
                <a:lnTo>
                  <a:pt x="79" y="157"/>
                </a:lnTo>
                <a:lnTo>
                  <a:pt x="158" y="263"/>
                </a:lnTo>
                <a:lnTo>
                  <a:pt x="158" y="316"/>
                </a:lnTo>
                <a:lnTo>
                  <a:pt x="290" y="316"/>
                </a:lnTo>
                <a:lnTo>
                  <a:pt x="343" y="184"/>
                </a:lnTo>
                <a:lnTo>
                  <a:pt x="343" y="0"/>
                </a:lnTo>
                <a:lnTo>
                  <a:pt x="264" y="0"/>
                </a:lnTo>
                <a:lnTo>
                  <a:pt x="53" y="53"/>
                </a:lnTo>
                <a:lnTo>
                  <a:pt x="26" y="79"/>
                </a:lnTo>
                <a:lnTo>
                  <a:pt x="9" y="88"/>
                </a:lnTo>
                <a:lnTo>
                  <a:pt x="0" y="105"/>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sz="1350"/>
          </a:p>
        </p:txBody>
      </p:sp>
      <p:sp>
        <p:nvSpPr>
          <p:cNvPr id="11296" name="Freeform 35">
            <a:extLst>
              <a:ext uri="{FF2B5EF4-FFF2-40B4-BE49-F238E27FC236}">
                <a16:creationId xmlns:a16="http://schemas.microsoft.com/office/drawing/2014/main" id="{A0F5BC97-3B73-4A38-A56B-EE3D8F59B09A}"/>
              </a:ext>
            </a:extLst>
          </p:cNvPr>
          <p:cNvSpPr>
            <a:spLocks/>
          </p:cNvSpPr>
          <p:nvPr/>
        </p:nvSpPr>
        <p:spPr bwMode="auto">
          <a:xfrm>
            <a:off x="3220641" y="2544366"/>
            <a:ext cx="189309" cy="141684"/>
          </a:xfrm>
          <a:custGeom>
            <a:avLst/>
            <a:gdLst>
              <a:gd name="T0" fmla="*/ 2147483646 w 212"/>
              <a:gd name="T1" fmla="*/ 0 h 159"/>
              <a:gd name="T2" fmla="*/ 0 w 212"/>
              <a:gd name="T3" fmla="*/ 2147483646 h 159"/>
              <a:gd name="T4" fmla="*/ 0 w 212"/>
              <a:gd name="T5" fmla="*/ 2147483646 h 159"/>
              <a:gd name="T6" fmla="*/ 2147483646 w 212"/>
              <a:gd name="T7" fmla="*/ 2147483646 h 159"/>
              <a:gd name="T8" fmla="*/ 2147483646 w 212"/>
              <a:gd name="T9" fmla="*/ 2147483646 h 159"/>
              <a:gd name="T10" fmla="*/ 2147483646 w 212"/>
              <a:gd name="T11" fmla="*/ 0 h 159"/>
              <a:gd name="T12" fmla="*/ 2147483646 w 212"/>
              <a:gd name="T13" fmla="*/ 0 h 159"/>
              <a:gd name="T14" fmla="*/ 2147483646 w 212"/>
              <a:gd name="T15" fmla="*/ 0 h 159"/>
              <a:gd name="T16" fmla="*/ 2147483646 w 212"/>
              <a:gd name="T17" fmla="*/ 0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 h="159">
                <a:moveTo>
                  <a:pt x="53" y="0"/>
                </a:moveTo>
                <a:lnTo>
                  <a:pt x="0" y="79"/>
                </a:lnTo>
                <a:lnTo>
                  <a:pt x="0" y="158"/>
                </a:lnTo>
                <a:lnTo>
                  <a:pt x="211" y="158"/>
                </a:lnTo>
                <a:lnTo>
                  <a:pt x="211" y="105"/>
                </a:lnTo>
                <a:lnTo>
                  <a:pt x="132" y="0"/>
                </a:lnTo>
                <a:lnTo>
                  <a:pt x="88" y="0"/>
                </a:lnTo>
                <a:lnTo>
                  <a:pt x="70" y="0"/>
                </a:lnTo>
                <a:lnTo>
                  <a:pt x="53" y="0"/>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sz="1350"/>
          </a:p>
        </p:txBody>
      </p:sp>
      <p:sp>
        <p:nvSpPr>
          <p:cNvPr id="11297" name="Freeform 36">
            <a:extLst>
              <a:ext uri="{FF2B5EF4-FFF2-40B4-BE49-F238E27FC236}">
                <a16:creationId xmlns:a16="http://schemas.microsoft.com/office/drawing/2014/main" id="{3ABA6503-192C-42A1-BFED-CEBDD0C452C6}"/>
              </a:ext>
            </a:extLst>
          </p:cNvPr>
          <p:cNvSpPr>
            <a:spLocks/>
          </p:cNvSpPr>
          <p:nvPr/>
        </p:nvSpPr>
        <p:spPr bwMode="auto">
          <a:xfrm>
            <a:off x="3244453" y="2191942"/>
            <a:ext cx="260747" cy="259556"/>
          </a:xfrm>
          <a:custGeom>
            <a:avLst/>
            <a:gdLst>
              <a:gd name="T0" fmla="*/ 0 w 292"/>
              <a:gd name="T1" fmla="*/ 2147483646 h 291"/>
              <a:gd name="T2" fmla="*/ 2147483646 w 292"/>
              <a:gd name="T3" fmla="*/ 2147483646 h 291"/>
              <a:gd name="T4" fmla="*/ 2147483646 w 292"/>
              <a:gd name="T5" fmla="*/ 2147483646 h 291"/>
              <a:gd name="T6" fmla="*/ 2147483646 w 292"/>
              <a:gd name="T7" fmla="*/ 2147483646 h 291"/>
              <a:gd name="T8" fmla="*/ 2147483646 w 292"/>
              <a:gd name="T9" fmla="*/ 2147483646 h 291"/>
              <a:gd name="T10" fmla="*/ 2147483646 w 292"/>
              <a:gd name="T11" fmla="*/ 2147483646 h 291"/>
              <a:gd name="T12" fmla="*/ 2147483646 w 292"/>
              <a:gd name="T13" fmla="*/ 0 h 291"/>
              <a:gd name="T14" fmla="*/ 2147483646 w 292"/>
              <a:gd name="T15" fmla="*/ 2147483646 h 291"/>
              <a:gd name="T16" fmla="*/ 2147483646 w 292"/>
              <a:gd name="T17" fmla="*/ 2147483646 h 291"/>
              <a:gd name="T18" fmla="*/ 2147483646 w 292"/>
              <a:gd name="T19" fmla="*/ 2147483646 h 291"/>
              <a:gd name="T20" fmla="*/ 2147483646 w 292"/>
              <a:gd name="T21" fmla="*/ 2147483646 h 291"/>
              <a:gd name="T22" fmla="*/ 0 w 292"/>
              <a:gd name="T23" fmla="*/ 2147483646 h 291"/>
              <a:gd name="T24" fmla="*/ 0 w 292"/>
              <a:gd name="T25" fmla="*/ 2147483646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2" h="291">
                <a:moveTo>
                  <a:pt x="0" y="237"/>
                </a:moveTo>
                <a:lnTo>
                  <a:pt x="79" y="290"/>
                </a:lnTo>
                <a:lnTo>
                  <a:pt x="291" y="237"/>
                </a:lnTo>
                <a:lnTo>
                  <a:pt x="265" y="158"/>
                </a:lnTo>
                <a:lnTo>
                  <a:pt x="185" y="79"/>
                </a:lnTo>
                <a:lnTo>
                  <a:pt x="265" y="53"/>
                </a:lnTo>
                <a:lnTo>
                  <a:pt x="238" y="0"/>
                </a:lnTo>
                <a:lnTo>
                  <a:pt x="212" y="26"/>
                </a:lnTo>
                <a:lnTo>
                  <a:pt x="106" y="53"/>
                </a:lnTo>
                <a:lnTo>
                  <a:pt x="26" y="158"/>
                </a:lnTo>
                <a:lnTo>
                  <a:pt x="9" y="193"/>
                </a:lnTo>
                <a:lnTo>
                  <a:pt x="0" y="211"/>
                </a:lnTo>
                <a:lnTo>
                  <a:pt x="0" y="237"/>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sz="1350"/>
          </a:p>
        </p:txBody>
      </p:sp>
      <p:sp>
        <p:nvSpPr>
          <p:cNvPr id="11298" name="Freeform 37" descr="Wide upward diagonal">
            <a:extLst>
              <a:ext uri="{FF2B5EF4-FFF2-40B4-BE49-F238E27FC236}">
                <a16:creationId xmlns:a16="http://schemas.microsoft.com/office/drawing/2014/main" id="{D0557943-FEC7-474C-B142-EE7FCC24B7C7}"/>
              </a:ext>
            </a:extLst>
          </p:cNvPr>
          <p:cNvSpPr>
            <a:spLocks/>
          </p:cNvSpPr>
          <p:nvPr/>
        </p:nvSpPr>
        <p:spPr bwMode="auto">
          <a:xfrm>
            <a:off x="3409950" y="2169319"/>
            <a:ext cx="330994" cy="258366"/>
          </a:xfrm>
          <a:custGeom>
            <a:avLst/>
            <a:gdLst>
              <a:gd name="T0" fmla="*/ 2147483646 w 371"/>
              <a:gd name="T1" fmla="*/ 2147483646 h 290"/>
              <a:gd name="T2" fmla="*/ 2147483646 w 371"/>
              <a:gd name="T3" fmla="*/ 2147483646 h 290"/>
              <a:gd name="T4" fmla="*/ 0 w 371"/>
              <a:gd name="T5" fmla="*/ 2147483646 h 290"/>
              <a:gd name="T6" fmla="*/ 2147483646 w 371"/>
              <a:gd name="T7" fmla="*/ 2147483646 h 290"/>
              <a:gd name="T8" fmla="*/ 2147483646 w 371"/>
              <a:gd name="T9" fmla="*/ 2147483646 h 290"/>
              <a:gd name="T10" fmla="*/ 2147483646 w 371"/>
              <a:gd name="T11" fmla="*/ 2147483646 h 290"/>
              <a:gd name="T12" fmla="*/ 2147483646 w 371"/>
              <a:gd name="T13" fmla="*/ 2147483646 h 290"/>
              <a:gd name="T14" fmla="*/ 2147483646 w 371"/>
              <a:gd name="T15" fmla="*/ 2147483646 h 290"/>
              <a:gd name="T16" fmla="*/ 2147483646 w 371"/>
              <a:gd name="T17" fmla="*/ 2147483646 h 290"/>
              <a:gd name="T18" fmla="*/ 2147483646 w 371"/>
              <a:gd name="T19" fmla="*/ 2147483646 h 290"/>
              <a:gd name="T20" fmla="*/ 2147483646 w 371"/>
              <a:gd name="T21" fmla="*/ 0 h 290"/>
              <a:gd name="T22" fmla="*/ 2147483646 w 371"/>
              <a:gd name="T23" fmla="*/ 0 h 290"/>
              <a:gd name="T24" fmla="*/ 2147483646 w 371"/>
              <a:gd name="T25" fmla="*/ 2147483646 h 290"/>
              <a:gd name="T26" fmla="*/ 2147483646 w 371"/>
              <a:gd name="T27" fmla="*/ 2147483646 h 290"/>
              <a:gd name="T28" fmla="*/ 2147483646 w 371"/>
              <a:gd name="T29" fmla="*/ 2147483646 h 2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1" h="290">
                <a:moveTo>
                  <a:pt x="53" y="25"/>
                </a:moveTo>
                <a:lnTo>
                  <a:pt x="79" y="78"/>
                </a:lnTo>
                <a:lnTo>
                  <a:pt x="0" y="104"/>
                </a:lnTo>
                <a:lnTo>
                  <a:pt x="79" y="184"/>
                </a:lnTo>
                <a:lnTo>
                  <a:pt x="106" y="263"/>
                </a:lnTo>
                <a:lnTo>
                  <a:pt x="185" y="263"/>
                </a:lnTo>
                <a:lnTo>
                  <a:pt x="185" y="289"/>
                </a:lnTo>
                <a:lnTo>
                  <a:pt x="291" y="289"/>
                </a:lnTo>
                <a:lnTo>
                  <a:pt x="370" y="157"/>
                </a:lnTo>
                <a:lnTo>
                  <a:pt x="291" y="131"/>
                </a:lnTo>
                <a:lnTo>
                  <a:pt x="132" y="0"/>
                </a:lnTo>
                <a:lnTo>
                  <a:pt x="79" y="0"/>
                </a:lnTo>
                <a:lnTo>
                  <a:pt x="62" y="9"/>
                </a:lnTo>
                <a:lnTo>
                  <a:pt x="53" y="16"/>
                </a:lnTo>
                <a:lnTo>
                  <a:pt x="53" y="25"/>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sz="1350"/>
          </a:p>
        </p:txBody>
      </p:sp>
      <p:sp>
        <p:nvSpPr>
          <p:cNvPr id="11299" name="Freeform 38" descr="Wide upward diagonal">
            <a:extLst>
              <a:ext uri="{FF2B5EF4-FFF2-40B4-BE49-F238E27FC236}">
                <a16:creationId xmlns:a16="http://schemas.microsoft.com/office/drawing/2014/main" id="{180A92F8-CF29-4791-BA4C-4AC94EB32BBB}"/>
              </a:ext>
            </a:extLst>
          </p:cNvPr>
          <p:cNvSpPr>
            <a:spLocks/>
          </p:cNvSpPr>
          <p:nvPr/>
        </p:nvSpPr>
        <p:spPr bwMode="auto">
          <a:xfrm>
            <a:off x="3527823" y="2074069"/>
            <a:ext cx="259556" cy="235744"/>
          </a:xfrm>
          <a:custGeom>
            <a:avLst/>
            <a:gdLst>
              <a:gd name="T0" fmla="*/ 0 w 291"/>
              <a:gd name="T1" fmla="*/ 0 h 264"/>
              <a:gd name="T2" fmla="*/ 2147483646 w 291"/>
              <a:gd name="T3" fmla="*/ 2147483646 h 264"/>
              <a:gd name="T4" fmla="*/ 0 w 291"/>
              <a:gd name="T5" fmla="*/ 2147483646 h 264"/>
              <a:gd name="T6" fmla="*/ 2147483646 w 291"/>
              <a:gd name="T7" fmla="*/ 2147483646 h 264"/>
              <a:gd name="T8" fmla="*/ 2147483646 w 291"/>
              <a:gd name="T9" fmla="*/ 2147483646 h 264"/>
              <a:gd name="T10" fmla="*/ 2147483646 w 291"/>
              <a:gd name="T11" fmla="*/ 2147483646 h 264"/>
              <a:gd name="T12" fmla="*/ 2147483646 w 291"/>
              <a:gd name="T13" fmla="*/ 2147483646 h 264"/>
              <a:gd name="T14" fmla="*/ 2147483646 w 291"/>
              <a:gd name="T15" fmla="*/ 0 h 264"/>
              <a:gd name="T16" fmla="*/ 2147483646 w 291"/>
              <a:gd name="T17" fmla="*/ 0 h 264"/>
              <a:gd name="T18" fmla="*/ 2147483646 w 291"/>
              <a:gd name="T19" fmla="*/ 0 h 264"/>
              <a:gd name="T20" fmla="*/ 0 w 291"/>
              <a:gd name="T21" fmla="*/ 0 h 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 h="264">
                <a:moveTo>
                  <a:pt x="0" y="0"/>
                </a:moveTo>
                <a:lnTo>
                  <a:pt x="26" y="26"/>
                </a:lnTo>
                <a:lnTo>
                  <a:pt x="0" y="106"/>
                </a:lnTo>
                <a:lnTo>
                  <a:pt x="158" y="237"/>
                </a:lnTo>
                <a:lnTo>
                  <a:pt x="237" y="263"/>
                </a:lnTo>
                <a:lnTo>
                  <a:pt x="290" y="237"/>
                </a:lnTo>
                <a:lnTo>
                  <a:pt x="290" y="79"/>
                </a:lnTo>
                <a:lnTo>
                  <a:pt x="158" y="0"/>
                </a:lnTo>
                <a:lnTo>
                  <a:pt x="79" y="0"/>
                </a:lnTo>
                <a:lnTo>
                  <a:pt x="35" y="0"/>
                </a:lnTo>
                <a:lnTo>
                  <a:pt x="0" y="0"/>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00" name="Freeform 39">
            <a:extLst>
              <a:ext uri="{FF2B5EF4-FFF2-40B4-BE49-F238E27FC236}">
                <a16:creationId xmlns:a16="http://schemas.microsoft.com/office/drawing/2014/main" id="{428C6D19-C891-453B-BD7B-D6A3F7D29755}"/>
              </a:ext>
            </a:extLst>
          </p:cNvPr>
          <p:cNvSpPr>
            <a:spLocks/>
          </p:cNvSpPr>
          <p:nvPr/>
        </p:nvSpPr>
        <p:spPr bwMode="auto">
          <a:xfrm>
            <a:off x="3668316" y="1865710"/>
            <a:ext cx="377428" cy="282178"/>
          </a:xfrm>
          <a:custGeom>
            <a:avLst/>
            <a:gdLst>
              <a:gd name="T0" fmla="*/ 2147483646 w 423"/>
              <a:gd name="T1" fmla="*/ 2147483646 h 316"/>
              <a:gd name="T2" fmla="*/ 2147483646 w 423"/>
              <a:gd name="T3" fmla="*/ 2147483646 h 316"/>
              <a:gd name="T4" fmla="*/ 0 w 423"/>
              <a:gd name="T5" fmla="*/ 2147483646 h 316"/>
              <a:gd name="T6" fmla="*/ 2147483646 w 423"/>
              <a:gd name="T7" fmla="*/ 2147483646 h 316"/>
              <a:gd name="T8" fmla="*/ 2147483646 w 423"/>
              <a:gd name="T9" fmla="*/ 2147483646 h 316"/>
              <a:gd name="T10" fmla="*/ 2147483646 w 423"/>
              <a:gd name="T11" fmla="*/ 2147483646 h 316"/>
              <a:gd name="T12" fmla="*/ 2147483646 w 423"/>
              <a:gd name="T13" fmla="*/ 2147483646 h 316"/>
              <a:gd name="T14" fmla="*/ 2147483646 w 423"/>
              <a:gd name="T15" fmla="*/ 2147483646 h 316"/>
              <a:gd name="T16" fmla="*/ 2147483646 w 423"/>
              <a:gd name="T17" fmla="*/ 2147483646 h 316"/>
              <a:gd name="T18" fmla="*/ 2147483646 w 423"/>
              <a:gd name="T19" fmla="*/ 0 h 316"/>
              <a:gd name="T20" fmla="*/ 2147483646 w 423"/>
              <a:gd name="T21" fmla="*/ 2147483646 h 316"/>
              <a:gd name="T22" fmla="*/ 2147483646 w 423"/>
              <a:gd name="T23" fmla="*/ 2147483646 h 316"/>
              <a:gd name="T24" fmla="*/ 2147483646 w 423"/>
              <a:gd name="T25" fmla="*/ 2147483646 h 316"/>
              <a:gd name="T26" fmla="*/ 2147483646 w 423"/>
              <a:gd name="T27" fmla="*/ 2147483646 h 3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3" h="316">
                <a:moveTo>
                  <a:pt x="26" y="131"/>
                </a:moveTo>
                <a:lnTo>
                  <a:pt x="53" y="183"/>
                </a:lnTo>
                <a:lnTo>
                  <a:pt x="0" y="236"/>
                </a:lnTo>
                <a:lnTo>
                  <a:pt x="132" y="315"/>
                </a:lnTo>
                <a:lnTo>
                  <a:pt x="316" y="289"/>
                </a:lnTo>
                <a:lnTo>
                  <a:pt x="422" y="289"/>
                </a:lnTo>
                <a:lnTo>
                  <a:pt x="422" y="78"/>
                </a:lnTo>
                <a:lnTo>
                  <a:pt x="369" y="25"/>
                </a:lnTo>
                <a:lnTo>
                  <a:pt x="343" y="52"/>
                </a:lnTo>
                <a:lnTo>
                  <a:pt x="290" y="0"/>
                </a:lnTo>
                <a:lnTo>
                  <a:pt x="185" y="25"/>
                </a:lnTo>
                <a:lnTo>
                  <a:pt x="106" y="78"/>
                </a:lnTo>
                <a:lnTo>
                  <a:pt x="62" y="104"/>
                </a:lnTo>
                <a:lnTo>
                  <a:pt x="26" y="131"/>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01" name="Freeform 40">
            <a:extLst>
              <a:ext uri="{FF2B5EF4-FFF2-40B4-BE49-F238E27FC236}">
                <a16:creationId xmlns:a16="http://schemas.microsoft.com/office/drawing/2014/main" id="{7FEB98EA-5A73-41B1-8C45-FB5F553D2A4E}"/>
              </a:ext>
            </a:extLst>
          </p:cNvPr>
          <p:cNvSpPr>
            <a:spLocks/>
          </p:cNvSpPr>
          <p:nvPr/>
        </p:nvSpPr>
        <p:spPr bwMode="auto">
          <a:xfrm>
            <a:off x="4044554" y="1980010"/>
            <a:ext cx="236934" cy="142875"/>
          </a:xfrm>
          <a:custGeom>
            <a:avLst/>
            <a:gdLst>
              <a:gd name="T0" fmla="*/ 0 w 265"/>
              <a:gd name="T1" fmla="*/ 2147483646 h 160"/>
              <a:gd name="T2" fmla="*/ 0 w 265"/>
              <a:gd name="T3" fmla="*/ 2147483646 h 160"/>
              <a:gd name="T4" fmla="*/ 2147483646 w 265"/>
              <a:gd name="T5" fmla="*/ 2147483646 h 160"/>
              <a:gd name="T6" fmla="*/ 2147483646 w 265"/>
              <a:gd name="T7" fmla="*/ 2147483646 h 160"/>
              <a:gd name="T8" fmla="*/ 2147483646 w 265"/>
              <a:gd name="T9" fmla="*/ 2147483646 h 160"/>
              <a:gd name="T10" fmla="*/ 2147483646 w 265"/>
              <a:gd name="T11" fmla="*/ 0 h 160"/>
              <a:gd name="T12" fmla="*/ 2147483646 w 265"/>
              <a:gd name="T13" fmla="*/ 0 h 160"/>
              <a:gd name="T14" fmla="*/ 2147483646 w 265"/>
              <a:gd name="T15" fmla="*/ 2147483646 h 160"/>
              <a:gd name="T16" fmla="*/ 2147483646 w 265"/>
              <a:gd name="T17" fmla="*/ 2147483646 h 160"/>
              <a:gd name="T18" fmla="*/ 0 w 265"/>
              <a:gd name="T19" fmla="*/ 2147483646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160">
                <a:moveTo>
                  <a:pt x="0" y="27"/>
                </a:moveTo>
                <a:lnTo>
                  <a:pt x="0" y="159"/>
                </a:lnTo>
                <a:lnTo>
                  <a:pt x="211" y="159"/>
                </a:lnTo>
                <a:lnTo>
                  <a:pt x="211" y="106"/>
                </a:lnTo>
                <a:lnTo>
                  <a:pt x="264" y="106"/>
                </a:lnTo>
                <a:lnTo>
                  <a:pt x="264" y="0"/>
                </a:lnTo>
                <a:lnTo>
                  <a:pt x="132" y="0"/>
                </a:lnTo>
                <a:lnTo>
                  <a:pt x="62" y="9"/>
                </a:lnTo>
                <a:lnTo>
                  <a:pt x="26" y="18"/>
                </a:lnTo>
                <a:lnTo>
                  <a:pt x="0" y="27"/>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02" name="Freeform 41" descr="Dashed vertical">
            <a:extLst>
              <a:ext uri="{FF2B5EF4-FFF2-40B4-BE49-F238E27FC236}">
                <a16:creationId xmlns:a16="http://schemas.microsoft.com/office/drawing/2014/main" id="{D5903D77-B63B-427E-8472-7B53D59CA5A3}"/>
              </a:ext>
            </a:extLst>
          </p:cNvPr>
          <p:cNvSpPr>
            <a:spLocks/>
          </p:cNvSpPr>
          <p:nvPr/>
        </p:nvSpPr>
        <p:spPr bwMode="auto">
          <a:xfrm>
            <a:off x="4233863" y="1980010"/>
            <a:ext cx="259556" cy="211931"/>
          </a:xfrm>
          <a:custGeom>
            <a:avLst/>
            <a:gdLst>
              <a:gd name="T0" fmla="*/ 2147483646 w 291"/>
              <a:gd name="T1" fmla="*/ 0 h 238"/>
              <a:gd name="T2" fmla="*/ 2147483646 w 291"/>
              <a:gd name="T3" fmla="*/ 2147483646 h 238"/>
              <a:gd name="T4" fmla="*/ 0 w 291"/>
              <a:gd name="T5" fmla="*/ 2147483646 h 238"/>
              <a:gd name="T6" fmla="*/ 0 w 291"/>
              <a:gd name="T7" fmla="*/ 2147483646 h 238"/>
              <a:gd name="T8" fmla="*/ 2147483646 w 291"/>
              <a:gd name="T9" fmla="*/ 2147483646 h 238"/>
              <a:gd name="T10" fmla="*/ 2147483646 w 291"/>
              <a:gd name="T11" fmla="*/ 2147483646 h 238"/>
              <a:gd name="T12" fmla="*/ 2147483646 w 291"/>
              <a:gd name="T13" fmla="*/ 2147483646 h 238"/>
              <a:gd name="T14" fmla="*/ 2147483646 w 291"/>
              <a:gd name="T15" fmla="*/ 2147483646 h 238"/>
              <a:gd name="T16" fmla="*/ 2147483646 w 291"/>
              <a:gd name="T17" fmla="*/ 0 h 238"/>
              <a:gd name="T18" fmla="*/ 2147483646 w 291"/>
              <a:gd name="T19" fmla="*/ 0 h 238"/>
              <a:gd name="T20" fmla="*/ 2147483646 w 291"/>
              <a:gd name="T21" fmla="*/ 0 h 238"/>
              <a:gd name="T22" fmla="*/ 2147483646 w 291"/>
              <a:gd name="T23" fmla="*/ 0 h 2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1" h="238">
                <a:moveTo>
                  <a:pt x="53" y="0"/>
                </a:moveTo>
                <a:lnTo>
                  <a:pt x="53" y="106"/>
                </a:lnTo>
                <a:lnTo>
                  <a:pt x="0" y="106"/>
                </a:lnTo>
                <a:lnTo>
                  <a:pt x="0" y="159"/>
                </a:lnTo>
                <a:lnTo>
                  <a:pt x="79" y="237"/>
                </a:lnTo>
                <a:lnTo>
                  <a:pt x="185" y="212"/>
                </a:lnTo>
                <a:lnTo>
                  <a:pt x="185" y="185"/>
                </a:lnTo>
                <a:lnTo>
                  <a:pt x="290" y="185"/>
                </a:lnTo>
                <a:lnTo>
                  <a:pt x="290" y="0"/>
                </a:lnTo>
                <a:lnTo>
                  <a:pt x="167" y="0"/>
                </a:lnTo>
                <a:lnTo>
                  <a:pt x="105" y="0"/>
                </a:lnTo>
                <a:lnTo>
                  <a:pt x="53" y="0"/>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03" name="Freeform 42" descr="Dashed vertical">
            <a:extLst>
              <a:ext uri="{FF2B5EF4-FFF2-40B4-BE49-F238E27FC236}">
                <a16:creationId xmlns:a16="http://schemas.microsoft.com/office/drawing/2014/main" id="{2D523CB9-C4CD-4B5D-B489-66E0F15A1511}"/>
              </a:ext>
            </a:extLst>
          </p:cNvPr>
          <p:cNvSpPr>
            <a:spLocks/>
          </p:cNvSpPr>
          <p:nvPr/>
        </p:nvSpPr>
        <p:spPr bwMode="auto">
          <a:xfrm>
            <a:off x="4492229" y="1980010"/>
            <a:ext cx="283369" cy="259556"/>
          </a:xfrm>
          <a:custGeom>
            <a:avLst/>
            <a:gdLst>
              <a:gd name="T0" fmla="*/ 0 w 317"/>
              <a:gd name="T1" fmla="*/ 0 h 291"/>
              <a:gd name="T2" fmla="*/ 0 w 317"/>
              <a:gd name="T3" fmla="*/ 2147483646 h 291"/>
              <a:gd name="T4" fmla="*/ 0 w 317"/>
              <a:gd name="T5" fmla="*/ 2147483646 h 291"/>
              <a:gd name="T6" fmla="*/ 2147483646 w 317"/>
              <a:gd name="T7" fmla="*/ 2147483646 h 291"/>
              <a:gd name="T8" fmla="*/ 2147483646 w 317"/>
              <a:gd name="T9" fmla="*/ 2147483646 h 291"/>
              <a:gd name="T10" fmla="*/ 2147483646 w 317"/>
              <a:gd name="T11" fmla="*/ 2147483646 h 291"/>
              <a:gd name="T12" fmla="*/ 2147483646 w 317"/>
              <a:gd name="T13" fmla="*/ 2147483646 h 291"/>
              <a:gd name="T14" fmla="*/ 2147483646 w 317"/>
              <a:gd name="T15" fmla="*/ 0 h 291"/>
              <a:gd name="T16" fmla="*/ 0 w 317"/>
              <a:gd name="T17" fmla="*/ 0 h 2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7" h="291">
                <a:moveTo>
                  <a:pt x="0" y="0"/>
                </a:moveTo>
                <a:lnTo>
                  <a:pt x="0" y="26"/>
                </a:lnTo>
                <a:lnTo>
                  <a:pt x="0" y="264"/>
                </a:lnTo>
                <a:lnTo>
                  <a:pt x="157" y="290"/>
                </a:lnTo>
                <a:lnTo>
                  <a:pt x="316" y="290"/>
                </a:lnTo>
                <a:lnTo>
                  <a:pt x="316" y="26"/>
                </a:lnTo>
                <a:lnTo>
                  <a:pt x="157" y="9"/>
                </a:lnTo>
                <a:lnTo>
                  <a:pt x="78"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endParaRPr lang="en-US" sz="1350"/>
          </a:p>
        </p:txBody>
      </p:sp>
      <p:sp>
        <p:nvSpPr>
          <p:cNvPr id="11304" name="Freeform 43" descr="Outlined diamond">
            <a:extLst>
              <a:ext uri="{FF2B5EF4-FFF2-40B4-BE49-F238E27FC236}">
                <a16:creationId xmlns:a16="http://schemas.microsoft.com/office/drawing/2014/main" id="{65D17220-209F-431D-B855-B53894C9F1DD}"/>
              </a:ext>
            </a:extLst>
          </p:cNvPr>
          <p:cNvSpPr>
            <a:spLocks/>
          </p:cNvSpPr>
          <p:nvPr/>
        </p:nvSpPr>
        <p:spPr bwMode="auto">
          <a:xfrm>
            <a:off x="4774406" y="2003823"/>
            <a:ext cx="166688" cy="282178"/>
          </a:xfrm>
          <a:custGeom>
            <a:avLst/>
            <a:gdLst>
              <a:gd name="T0" fmla="*/ 0 w 186"/>
              <a:gd name="T1" fmla="*/ 0 h 316"/>
              <a:gd name="T2" fmla="*/ 0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0 h 316"/>
              <a:gd name="T12" fmla="*/ 2147483646 w 186"/>
              <a:gd name="T13" fmla="*/ 0 h 316"/>
              <a:gd name="T14" fmla="*/ 2147483646 w 186"/>
              <a:gd name="T15" fmla="*/ 0 h 316"/>
              <a:gd name="T16" fmla="*/ 0 w 186"/>
              <a:gd name="T17" fmla="*/ 0 h 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 h="316">
                <a:moveTo>
                  <a:pt x="0" y="0"/>
                </a:moveTo>
                <a:lnTo>
                  <a:pt x="0" y="315"/>
                </a:lnTo>
                <a:lnTo>
                  <a:pt x="185" y="315"/>
                </a:lnTo>
                <a:lnTo>
                  <a:pt x="185" y="289"/>
                </a:lnTo>
                <a:lnTo>
                  <a:pt x="159" y="236"/>
                </a:lnTo>
                <a:lnTo>
                  <a:pt x="159" y="0"/>
                </a:lnTo>
                <a:lnTo>
                  <a:pt x="79" y="0"/>
                </a:lnTo>
                <a:lnTo>
                  <a:pt x="35"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endParaRPr lang="en-US" sz="1350"/>
          </a:p>
        </p:txBody>
      </p:sp>
      <p:sp>
        <p:nvSpPr>
          <p:cNvPr id="11305" name="Freeform 44" descr="Outlined diamond">
            <a:extLst>
              <a:ext uri="{FF2B5EF4-FFF2-40B4-BE49-F238E27FC236}">
                <a16:creationId xmlns:a16="http://schemas.microsoft.com/office/drawing/2014/main" id="{8F222D13-98FF-4664-9DC3-B2B0B263BC07}"/>
              </a:ext>
            </a:extLst>
          </p:cNvPr>
          <p:cNvSpPr>
            <a:spLocks/>
          </p:cNvSpPr>
          <p:nvPr/>
        </p:nvSpPr>
        <p:spPr bwMode="auto">
          <a:xfrm>
            <a:off x="4916091" y="2003823"/>
            <a:ext cx="165497" cy="259556"/>
          </a:xfrm>
          <a:custGeom>
            <a:avLst/>
            <a:gdLst>
              <a:gd name="T0" fmla="*/ 0 w 186"/>
              <a:gd name="T1" fmla="*/ 0 h 290"/>
              <a:gd name="T2" fmla="*/ 0 w 186"/>
              <a:gd name="T3" fmla="*/ 2147483646 h 290"/>
              <a:gd name="T4" fmla="*/ 2147483646 w 186"/>
              <a:gd name="T5" fmla="*/ 2147483646 h 290"/>
              <a:gd name="T6" fmla="*/ 2147483646 w 186"/>
              <a:gd name="T7" fmla="*/ 2147483646 h 290"/>
              <a:gd name="T8" fmla="*/ 2147483646 w 186"/>
              <a:gd name="T9" fmla="*/ 0 h 290"/>
              <a:gd name="T10" fmla="*/ 2147483646 w 186"/>
              <a:gd name="T11" fmla="*/ 0 h 290"/>
              <a:gd name="T12" fmla="*/ 2147483646 w 186"/>
              <a:gd name="T13" fmla="*/ 0 h 290"/>
              <a:gd name="T14" fmla="*/ 2147483646 w 186"/>
              <a:gd name="T15" fmla="*/ 0 h 290"/>
              <a:gd name="T16" fmla="*/ 0 w 186"/>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 h="290">
                <a:moveTo>
                  <a:pt x="0" y="0"/>
                </a:moveTo>
                <a:lnTo>
                  <a:pt x="0" y="236"/>
                </a:lnTo>
                <a:lnTo>
                  <a:pt x="26" y="289"/>
                </a:lnTo>
                <a:lnTo>
                  <a:pt x="159" y="289"/>
                </a:lnTo>
                <a:lnTo>
                  <a:pt x="185" y="0"/>
                </a:lnTo>
                <a:lnTo>
                  <a:pt x="88" y="0"/>
                </a:lnTo>
                <a:lnTo>
                  <a:pt x="44" y="0"/>
                </a:lnTo>
                <a:lnTo>
                  <a:pt x="9"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endParaRPr lang="en-US" sz="1350"/>
          </a:p>
        </p:txBody>
      </p:sp>
      <p:sp>
        <p:nvSpPr>
          <p:cNvPr id="11306" name="Freeform 45" descr="Outlined diamond">
            <a:extLst>
              <a:ext uri="{FF2B5EF4-FFF2-40B4-BE49-F238E27FC236}">
                <a16:creationId xmlns:a16="http://schemas.microsoft.com/office/drawing/2014/main" id="{40F3F34C-10FB-4CD4-83BB-0ECE216C6607}"/>
              </a:ext>
            </a:extLst>
          </p:cNvPr>
          <p:cNvSpPr>
            <a:spLocks/>
          </p:cNvSpPr>
          <p:nvPr/>
        </p:nvSpPr>
        <p:spPr bwMode="auto">
          <a:xfrm>
            <a:off x="5057775" y="2003823"/>
            <a:ext cx="166688" cy="259556"/>
          </a:xfrm>
          <a:custGeom>
            <a:avLst/>
            <a:gdLst>
              <a:gd name="T0" fmla="*/ 2147483646 w 186"/>
              <a:gd name="T1" fmla="*/ 0 h 290"/>
              <a:gd name="T2" fmla="*/ 0 w 186"/>
              <a:gd name="T3" fmla="*/ 2147483646 h 290"/>
              <a:gd name="T4" fmla="*/ 2147483646 w 186"/>
              <a:gd name="T5" fmla="*/ 2147483646 h 290"/>
              <a:gd name="T6" fmla="*/ 2147483646 w 186"/>
              <a:gd name="T7" fmla="*/ 2147483646 h 290"/>
              <a:gd name="T8" fmla="*/ 2147483646 w 186"/>
              <a:gd name="T9" fmla="*/ 2147483646 h 290"/>
              <a:gd name="T10" fmla="*/ 2147483646 w 186"/>
              <a:gd name="T11" fmla="*/ 2147483646 h 290"/>
              <a:gd name="T12" fmla="*/ 2147483646 w 186"/>
              <a:gd name="T13" fmla="*/ 0 h 290"/>
              <a:gd name="T14" fmla="*/ 2147483646 w 186"/>
              <a:gd name="T15" fmla="*/ 0 h 290"/>
              <a:gd name="T16" fmla="*/ 2147483646 w 186"/>
              <a:gd name="T17" fmla="*/ 0 h 290"/>
              <a:gd name="T18" fmla="*/ 2147483646 w 186"/>
              <a:gd name="T19" fmla="*/ 0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6" h="290">
                <a:moveTo>
                  <a:pt x="26" y="0"/>
                </a:moveTo>
                <a:lnTo>
                  <a:pt x="0" y="289"/>
                </a:lnTo>
                <a:lnTo>
                  <a:pt x="106" y="289"/>
                </a:lnTo>
                <a:lnTo>
                  <a:pt x="185" y="185"/>
                </a:lnTo>
                <a:lnTo>
                  <a:pt x="159" y="132"/>
                </a:lnTo>
                <a:lnTo>
                  <a:pt x="106" y="132"/>
                </a:lnTo>
                <a:lnTo>
                  <a:pt x="106" y="0"/>
                </a:lnTo>
                <a:lnTo>
                  <a:pt x="62" y="0"/>
                </a:lnTo>
                <a:lnTo>
                  <a:pt x="44" y="0"/>
                </a:lnTo>
                <a:lnTo>
                  <a:pt x="26" y="0"/>
                </a:lnTo>
              </a:path>
            </a:pathLst>
          </a:custGeom>
          <a:solidFill>
            <a:srgbClr val="B7DBF3"/>
          </a:solidFill>
          <a:ln w="12700" cap="rnd" cmpd="sng">
            <a:solidFill>
              <a:srgbClr val="000000"/>
            </a:solidFill>
            <a:prstDash val="solid"/>
            <a:round/>
            <a:headEnd type="none" w="med" len="med"/>
            <a:tailEnd type="none" w="med" len="med"/>
          </a:ln>
        </p:spPr>
        <p:txBody>
          <a:bodyPr/>
          <a:lstStyle/>
          <a:p>
            <a:endParaRPr lang="en-US" sz="1350"/>
          </a:p>
        </p:txBody>
      </p:sp>
      <p:sp>
        <p:nvSpPr>
          <p:cNvPr id="11307" name="Freeform 46" descr="Outlined diamond">
            <a:extLst>
              <a:ext uri="{FF2B5EF4-FFF2-40B4-BE49-F238E27FC236}">
                <a16:creationId xmlns:a16="http://schemas.microsoft.com/office/drawing/2014/main" id="{92C7FFB3-C41B-4548-9100-97B1583E1C43}"/>
              </a:ext>
            </a:extLst>
          </p:cNvPr>
          <p:cNvSpPr>
            <a:spLocks/>
          </p:cNvSpPr>
          <p:nvPr/>
        </p:nvSpPr>
        <p:spPr bwMode="auto">
          <a:xfrm>
            <a:off x="5057775" y="2121694"/>
            <a:ext cx="423863" cy="353616"/>
          </a:xfrm>
          <a:custGeom>
            <a:avLst/>
            <a:gdLst>
              <a:gd name="T0" fmla="*/ 2147483646 w 475"/>
              <a:gd name="T1" fmla="*/ 2147483646 h 396"/>
              <a:gd name="T2" fmla="*/ 2147483646 w 475"/>
              <a:gd name="T3" fmla="*/ 2147483646 h 396"/>
              <a:gd name="T4" fmla="*/ 0 w 475"/>
              <a:gd name="T5" fmla="*/ 2147483646 h 396"/>
              <a:gd name="T6" fmla="*/ 2147483646 w 475"/>
              <a:gd name="T7" fmla="*/ 2147483646 h 396"/>
              <a:gd name="T8" fmla="*/ 2147483646 w 475"/>
              <a:gd name="T9" fmla="*/ 2147483646 h 396"/>
              <a:gd name="T10" fmla="*/ 2147483646 w 475"/>
              <a:gd name="T11" fmla="*/ 2147483646 h 396"/>
              <a:gd name="T12" fmla="*/ 2147483646 w 475"/>
              <a:gd name="T13" fmla="*/ 2147483646 h 396"/>
              <a:gd name="T14" fmla="*/ 2147483646 w 475"/>
              <a:gd name="T15" fmla="*/ 2147483646 h 396"/>
              <a:gd name="T16" fmla="*/ 2147483646 w 475"/>
              <a:gd name="T17" fmla="*/ 2147483646 h 396"/>
              <a:gd name="T18" fmla="*/ 2147483646 w 475"/>
              <a:gd name="T19" fmla="*/ 0 h 396"/>
              <a:gd name="T20" fmla="*/ 2147483646 w 475"/>
              <a:gd name="T21" fmla="*/ 0 h 396"/>
              <a:gd name="T22" fmla="*/ 2147483646 w 475"/>
              <a:gd name="T23" fmla="*/ 2147483646 h 396"/>
              <a:gd name="T24" fmla="*/ 2147483646 w 475"/>
              <a:gd name="T25" fmla="*/ 2147483646 h 396"/>
              <a:gd name="T26" fmla="*/ 2147483646 w 475"/>
              <a:gd name="T27" fmla="*/ 2147483646 h 396"/>
              <a:gd name="T28" fmla="*/ 2147483646 w 475"/>
              <a:gd name="T29" fmla="*/ 2147483646 h 3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5" h="396">
                <a:moveTo>
                  <a:pt x="106" y="157"/>
                </a:moveTo>
                <a:lnTo>
                  <a:pt x="53" y="157"/>
                </a:lnTo>
                <a:lnTo>
                  <a:pt x="0" y="342"/>
                </a:lnTo>
                <a:lnTo>
                  <a:pt x="53" y="369"/>
                </a:lnTo>
                <a:lnTo>
                  <a:pt x="185" y="395"/>
                </a:lnTo>
                <a:lnTo>
                  <a:pt x="342" y="263"/>
                </a:lnTo>
                <a:lnTo>
                  <a:pt x="474" y="184"/>
                </a:lnTo>
                <a:lnTo>
                  <a:pt x="342" y="53"/>
                </a:lnTo>
                <a:lnTo>
                  <a:pt x="263" y="26"/>
                </a:lnTo>
                <a:lnTo>
                  <a:pt x="185" y="0"/>
                </a:lnTo>
                <a:lnTo>
                  <a:pt x="158" y="0"/>
                </a:lnTo>
                <a:lnTo>
                  <a:pt x="185" y="53"/>
                </a:lnTo>
                <a:lnTo>
                  <a:pt x="123" y="131"/>
                </a:lnTo>
                <a:lnTo>
                  <a:pt x="106" y="149"/>
                </a:lnTo>
                <a:lnTo>
                  <a:pt x="106" y="15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3116" name="Freeform 47" descr="Wide upward diagonal">
            <a:extLst>
              <a:ext uri="{FF2B5EF4-FFF2-40B4-BE49-F238E27FC236}">
                <a16:creationId xmlns:a16="http://schemas.microsoft.com/office/drawing/2014/main" id="{686EC058-CBC6-4E38-A75C-C7968A2AF100}"/>
              </a:ext>
            </a:extLst>
          </p:cNvPr>
          <p:cNvSpPr>
            <a:spLocks/>
          </p:cNvSpPr>
          <p:nvPr/>
        </p:nvSpPr>
        <p:spPr bwMode="auto">
          <a:xfrm>
            <a:off x="3527823" y="2427685"/>
            <a:ext cx="259556" cy="282178"/>
          </a:xfrm>
          <a:custGeom>
            <a:avLst/>
            <a:gdLst>
              <a:gd name="T0" fmla="*/ 84138 w 291"/>
              <a:gd name="T1" fmla="*/ 0 h 317"/>
              <a:gd name="T2" fmla="*/ 84138 w 291"/>
              <a:gd name="T3" fmla="*/ 249238 h 317"/>
              <a:gd name="T4" fmla="*/ 0 w 291"/>
              <a:gd name="T5" fmla="*/ 460375 h 317"/>
              <a:gd name="T6" fmla="*/ 460375 w 291"/>
              <a:gd name="T7" fmla="*/ 501650 h 317"/>
              <a:gd name="T8" fmla="*/ 460375 w 291"/>
              <a:gd name="T9" fmla="*/ 376238 h 317"/>
              <a:gd name="T10" fmla="*/ 334963 w 291"/>
              <a:gd name="T11" fmla="*/ 207963 h 317"/>
              <a:gd name="T12" fmla="*/ 250825 w 291"/>
              <a:gd name="T13" fmla="*/ 0 h 317"/>
              <a:gd name="T14" fmla="*/ 166688 w 291"/>
              <a:gd name="T15" fmla="*/ 0 h 317"/>
              <a:gd name="T16" fmla="*/ 125413 w 291"/>
              <a:gd name="T17" fmla="*/ 0 h 317"/>
              <a:gd name="T18" fmla="*/ 84138 w 291"/>
              <a:gd name="T19" fmla="*/ 0 h 3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1" h="317">
                <a:moveTo>
                  <a:pt x="53" y="0"/>
                </a:moveTo>
                <a:lnTo>
                  <a:pt x="53" y="157"/>
                </a:lnTo>
                <a:lnTo>
                  <a:pt x="0" y="290"/>
                </a:lnTo>
                <a:lnTo>
                  <a:pt x="290" y="316"/>
                </a:lnTo>
                <a:lnTo>
                  <a:pt x="290" y="237"/>
                </a:lnTo>
                <a:lnTo>
                  <a:pt x="211" y="131"/>
                </a:lnTo>
                <a:lnTo>
                  <a:pt x="158" y="0"/>
                </a:lnTo>
                <a:lnTo>
                  <a:pt x="105" y="0"/>
                </a:lnTo>
                <a:lnTo>
                  <a:pt x="79" y="0"/>
                </a:lnTo>
                <a:lnTo>
                  <a:pt x="53"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3117" name="Freeform 48" descr="Wide upward diagonal">
            <a:extLst>
              <a:ext uri="{FF2B5EF4-FFF2-40B4-BE49-F238E27FC236}">
                <a16:creationId xmlns:a16="http://schemas.microsoft.com/office/drawing/2014/main" id="{4A1AE468-E03F-429E-8BCB-18707D672FBD}"/>
              </a:ext>
            </a:extLst>
          </p:cNvPr>
          <p:cNvSpPr>
            <a:spLocks/>
          </p:cNvSpPr>
          <p:nvPr/>
        </p:nvSpPr>
        <p:spPr bwMode="auto">
          <a:xfrm>
            <a:off x="3668316" y="2262188"/>
            <a:ext cx="330994" cy="189310"/>
          </a:xfrm>
          <a:custGeom>
            <a:avLst/>
            <a:gdLst>
              <a:gd name="T0" fmla="*/ 125413 w 370"/>
              <a:gd name="T1" fmla="*/ 84138 h 212"/>
              <a:gd name="T2" fmla="*/ 0 w 370"/>
              <a:gd name="T3" fmla="*/ 293688 h 212"/>
              <a:gd name="T4" fmla="*/ 544513 w 370"/>
              <a:gd name="T5" fmla="*/ 334963 h 212"/>
              <a:gd name="T6" fmla="*/ 585788 w 370"/>
              <a:gd name="T7" fmla="*/ 250825 h 212"/>
              <a:gd name="T8" fmla="*/ 417513 w 370"/>
              <a:gd name="T9" fmla="*/ 41275 h 212"/>
              <a:gd name="T10" fmla="*/ 376238 w 370"/>
              <a:gd name="T11" fmla="*/ 0 h 212"/>
              <a:gd name="T12" fmla="*/ 209550 w 370"/>
              <a:gd name="T13" fmla="*/ 41275 h 212"/>
              <a:gd name="T14" fmla="*/ 168275 w 370"/>
              <a:gd name="T15" fmla="*/ 55563 h 212"/>
              <a:gd name="T16" fmla="*/ 139700 w 370"/>
              <a:gd name="T17" fmla="*/ 69850 h 212"/>
              <a:gd name="T18" fmla="*/ 125413 w 370"/>
              <a:gd name="T19" fmla="*/ 84138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0" h="212">
                <a:moveTo>
                  <a:pt x="79" y="53"/>
                </a:moveTo>
                <a:lnTo>
                  <a:pt x="0" y="185"/>
                </a:lnTo>
                <a:lnTo>
                  <a:pt x="343" y="211"/>
                </a:lnTo>
                <a:lnTo>
                  <a:pt x="369" y="158"/>
                </a:lnTo>
                <a:lnTo>
                  <a:pt x="263" y="26"/>
                </a:lnTo>
                <a:lnTo>
                  <a:pt x="237" y="0"/>
                </a:lnTo>
                <a:lnTo>
                  <a:pt x="132" y="26"/>
                </a:lnTo>
                <a:lnTo>
                  <a:pt x="106" y="35"/>
                </a:lnTo>
                <a:lnTo>
                  <a:pt x="88" y="44"/>
                </a:lnTo>
                <a:lnTo>
                  <a:pt x="79" y="53"/>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3118" name="Freeform 49" descr="Wide upward diagonal">
            <a:extLst>
              <a:ext uri="{FF2B5EF4-FFF2-40B4-BE49-F238E27FC236}">
                <a16:creationId xmlns:a16="http://schemas.microsoft.com/office/drawing/2014/main" id="{AAFC2D2A-4A53-41CA-A5A1-7F4F2ADB8E7C}"/>
              </a:ext>
            </a:extLst>
          </p:cNvPr>
          <p:cNvSpPr>
            <a:spLocks/>
          </p:cNvSpPr>
          <p:nvPr/>
        </p:nvSpPr>
        <p:spPr bwMode="auto">
          <a:xfrm>
            <a:off x="3668317" y="2427685"/>
            <a:ext cx="305990" cy="117872"/>
          </a:xfrm>
          <a:custGeom>
            <a:avLst/>
            <a:gdLst>
              <a:gd name="T0" fmla="*/ 0 w 343"/>
              <a:gd name="T1" fmla="*/ 0 h 132"/>
              <a:gd name="T2" fmla="*/ 84138 w 343"/>
              <a:gd name="T3" fmla="*/ 207963 h 132"/>
              <a:gd name="T4" fmla="*/ 542925 w 343"/>
              <a:gd name="T5" fmla="*/ 207963 h 132"/>
              <a:gd name="T6" fmla="*/ 542925 w 343"/>
              <a:gd name="T7" fmla="*/ 41275 h 132"/>
              <a:gd name="T8" fmla="*/ 265113 w 343"/>
              <a:gd name="T9" fmla="*/ 14288 h 132"/>
              <a:gd name="T10" fmla="*/ 125413 w 343"/>
              <a:gd name="T11" fmla="*/ 0 h 132"/>
              <a:gd name="T12" fmla="*/ 0 w 343"/>
              <a:gd name="T13" fmla="*/ 0 h 1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3" h="132">
                <a:moveTo>
                  <a:pt x="0" y="0"/>
                </a:moveTo>
                <a:lnTo>
                  <a:pt x="53" y="131"/>
                </a:lnTo>
                <a:lnTo>
                  <a:pt x="342" y="131"/>
                </a:lnTo>
                <a:lnTo>
                  <a:pt x="342" y="26"/>
                </a:lnTo>
                <a:lnTo>
                  <a:pt x="167" y="9"/>
                </a:lnTo>
                <a:lnTo>
                  <a:pt x="79" y="0"/>
                </a:lnTo>
                <a:lnTo>
                  <a:pt x="0"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3119" name="Freeform 50" descr="Wide upward diagonal">
            <a:extLst>
              <a:ext uri="{FF2B5EF4-FFF2-40B4-BE49-F238E27FC236}">
                <a16:creationId xmlns:a16="http://schemas.microsoft.com/office/drawing/2014/main" id="{5BFB36E2-B970-4E2D-AAD1-4CBCB167E714}"/>
              </a:ext>
            </a:extLst>
          </p:cNvPr>
          <p:cNvSpPr>
            <a:spLocks/>
          </p:cNvSpPr>
          <p:nvPr/>
        </p:nvSpPr>
        <p:spPr bwMode="auto">
          <a:xfrm>
            <a:off x="3786188" y="2121694"/>
            <a:ext cx="165497" cy="164306"/>
          </a:xfrm>
          <a:custGeom>
            <a:avLst/>
            <a:gdLst>
              <a:gd name="T0" fmla="*/ 0 w 185"/>
              <a:gd name="T1" fmla="*/ 41275 h 184"/>
              <a:gd name="T2" fmla="*/ 0 w 185"/>
              <a:gd name="T3" fmla="*/ 290513 h 184"/>
              <a:gd name="T4" fmla="*/ 166688 w 185"/>
              <a:gd name="T5" fmla="*/ 249238 h 184"/>
              <a:gd name="T6" fmla="*/ 207963 w 185"/>
              <a:gd name="T7" fmla="*/ 290513 h 184"/>
              <a:gd name="T8" fmla="*/ 292100 w 185"/>
              <a:gd name="T9" fmla="*/ 206375 h 184"/>
              <a:gd name="T10" fmla="*/ 292100 w 185"/>
              <a:gd name="T11" fmla="*/ 0 h 184"/>
              <a:gd name="T12" fmla="*/ 138113 w 185"/>
              <a:gd name="T13" fmla="*/ 14288 h 184"/>
              <a:gd name="T14" fmla="*/ 69850 w 185"/>
              <a:gd name="T15" fmla="*/ 28575 h 184"/>
              <a:gd name="T16" fmla="*/ 14288 w 185"/>
              <a:gd name="T17" fmla="*/ 28575 h 184"/>
              <a:gd name="T18" fmla="*/ 0 w 185"/>
              <a:gd name="T19" fmla="*/ 41275 h 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5" h="184">
                <a:moveTo>
                  <a:pt x="0" y="26"/>
                </a:moveTo>
                <a:lnTo>
                  <a:pt x="0" y="183"/>
                </a:lnTo>
                <a:lnTo>
                  <a:pt x="105" y="157"/>
                </a:lnTo>
                <a:lnTo>
                  <a:pt x="131" y="183"/>
                </a:lnTo>
                <a:lnTo>
                  <a:pt x="184" y="130"/>
                </a:lnTo>
                <a:lnTo>
                  <a:pt x="184" y="0"/>
                </a:lnTo>
                <a:lnTo>
                  <a:pt x="87" y="9"/>
                </a:lnTo>
                <a:lnTo>
                  <a:pt x="44" y="18"/>
                </a:lnTo>
                <a:lnTo>
                  <a:pt x="9" y="18"/>
                </a:lnTo>
                <a:lnTo>
                  <a:pt x="0" y="26"/>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3120" name="Freeform 51" descr="Wide upward diagonal">
            <a:extLst>
              <a:ext uri="{FF2B5EF4-FFF2-40B4-BE49-F238E27FC236}">
                <a16:creationId xmlns:a16="http://schemas.microsoft.com/office/drawing/2014/main" id="{15C9E721-6A68-45B7-8751-04ABC7275203}"/>
              </a:ext>
            </a:extLst>
          </p:cNvPr>
          <p:cNvSpPr>
            <a:spLocks/>
          </p:cNvSpPr>
          <p:nvPr/>
        </p:nvSpPr>
        <p:spPr bwMode="auto">
          <a:xfrm>
            <a:off x="3902869" y="2121694"/>
            <a:ext cx="236935" cy="376238"/>
          </a:xfrm>
          <a:custGeom>
            <a:avLst/>
            <a:gdLst>
              <a:gd name="T0" fmla="*/ 84137 w 265"/>
              <a:gd name="T1" fmla="*/ 0 h 421"/>
              <a:gd name="T2" fmla="*/ 84137 w 265"/>
              <a:gd name="T3" fmla="*/ 207963 h 421"/>
              <a:gd name="T4" fmla="*/ 0 w 265"/>
              <a:gd name="T5" fmla="*/ 292100 h 421"/>
              <a:gd name="T6" fmla="*/ 168275 w 265"/>
              <a:gd name="T7" fmla="*/ 501650 h 421"/>
              <a:gd name="T8" fmla="*/ 125412 w 265"/>
              <a:gd name="T9" fmla="*/ 584200 h 421"/>
              <a:gd name="T10" fmla="*/ 125412 w 265"/>
              <a:gd name="T11" fmla="*/ 666750 h 421"/>
              <a:gd name="T12" fmla="*/ 377825 w 265"/>
              <a:gd name="T13" fmla="*/ 666750 h 421"/>
              <a:gd name="T14" fmla="*/ 334962 w 265"/>
              <a:gd name="T15" fmla="*/ 458788 h 421"/>
              <a:gd name="T16" fmla="*/ 419100 w 265"/>
              <a:gd name="T17" fmla="*/ 207963 h 421"/>
              <a:gd name="T18" fmla="*/ 377825 w 265"/>
              <a:gd name="T19" fmla="*/ 0 h 421"/>
              <a:gd name="T20" fmla="*/ 223837 w 265"/>
              <a:gd name="T21" fmla="*/ 0 h 421"/>
              <a:gd name="T22" fmla="*/ 153987 w 265"/>
              <a:gd name="T23" fmla="*/ 0 h 421"/>
              <a:gd name="T24" fmla="*/ 98425 w 265"/>
              <a:gd name="T25" fmla="*/ 0 h 421"/>
              <a:gd name="T26" fmla="*/ 84137 w 265"/>
              <a:gd name="T27" fmla="*/ 0 h 4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5" h="421">
                <a:moveTo>
                  <a:pt x="53" y="0"/>
                </a:moveTo>
                <a:lnTo>
                  <a:pt x="53" y="131"/>
                </a:lnTo>
                <a:lnTo>
                  <a:pt x="0" y="184"/>
                </a:lnTo>
                <a:lnTo>
                  <a:pt x="106" y="316"/>
                </a:lnTo>
                <a:lnTo>
                  <a:pt x="79" y="368"/>
                </a:lnTo>
                <a:lnTo>
                  <a:pt x="79" y="420"/>
                </a:lnTo>
                <a:lnTo>
                  <a:pt x="238" y="420"/>
                </a:lnTo>
                <a:lnTo>
                  <a:pt x="211" y="289"/>
                </a:lnTo>
                <a:lnTo>
                  <a:pt x="264" y="131"/>
                </a:lnTo>
                <a:lnTo>
                  <a:pt x="238" y="0"/>
                </a:lnTo>
                <a:lnTo>
                  <a:pt x="141" y="0"/>
                </a:lnTo>
                <a:lnTo>
                  <a:pt x="97" y="0"/>
                </a:lnTo>
                <a:lnTo>
                  <a:pt x="62" y="0"/>
                </a:lnTo>
                <a:lnTo>
                  <a:pt x="53"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313" name="Freeform 52">
            <a:extLst>
              <a:ext uri="{FF2B5EF4-FFF2-40B4-BE49-F238E27FC236}">
                <a16:creationId xmlns:a16="http://schemas.microsoft.com/office/drawing/2014/main" id="{54E8EA59-7E3E-4449-8EF4-B76EC5346D84}"/>
              </a:ext>
            </a:extLst>
          </p:cNvPr>
          <p:cNvSpPr>
            <a:spLocks/>
          </p:cNvSpPr>
          <p:nvPr/>
        </p:nvSpPr>
        <p:spPr bwMode="auto">
          <a:xfrm>
            <a:off x="4115991" y="2121694"/>
            <a:ext cx="189309" cy="211931"/>
          </a:xfrm>
          <a:custGeom>
            <a:avLst/>
            <a:gdLst>
              <a:gd name="T0" fmla="*/ 0 w 212"/>
              <a:gd name="T1" fmla="*/ 0 h 237"/>
              <a:gd name="T2" fmla="*/ 2147483646 w 212"/>
              <a:gd name="T3" fmla="*/ 2147483646 h 237"/>
              <a:gd name="T4" fmla="*/ 2147483646 w 212"/>
              <a:gd name="T5" fmla="*/ 2147483646 h 237"/>
              <a:gd name="T6" fmla="*/ 2147483646 w 212"/>
              <a:gd name="T7" fmla="*/ 2147483646 h 237"/>
              <a:gd name="T8" fmla="*/ 2147483646 w 212"/>
              <a:gd name="T9" fmla="*/ 2147483646 h 237"/>
              <a:gd name="T10" fmla="*/ 2147483646 w 212"/>
              <a:gd name="T11" fmla="*/ 0 h 237"/>
              <a:gd name="T12" fmla="*/ 2147483646 w 212"/>
              <a:gd name="T13" fmla="*/ 0 h 237"/>
              <a:gd name="T14" fmla="*/ 2147483646 w 212"/>
              <a:gd name="T15" fmla="*/ 0 h 237"/>
              <a:gd name="T16" fmla="*/ 0 w 212"/>
              <a:gd name="T17" fmla="*/ 0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 h="237">
                <a:moveTo>
                  <a:pt x="0" y="0"/>
                </a:moveTo>
                <a:lnTo>
                  <a:pt x="26" y="131"/>
                </a:lnTo>
                <a:lnTo>
                  <a:pt x="158" y="236"/>
                </a:lnTo>
                <a:lnTo>
                  <a:pt x="211" y="131"/>
                </a:lnTo>
                <a:lnTo>
                  <a:pt x="211" y="78"/>
                </a:lnTo>
                <a:lnTo>
                  <a:pt x="132" y="0"/>
                </a:lnTo>
                <a:lnTo>
                  <a:pt x="62" y="0"/>
                </a:lnTo>
                <a:lnTo>
                  <a:pt x="26" y="0"/>
                </a:lnTo>
                <a:lnTo>
                  <a:pt x="0" y="0"/>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14" name="Freeform 53" descr="Wide upward diagonal">
            <a:extLst>
              <a:ext uri="{FF2B5EF4-FFF2-40B4-BE49-F238E27FC236}">
                <a16:creationId xmlns:a16="http://schemas.microsoft.com/office/drawing/2014/main" id="{D4946A50-A310-4BBC-92E0-6D11D30D23A9}"/>
              </a:ext>
            </a:extLst>
          </p:cNvPr>
          <p:cNvSpPr>
            <a:spLocks/>
          </p:cNvSpPr>
          <p:nvPr/>
        </p:nvSpPr>
        <p:spPr bwMode="auto">
          <a:xfrm>
            <a:off x="4256485" y="2145506"/>
            <a:ext cx="236934" cy="352425"/>
          </a:xfrm>
          <a:custGeom>
            <a:avLst/>
            <a:gdLst>
              <a:gd name="T0" fmla="*/ 2147483646 w 265"/>
              <a:gd name="T1" fmla="*/ 0 h 395"/>
              <a:gd name="T2" fmla="*/ 2147483646 w 265"/>
              <a:gd name="T3" fmla="*/ 2147483646 h 395"/>
              <a:gd name="T4" fmla="*/ 2147483646 w 265"/>
              <a:gd name="T5" fmla="*/ 2147483646 h 395"/>
              <a:gd name="T6" fmla="*/ 2147483646 w 265"/>
              <a:gd name="T7" fmla="*/ 2147483646 h 395"/>
              <a:gd name="T8" fmla="*/ 0 w 265"/>
              <a:gd name="T9" fmla="*/ 2147483646 h 395"/>
              <a:gd name="T10" fmla="*/ 2147483646 w 265"/>
              <a:gd name="T11" fmla="*/ 2147483646 h 395"/>
              <a:gd name="T12" fmla="*/ 2147483646 w 265"/>
              <a:gd name="T13" fmla="*/ 2147483646 h 395"/>
              <a:gd name="T14" fmla="*/ 2147483646 w 265"/>
              <a:gd name="T15" fmla="*/ 2147483646 h 395"/>
              <a:gd name="T16" fmla="*/ 2147483646 w 265"/>
              <a:gd name="T17" fmla="*/ 2147483646 h 395"/>
              <a:gd name="T18" fmla="*/ 2147483646 w 265"/>
              <a:gd name="T19" fmla="*/ 0 h 395"/>
              <a:gd name="T20" fmla="*/ 2147483646 w 265"/>
              <a:gd name="T21" fmla="*/ 0 h 395"/>
              <a:gd name="T22" fmla="*/ 2147483646 w 265"/>
              <a:gd name="T23" fmla="*/ 0 h 395"/>
              <a:gd name="T24" fmla="*/ 2147483646 w 265"/>
              <a:gd name="T25" fmla="*/ 0 h 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395">
                <a:moveTo>
                  <a:pt x="158" y="0"/>
                </a:moveTo>
                <a:lnTo>
                  <a:pt x="158" y="26"/>
                </a:lnTo>
                <a:lnTo>
                  <a:pt x="53" y="52"/>
                </a:lnTo>
                <a:lnTo>
                  <a:pt x="53" y="105"/>
                </a:lnTo>
                <a:lnTo>
                  <a:pt x="0" y="210"/>
                </a:lnTo>
                <a:lnTo>
                  <a:pt x="79" y="237"/>
                </a:lnTo>
                <a:lnTo>
                  <a:pt x="158" y="342"/>
                </a:lnTo>
                <a:lnTo>
                  <a:pt x="158" y="394"/>
                </a:lnTo>
                <a:lnTo>
                  <a:pt x="264" y="394"/>
                </a:lnTo>
                <a:lnTo>
                  <a:pt x="264" y="0"/>
                </a:lnTo>
                <a:lnTo>
                  <a:pt x="211" y="0"/>
                </a:lnTo>
                <a:lnTo>
                  <a:pt x="185" y="0"/>
                </a:lnTo>
                <a:lnTo>
                  <a:pt x="158" y="0"/>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3123" name="Freeform 54" descr="Wide upward diagonal">
            <a:extLst>
              <a:ext uri="{FF2B5EF4-FFF2-40B4-BE49-F238E27FC236}">
                <a16:creationId xmlns:a16="http://schemas.microsoft.com/office/drawing/2014/main" id="{EA021253-4811-4B62-9DE6-4DFDC24D72FD}"/>
              </a:ext>
            </a:extLst>
          </p:cNvPr>
          <p:cNvSpPr>
            <a:spLocks/>
          </p:cNvSpPr>
          <p:nvPr/>
        </p:nvSpPr>
        <p:spPr bwMode="auto">
          <a:xfrm>
            <a:off x="4092179" y="2238376"/>
            <a:ext cx="307181" cy="259556"/>
          </a:xfrm>
          <a:custGeom>
            <a:avLst/>
            <a:gdLst>
              <a:gd name="T0" fmla="*/ 84138 w 344"/>
              <a:gd name="T1" fmla="*/ 0 h 290"/>
              <a:gd name="T2" fmla="*/ 0 w 344"/>
              <a:gd name="T3" fmla="*/ 250825 h 290"/>
              <a:gd name="T4" fmla="*/ 41275 w 344"/>
              <a:gd name="T5" fmla="*/ 458788 h 290"/>
              <a:gd name="T6" fmla="*/ 544513 w 344"/>
              <a:gd name="T7" fmla="*/ 458788 h 290"/>
              <a:gd name="T8" fmla="*/ 544513 w 344"/>
              <a:gd name="T9" fmla="*/ 376238 h 290"/>
              <a:gd name="T10" fmla="*/ 419100 w 344"/>
              <a:gd name="T11" fmla="*/ 209550 h 290"/>
              <a:gd name="T12" fmla="*/ 293688 w 344"/>
              <a:gd name="T13" fmla="*/ 166688 h 290"/>
              <a:gd name="T14" fmla="*/ 180975 w 344"/>
              <a:gd name="T15" fmla="*/ 84138 h 290"/>
              <a:gd name="T16" fmla="*/ 125413 w 344"/>
              <a:gd name="T17" fmla="*/ 41275 h 290"/>
              <a:gd name="T18" fmla="*/ 84138 w 344"/>
              <a:gd name="T19" fmla="*/ 0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4" h="290">
                <a:moveTo>
                  <a:pt x="53" y="0"/>
                </a:moveTo>
                <a:lnTo>
                  <a:pt x="0" y="158"/>
                </a:lnTo>
                <a:lnTo>
                  <a:pt x="26" y="289"/>
                </a:lnTo>
                <a:lnTo>
                  <a:pt x="343" y="289"/>
                </a:lnTo>
                <a:lnTo>
                  <a:pt x="343" y="237"/>
                </a:lnTo>
                <a:lnTo>
                  <a:pt x="264" y="132"/>
                </a:lnTo>
                <a:lnTo>
                  <a:pt x="185" y="105"/>
                </a:lnTo>
                <a:lnTo>
                  <a:pt x="114" y="53"/>
                </a:lnTo>
                <a:lnTo>
                  <a:pt x="79" y="26"/>
                </a:lnTo>
                <a:lnTo>
                  <a:pt x="53"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3124" name="Freeform 55" descr="Wide upward diagonal">
            <a:extLst>
              <a:ext uri="{FF2B5EF4-FFF2-40B4-BE49-F238E27FC236}">
                <a16:creationId xmlns:a16="http://schemas.microsoft.com/office/drawing/2014/main" id="{90AD8FCF-11C6-4FD4-860F-F91B0766E5C3}"/>
              </a:ext>
            </a:extLst>
          </p:cNvPr>
          <p:cNvSpPr>
            <a:spLocks/>
          </p:cNvSpPr>
          <p:nvPr/>
        </p:nvSpPr>
        <p:spPr bwMode="auto">
          <a:xfrm>
            <a:off x="3902869" y="2496741"/>
            <a:ext cx="308372" cy="329803"/>
          </a:xfrm>
          <a:custGeom>
            <a:avLst/>
            <a:gdLst>
              <a:gd name="T0" fmla="*/ 125412 w 345"/>
              <a:gd name="T1" fmla="*/ 0 h 369"/>
              <a:gd name="T2" fmla="*/ 125412 w 345"/>
              <a:gd name="T3" fmla="*/ 84138 h 369"/>
              <a:gd name="T4" fmla="*/ 84137 w 345"/>
              <a:gd name="T5" fmla="*/ 376238 h 369"/>
              <a:gd name="T6" fmla="*/ 0 w 345"/>
              <a:gd name="T7" fmla="*/ 376238 h 369"/>
              <a:gd name="T8" fmla="*/ 84137 w 345"/>
              <a:gd name="T9" fmla="*/ 544513 h 369"/>
              <a:gd name="T10" fmla="*/ 168275 w 345"/>
              <a:gd name="T11" fmla="*/ 460375 h 369"/>
              <a:gd name="T12" fmla="*/ 293687 w 345"/>
              <a:gd name="T13" fmla="*/ 584200 h 369"/>
              <a:gd name="T14" fmla="*/ 546100 w 345"/>
              <a:gd name="T15" fmla="*/ 334963 h 369"/>
              <a:gd name="T16" fmla="*/ 420687 w 345"/>
              <a:gd name="T17" fmla="*/ 293688 h 369"/>
              <a:gd name="T18" fmla="*/ 336550 w 345"/>
              <a:gd name="T19" fmla="*/ 84138 h 369"/>
              <a:gd name="T20" fmla="*/ 336550 w 345"/>
              <a:gd name="T21" fmla="*/ 0 h 369"/>
              <a:gd name="T22" fmla="*/ 223837 w 345"/>
              <a:gd name="T23" fmla="*/ 0 h 369"/>
              <a:gd name="T24" fmla="*/ 168275 w 345"/>
              <a:gd name="T25" fmla="*/ 0 h 369"/>
              <a:gd name="T26" fmla="*/ 125412 w 345"/>
              <a:gd name="T27" fmla="*/ 0 h 3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5" h="369">
                <a:moveTo>
                  <a:pt x="79" y="0"/>
                </a:moveTo>
                <a:lnTo>
                  <a:pt x="79" y="53"/>
                </a:lnTo>
                <a:lnTo>
                  <a:pt x="53" y="237"/>
                </a:lnTo>
                <a:lnTo>
                  <a:pt x="0" y="237"/>
                </a:lnTo>
                <a:lnTo>
                  <a:pt x="53" y="343"/>
                </a:lnTo>
                <a:lnTo>
                  <a:pt x="106" y="290"/>
                </a:lnTo>
                <a:lnTo>
                  <a:pt x="185" y="368"/>
                </a:lnTo>
                <a:lnTo>
                  <a:pt x="344" y="211"/>
                </a:lnTo>
                <a:lnTo>
                  <a:pt x="265" y="185"/>
                </a:lnTo>
                <a:lnTo>
                  <a:pt x="212" y="53"/>
                </a:lnTo>
                <a:lnTo>
                  <a:pt x="212" y="0"/>
                </a:lnTo>
                <a:lnTo>
                  <a:pt x="141" y="0"/>
                </a:lnTo>
                <a:lnTo>
                  <a:pt x="106" y="0"/>
                </a:lnTo>
                <a:lnTo>
                  <a:pt x="79"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3125" name="Freeform 56" descr="Wide upward diagonal">
            <a:extLst>
              <a:ext uri="{FF2B5EF4-FFF2-40B4-BE49-F238E27FC236}">
                <a16:creationId xmlns:a16="http://schemas.microsoft.com/office/drawing/2014/main" id="{B010304C-6E59-4E7C-ABD9-FBFAD3790C8E}"/>
              </a:ext>
            </a:extLst>
          </p:cNvPr>
          <p:cNvSpPr>
            <a:spLocks/>
          </p:cNvSpPr>
          <p:nvPr/>
        </p:nvSpPr>
        <p:spPr bwMode="auto">
          <a:xfrm>
            <a:off x="4092178" y="2496741"/>
            <a:ext cx="260747" cy="213122"/>
          </a:xfrm>
          <a:custGeom>
            <a:avLst/>
            <a:gdLst>
              <a:gd name="T0" fmla="*/ 0 w 291"/>
              <a:gd name="T1" fmla="*/ 0 h 239"/>
              <a:gd name="T2" fmla="*/ 0 w 291"/>
              <a:gd name="T3" fmla="*/ 84138 h 239"/>
              <a:gd name="T4" fmla="*/ 84137 w 291"/>
              <a:gd name="T5" fmla="*/ 293688 h 239"/>
              <a:gd name="T6" fmla="*/ 209550 w 291"/>
              <a:gd name="T7" fmla="*/ 336550 h 239"/>
              <a:gd name="T8" fmla="*/ 250825 w 291"/>
              <a:gd name="T9" fmla="*/ 377825 h 239"/>
              <a:gd name="T10" fmla="*/ 460375 w 291"/>
              <a:gd name="T11" fmla="*/ 0 h 239"/>
              <a:gd name="T12" fmla="*/ 223837 w 291"/>
              <a:gd name="T13" fmla="*/ 0 h 239"/>
              <a:gd name="T14" fmla="*/ 111125 w 291"/>
              <a:gd name="T15" fmla="*/ 0 h 239"/>
              <a:gd name="T16" fmla="*/ 14287 w 291"/>
              <a:gd name="T17" fmla="*/ 0 h 239"/>
              <a:gd name="T18" fmla="*/ 0 w 291"/>
              <a:gd name="T19" fmla="*/ 0 h 2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1" h="239">
                <a:moveTo>
                  <a:pt x="0" y="0"/>
                </a:moveTo>
                <a:lnTo>
                  <a:pt x="0" y="53"/>
                </a:lnTo>
                <a:lnTo>
                  <a:pt x="53" y="185"/>
                </a:lnTo>
                <a:lnTo>
                  <a:pt x="132" y="212"/>
                </a:lnTo>
                <a:lnTo>
                  <a:pt x="158" y="238"/>
                </a:lnTo>
                <a:lnTo>
                  <a:pt x="290" y="0"/>
                </a:lnTo>
                <a:lnTo>
                  <a:pt x="141" y="0"/>
                </a:lnTo>
                <a:lnTo>
                  <a:pt x="70" y="0"/>
                </a:lnTo>
                <a:lnTo>
                  <a:pt x="9" y="0"/>
                </a:lnTo>
                <a:lnTo>
                  <a:pt x="0" y="0"/>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318" name="Freeform 57">
            <a:extLst>
              <a:ext uri="{FF2B5EF4-FFF2-40B4-BE49-F238E27FC236}">
                <a16:creationId xmlns:a16="http://schemas.microsoft.com/office/drawing/2014/main" id="{FC6632F5-09D6-4632-91D9-C8310AACADE2}"/>
              </a:ext>
            </a:extLst>
          </p:cNvPr>
          <p:cNvSpPr>
            <a:spLocks/>
          </p:cNvSpPr>
          <p:nvPr/>
        </p:nvSpPr>
        <p:spPr bwMode="auto">
          <a:xfrm>
            <a:off x="4233863" y="2496741"/>
            <a:ext cx="259556" cy="236934"/>
          </a:xfrm>
          <a:custGeom>
            <a:avLst/>
            <a:gdLst>
              <a:gd name="T0" fmla="*/ 249495559 w 291"/>
              <a:gd name="T1" fmla="*/ 0 h 265"/>
              <a:gd name="T2" fmla="*/ 0 w 291"/>
              <a:gd name="T3" fmla="*/ 449848425 h 265"/>
              <a:gd name="T4" fmla="*/ 198461781 w 291"/>
              <a:gd name="T5" fmla="*/ 449848425 h 265"/>
              <a:gd name="T6" fmla="*/ 298638623 w 291"/>
              <a:gd name="T7" fmla="*/ 398815796 h 265"/>
              <a:gd name="T8" fmla="*/ 349671211 w 291"/>
              <a:gd name="T9" fmla="*/ 498991531 h 265"/>
              <a:gd name="T10" fmla="*/ 447957340 w 291"/>
              <a:gd name="T11" fmla="*/ 398815796 h 265"/>
              <a:gd name="T12" fmla="*/ 548134182 w 291"/>
              <a:gd name="T13" fmla="*/ 498991531 h 265"/>
              <a:gd name="T14" fmla="*/ 548134182 w 291"/>
              <a:gd name="T15" fmla="*/ 200352660 h 265"/>
              <a:gd name="T16" fmla="*/ 349671211 w 291"/>
              <a:gd name="T17" fmla="*/ 0 h 265"/>
              <a:gd name="T18" fmla="*/ 298638623 w 291"/>
              <a:gd name="T19" fmla="*/ 0 h 265"/>
              <a:gd name="T20" fmla="*/ 266506024 w 291"/>
              <a:gd name="T21" fmla="*/ 0 h 265"/>
              <a:gd name="T22" fmla="*/ 249495559 w 291"/>
              <a:gd name="T23" fmla="*/ 0 h 2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1" h="265">
                <a:moveTo>
                  <a:pt x="132" y="0"/>
                </a:moveTo>
                <a:lnTo>
                  <a:pt x="0" y="238"/>
                </a:lnTo>
                <a:lnTo>
                  <a:pt x="105" y="238"/>
                </a:lnTo>
                <a:lnTo>
                  <a:pt x="158" y="211"/>
                </a:lnTo>
                <a:lnTo>
                  <a:pt x="185" y="264"/>
                </a:lnTo>
                <a:lnTo>
                  <a:pt x="237" y="211"/>
                </a:lnTo>
                <a:lnTo>
                  <a:pt x="290" y="264"/>
                </a:lnTo>
                <a:lnTo>
                  <a:pt x="290" y="106"/>
                </a:lnTo>
                <a:lnTo>
                  <a:pt x="185" y="0"/>
                </a:lnTo>
                <a:lnTo>
                  <a:pt x="158" y="0"/>
                </a:lnTo>
                <a:lnTo>
                  <a:pt x="141" y="0"/>
                </a:lnTo>
                <a:lnTo>
                  <a:pt x="132" y="0"/>
                </a:lnTo>
              </a:path>
            </a:pathLst>
          </a:custGeom>
          <a:solidFill>
            <a:srgbClr val="94B6C7"/>
          </a:solidFill>
          <a:ln w="12700" cap="rnd" cmpd="sng">
            <a:solidFill>
              <a:schemeClr val="tx1"/>
            </a:solidFill>
            <a:prstDash val="solid"/>
            <a:round/>
            <a:headEnd type="none" w="med" len="med"/>
            <a:tailEnd type="none" w="med" len="med"/>
          </a:ln>
        </p:spPr>
        <p:txBody>
          <a:bodyPr/>
          <a:lstStyle/>
          <a:p>
            <a:endParaRPr lang="en-US" sz="1350"/>
          </a:p>
        </p:txBody>
      </p:sp>
      <p:sp>
        <p:nvSpPr>
          <p:cNvPr id="3127" name="Freeform 58">
            <a:extLst>
              <a:ext uri="{FF2B5EF4-FFF2-40B4-BE49-F238E27FC236}">
                <a16:creationId xmlns:a16="http://schemas.microsoft.com/office/drawing/2014/main" id="{05CF4A5B-971D-4AC4-801C-2992EA7F0C52}"/>
              </a:ext>
            </a:extLst>
          </p:cNvPr>
          <p:cNvSpPr>
            <a:spLocks/>
          </p:cNvSpPr>
          <p:nvPr/>
        </p:nvSpPr>
        <p:spPr bwMode="auto">
          <a:xfrm>
            <a:off x="4068366" y="2684860"/>
            <a:ext cx="260747" cy="259556"/>
          </a:xfrm>
          <a:custGeom>
            <a:avLst/>
            <a:gdLst>
              <a:gd name="T0" fmla="*/ 293688 w 292"/>
              <a:gd name="T1" fmla="*/ 41275 h 290"/>
              <a:gd name="T2" fmla="*/ 252413 w 292"/>
              <a:gd name="T3" fmla="*/ 0 h 290"/>
              <a:gd name="T4" fmla="*/ 0 w 292"/>
              <a:gd name="T5" fmla="*/ 249238 h 290"/>
              <a:gd name="T6" fmla="*/ 41275 w 292"/>
              <a:gd name="T7" fmla="*/ 292100 h 290"/>
              <a:gd name="T8" fmla="*/ 41275 w 292"/>
              <a:gd name="T9" fmla="*/ 458788 h 290"/>
              <a:gd name="T10" fmla="*/ 461963 w 292"/>
              <a:gd name="T11" fmla="*/ 458788 h 290"/>
              <a:gd name="T12" fmla="*/ 461963 w 292"/>
              <a:gd name="T13" fmla="*/ 41275 h 290"/>
              <a:gd name="T14" fmla="*/ 377825 w 292"/>
              <a:gd name="T15" fmla="*/ 41275 h 290"/>
              <a:gd name="T16" fmla="*/ 336550 w 292"/>
              <a:gd name="T17" fmla="*/ 41275 h 290"/>
              <a:gd name="T18" fmla="*/ 293688 w 292"/>
              <a:gd name="T19" fmla="*/ 41275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2" h="290">
                <a:moveTo>
                  <a:pt x="185" y="26"/>
                </a:moveTo>
                <a:lnTo>
                  <a:pt x="159" y="0"/>
                </a:lnTo>
                <a:lnTo>
                  <a:pt x="0" y="157"/>
                </a:lnTo>
                <a:lnTo>
                  <a:pt x="26" y="184"/>
                </a:lnTo>
                <a:lnTo>
                  <a:pt x="26" y="289"/>
                </a:lnTo>
                <a:lnTo>
                  <a:pt x="291" y="289"/>
                </a:lnTo>
                <a:lnTo>
                  <a:pt x="291" y="26"/>
                </a:lnTo>
                <a:lnTo>
                  <a:pt x="238" y="26"/>
                </a:lnTo>
                <a:lnTo>
                  <a:pt x="212" y="26"/>
                </a:lnTo>
                <a:lnTo>
                  <a:pt x="185" y="26"/>
                </a:lnTo>
              </a:path>
            </a:pathLst>
          </a:custGeom>
          <a:solidFill>
            <a:schemeClr val="accent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320" name="Freeform 59">
            <a:extLst>
              <a:ext uri="{FF2B5EF4-FFF2-40B4-BE49-F238E27FC236}">
                <a16:creationId xmlns:a16="http://schemas.microsoft.com/office/drawing/2014/main" id="{F591A0E9-CDC4-4C05-AD03-D467E82CEB0E}"/>
              </a:ext>
            </a:extLst>
          </p:cNvPr>
          <p:cNvSpPr>
            <a:spLocks/>
          </p:cNvSpPr>
          <p:nvPr/>
        </p:nvSpPr>
        <p:spPr bwMode="auto">
          <a:xfrm>
            <a:off x="4327923" y="2684860"/>
            <a:ext cx="259556" cy="259556"/>
          </a:xfrm>
          <a:custGeom>
            <a:avLst/>
            <a:gdLst>
              <a:gd name="T0" fmla="*/ 0 w 290"/>
              <a:gd name="T1" fmla="*/ 2147483646 h 290"/>
              <a:gd name="T2" fmla="*/ 0 w 290"/>
              <a:gd name="T3" fmla="*/ 2147483646 h 290"/>
              <a:gd name="T4" fmla="*/ 2147483646 w 290"/>
              <a:gd name="T5" fmla="*/ 2147483646 h 290"/>
              <a:gd name="T6" fmla="*/ 2147483646 w 290"/>
              <a:gd name="T7" fmla="*/ 2147483646 h 290"/>
              <a:gd name="T8" fmla="*/ 2147483646 w 290"/>
              <a:gd name="T9" fmla="*/ 2147483646 h 290"/>
              <a:gd name="T10" fmla="*/ 2147483646 w 290"/>
              <a:gd name="T11" fmla="*/ 2147483646 h 290"/>
              <a:gd name="T12" fmla="*/ 2147483646 w 290"/>
              <a:gd name="T13" fmla="*/ 2147483646 h 290"/>
              <a:gd name="T14" fmla="*/ 2147483646 w 290"/>
              <a:gd name="T15" fmla="*/ 2147483646 h 290"/>
              <a:gd name="T16" fmla="*/ 2147483646 w 290"/>
              <a:gd name="T17" fmla="*/ 0 h 290"/>
              <a:gd name="T18" fmla="*/ 2147483646 w 290"/>
              <a:gd name="T19" fmla="*/ 2147483646 h 290"/>
              <a:gd name="T20" fmla="*/ 2147483646 w 290"/>
              <a:gd name="T21" fmla="*/ 0 h 290"/>
              <a:gd name="T22" fmla="*/ 2147483646 w 290"/>
              <a:gd name="T23" fmla="*/ 2147483646 h 290"/>
              <a:gd name="T24" fmla="*/ 2147483646 w 290"/>
              <a:gd name="T25" fmla="*/ 2147483646 h 290"/>
              <a:gd name="T26" fmla="*/ 0 w 290"/>
              <a:gd name="T27" fmla="*/ 2147483646 h 2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0" h="290">
                <a:moveTo>
                  <a:pt x="0" y="26"/>
                </a:moveTo>
                <a:lnTo>
                  <a:pt x="0" y="289"/>
                </a:lnTo>
                <a:lnTo>
                  <a:pt x="263" y="289"/>
                </a:lnTo>
                <a:lnTo>
                  <a:pt x="289" y="236"/>
                </a:lnTo>
                <a:lnTo>
                  <a:pt x="289" y="132"/>
                </a:lnTo>
                <a:lnTo>
                  <a:pt x="237" y="79"/>
                </a:lnTo>
                <a:lnTo>
                  <a:pt x="211" y="105"/>
                </a:lnTo>
                <a:lnTo>
                  <a:pt x="185" y="53"/>
                </a:lnTo>
                <a:lnTo>
                  <a:pt x="132" y="0"/>
                </a:lnTo>
                <a:lnTo>
                  <a:pt x="79" y="53"/>
                </a:lnTo>
                <a:lnTo>
                  <a:pt x="53" y="0"/>
                </a:lnTo>
                <a:lnTo>
                  <a:pt x="26" y="9"/>
                </a:lnTo>
                <a:lnTo>
                  <a:pt x="9" y="18"/>
                </a:lnTo>
                <a:lnTo>
                  <a:pt x="0" y="26"/>
                </a:lnTo>
              </a:path>
            </a:pathLst>
          </a:custGeom>
          <a:solidFill>
            <a:srgbClr val="F5726F"/>
          </a:solidFill>
          <a:ln w="12700" cap="rnd" cmpd="sng">
            <a:solidFill>
              <a:srgbClr val="000000"/>
            </a:solidFill>
            <a:prstDash val="solid"/>
            <a:round/>
            <a:headEnd type="none" w="med" len="med"/>
            <a:tailEnd type="none" w="med" len="med"/>
          </a:ln>
        </p:spPr>
        <p:txBody>
          <a:bodyPr/>
          <a:lstStyle/>
          <a:p>
            <a:endParaRPr lang="en-US" sz="1350"/>
          </a:p>
        </p:txBody>
      </p:sp>
      <p:sp>
        <p:nvSpPr>
          <p:cNvPr id="11321" name="Freeform 60">
            <a:extLst>
              <a:ext uri="{FF2B5EF4-FFF2-40B4-BE49-F238E27FC236}">
                <a16:creationId xmlns:a16="http://schemas.microsoft.com/office/drawing/2014/main" id="{AFA09C88-13F3-43F5-93BB-7097CBB09E3F}"/>
              </a:ext>
            </a:extLst>
          </p:cNvPr>
          <p:cNvSpPr>
            <a:spLocks/>
          </p:cNvSpPr>
          <p:nvPr/>
        </p:nvSpPr>
        <p:spPr bwMode="auto">
          <a:xfrm>
            <a:off x="4492229" y="2709863"/>
            <a:ext cx="307181" cy="258366"/>
          </a:xfrm>
          <a:custGeom>
            <a:avLst/>
            <a:gdLst>
              <a:gd name="T0" fmla="*/ 2147483646 w 343"/>
              <a:gd name="T1" fmla="*/ 2147483646 h 290"/>
              <a:gd name="T2" fmla="*/ 2147483646 w 343"/>
              <a:gd name="T3" fmla="*/ 2147483646 h 290"/>
              <a:gd name="T4" fmla="*/ 2147483646 w 343"/>
              <a:gd name="T5" fmla="*/ 2147483646 h 290"/>
              <a:gd name="T6" fmla="*/ 2147483646 w 343"/>
              <a:gd name="T7" fmla="*/ 2147483646 h 290"/>
              <a:gd name="T8" fmla="*/ 2147483646 w 343"/>
              <a:gd name="T9" fmla="*/ 2147483646 h 290"/>
              <a:gd name="T10" fmla="*/ 2147483646 w 343"/>
              <a:gd name="T11" fmla="*/ 2147483646 h 290"/>
              <a:gd name="T12" fmla="*/ 2147483646 w 343"/>
              <a:gd name="T13" fmla="*/ 2147483646 h 290"/>
              <a:gd name="T14" fmla="*/ 2147483646 w 343"/>
              <a:gd name="T15" fmla="*/ 2147483646 h 290"/>
              <a:gd name="T16" fmla="*/ 2147483646 w 343"/>
              <a:gd name="T17" fmla="*/ 2147483646 h 290"/>
              <a:gd name="T18" fmla="*/ 2147483646 w 343"/>
              <a:gd name="T19" fmla="*/ 2147483646 h 290"/>
              <a:gd name="T20" fmla="*/ 2147483646 w 343"/>
              <a:gd name="T21" fmla="*/ 0 h 290"/>
              <a:gd name="T22" fmla="*/ 2147483646 w 343"/>
              <a:gd name="T23" fmla="*/ 0 h 290"/>
              <a:gd name="T24" fmla="*/ 0 w 343"/>
              <a:gd name="T25" fmla="*/ 2147483646 h 290"/>
              <a:gd name="T26" fmla="*/ 2147483646 w 343"/>
              <a:gd name="T27" fmla="*/ 2147483646 h 290"/>
              <a:gd name="T28" fmla="*/ 2147483646 w 343"/>
              <a:gd name="T29" fmla="*/ 2147483646 h 290"/>
              <a:gd name="T30" fmla="*/ 2147483646 w 343"/>
              <a:gd name="T31" fmla="*/ 2147483646 h 2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3" h="290">
                <a:moveTo>
                  <a:pt x="26" y="79"/>
                </a:moveTo>
                <a:lnTo>
                  <a:pt x="53" y="53"/>
                </a:lnTo>
                <a:lnTo>
                  <a:pt x="104" y="105"/>
                </a:lnTo>
                <a:lnTo>
                  <a:pt x="104" y="210"/>
                </a:lnTo>
                <a:lnTo>
                  <a:pt x="78" y="263"/>
                </a:lnTo>
                <a:lnTo>
                  <a:pt x="236" y="289"/>
                </a:lnTo>
                <a:lnTo>
                  <a:pt x="289" y="210"/>
                </a:lnTo>
                <a:lnTo>
                  <a:pt x="289" y="131"/>
                </a:lnTo>
                <a:lnTo>
                  <a:pt x="342" y="105"/>
                </a:lnTo>
                <a:lnTo>
                  <a:pt x="289" y="79"/>
                </a:lnTo>
                <a:lnTo>
                  <a:pt x="263" y="0"/>
                </a:lnTo>
                <a:lnTo>
                  <a:pt x="104" y="0"/>
                </a:lnTo>
                <a:lnTo>
                  <a:pt x="0" y="26"/>
                </a:lnTo>
                <a:lnTo>
                  <a:pt x="9" y="53"/>
                </a:lnTo>
                <a:lnTo>
                  <a:pt x="18" y="62"/>
                </a:lnTo>
                <a:lnTo>
                  <a:pt x="26" y="79"/>
                </a:lnTo>
              </a:path>
            </a:pathLst>
          </a:custGeom>
          <a:solidFill>
            <a:srgbClr val="F5726F"/>
          </a:solidFill>
          <a:ln w="12700" cap="rnd" cmpd="sng">
            <a:solidFill>
              <a:srgbClr val="000000"/>
            </a:solidFill>
            <a:prstDash val="solid"/>
            <a:round/>
            <a:headEnd type="none" w="med" len="med"/>
            <a:tailEnd type="none" w="med" len="med"/>
          </a:ln>
        </p:spPr>
        <p:txBody>
          <a:bodyPr/>
          <a:lstStyle/>
          <a:p>
            <a:endParaRPr lang="en-US" sz="1350"/>
          </a:p>
        </p:txBody>
      </p:sp>
      <p:sp>
        <p:nvSpPr>
          <p:cNvPr id="11322" name="Freeform 61">
            <a:extLst>
              <a:ext uri="{FF2B5EF4-FFF2-40B4-BE49-F238E27FC236}">
                <a16:creationId xmlns:a16="http://schemas.microsoft.com/office/drawing/2014/main" id="{EADF2714-53D2-43BD-BD59-1CFBF2B6C13D}"/>
              </a:ext>
            </a:extLst>
          </p:cNvPr>
          <p:cNvSpPr>
            <a:spLocks/>
          </p:cNvSpPr>
          <p:nvPr/>
        </p:nvSpPr>
        <p:spPr bwMode="auto">
          <a:xfrm>
            <a:off x="4399360" y="2496741"/>
            <a:ext cx="328613" cy="236934"/>
          </a:xfrm>
          <a:custGeom>
            <a:avLst/>
            <a:gdLst>
              <a:gd name="T0" fmla="*/ 0 w 369"/>
              <a:gd name="T1" fmla="*/ 0 h 265"/>
              <a:gd name="T2" fmla="*/ 2147483646 w 369"/>
              <a:gd name="T3" fmla="*/ 2147483646 h 265"/>
              <a:gd name="T4" fmla="*/ 2147483646 w 369"/>
              <a:gd name="T5" fmla="*/ 2147483646 h 265"/>
              <a:gd name="T6" fmla="*/ 2147483646 w 369"/>
              <a:gd name="T7" fmla="*/ 2147483646 h 265"/>
              <a:gd name="T8" fmla="*/ 2147483646 w 369"/>
              <a:gd name="T9" fmla="*/ 2147483646 h 265"/>
              <a:gd name="T10" fmla="*/ 2147483646 w 369"/>
              <a:gd name="T11" fmla="*/ 2147483646 h 265"/>
              <a:gd name="T12" fmla="*/ 2147483646 w 369"/>
              <a:gd name="T13" fmla="*/ 0 h 265"/>
              <a:gd name="T14" fmla="*/ 2147483646 w 369"/>
              <a:gd name="T15" fmla="*/ 0 h 265"/>
              <a:gd name="T16" fmla="*/ 2147483646 w 369"/>
              <a:gd name="T17" fmla="*/ 0 h 265"/>
              <a:gd name="T18" fmla="*/ 0 w 369"/>
              <a:gd name="T19" fmla="*/ 0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9" h="265">
                <a:moveTo>
                  <a:pt x="0" y="0"/>
                </a:moveTo>
                <a:lnTo>
                  <a:pt x="105" y="106"/>
                </a:lnTo>
                <a:lnTo>
                  <a:pt x="105" y="264"/>
                </a:lnTo>
                <a:lnTo>
                  <a:pt x="210" y="238"/>
                </a:lnTo>
                <a:lnTo>
                  <a:pt x="368" y="238"/>
                </a:lnTo>
                <a:lnTo>
                  <a:pt x="315" y="158"/>
                </a:lnTo>
                <a:lnTo>
                  <a:pt x="263" y="0"/>
                </a:lnTo>
                <a:lnTo>
                  <a:pt x="132" y="0"/>
                </a:lnTo>
                <a:lnTo>
                  <a:pt x="62" y="0"/>
                </a:lnTo>
                <a:lnTo>
                  <a:pt x="0" y="0"/>
                </a:lnTo>
              </a:path>
            </a:pathLst>
          </a:custGeom>
          <a:solidFill>
            <a:srgbClr val="F5726F"/>
          </a:solidFill>
          <a:ln w="12700" cap="rnd" cmpd="sng">
            <a:solidFill>
              <a:srgbClr val="000000"/>
            </a:solidFill>
            <a:prstDash val="solid"/>
            <a:round/>
            <a:headEnd type="none" w="med" len="med"/>
            <a:tailEnd type="none" w="med" len="med"/>
          </a:ln>
        </p:spPr>
        <p:txBody>
          <a:bodyPr/>
          <a:lstStyle/>
          <a:p>
            <a:endParaRPr lang="en-US" sz="1350"/>
          </a:p>
        </p:txBody>
      </p:sp>
      <p:sp>
        <p:nvSpPr>
          <p:cNvPr id="11323" name="Freeform 62">
            <a:extLst>
              <a:ext uri="{FF2B5EF4-FFF2-40B4-BE49-F238E27FC236}">
                <a16:creationId xmlns:a16="http://schemas.microsoft.com/office/drawing/2014/main" id="{3E94374C-E6C0-4037-8DB1-2C806AC9E986}"/>
              </a:ext>
            </a:extLst>
          </p:cNvPr>
          <p:cNvSpPr>
            <a:spLocks/>
          </p:cNvSpPr>
          <p:nvPr/>
        </p:nvSpPr>
        <p:spPr bwMode="auto">
          <a:xfrm>
            <a:off x="4492229" y="2214563"/>
            <a:ext cx="283369" cy="283369"/>
          </a:xfrm>
          <a:custGeom>
            <a:avLst/>
            <a:gdLst>
              <a:gd name="T0" fmla="*/ 0 w 317"/>
              <a:gd name="T1" fmla="*/ 0 h 317"/>
              <a:gd name="T2" fmla="*/ 0 w 317"/>
              <a:gd name="T3" fmla="*/ 2147483646 h 317"/>
              <a:gd name="T4" fmla="*/ 2147483646 w 317"/>
              <a:gd name="T5" fmla="*/ 2147483646 h 317"/>
              <a:gd name="T6" fmla="*/ 2147483646 w 317"/>
              <a:gd name="T7" fmla="*/ 2147483646 h 317"/>
              <a:gd name="T8" fmla="*/ 2147483646 w 317"/>
              <a:gd name="T9" fmla="*/ 2147483646 h 317"/>
              <a:gd name="T10" fmla="*/ 2147483646 w 317"/>
              <a:gd name="T11" fmla="*/ 2147483646 h 317"/>
              <a:gd name="T12" fmla="*/ 2147483646 w 317"/>
              <a:gd name="T13" fmla="*/ 0 h 317"/>
              <a:gd name="T14" fmla="*/ 0 w 317"/>
              <a:gd name="T15" fmla="*/ 0 h 3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7" h="317">
                <a:moveTo>
                  <a:pt x="0" y="0"/>
                </a:moveTo>
                <a:lnTo>
                  <a:pt x="0" y="316"/>
                </a:lnTo>
                <a:lnTo>
                  <a:pt x="316" y="316"/>
                </a:lnTo>
                <a:lnTo>
                  <a:pt x="316" y="26"/>
                </a:lnTo>
                <a:lnTo>
                  <a:pt x="157" y="26"/>
                </a:lnTo>
                <a:lnTo>
                  <a:pt x="78" y="9"/>
                </a:lnTo>
                <a:lnTo>
                  <a:pt x="35" y="0"/>
                </a:lnTo>
                <a:lnTo>
                  <a:pt x="0" y="0"/>
                </a:lnTo>
              </a:path>
            </a:pathLst>
          </a:custGeom>
          <a:solidFill>
            <a:srgbClr val="B7DBF3"/>
          </a:solidFill>
          <a:ln w="12700" cap="rnd" cmpd="sng">
            <a:solidFill>
              <a:srgbClr val="000000"/>
            </a:solidFill>
            <a:prstDash val="solid"/>
            <a:round/>
            <a:headEnd type="none" w="med" len="med"/>
            <a:tailEnd type="none" w="med" len="med"/>
          </a:ln>
        </p:spPr>
        <p:txBody>
          <a:bodyPr/>
          <a:lstStyle/>
          <a:p>
            <a:endParaRPr lang="en-US" sz="1350"/>
          </a:p>
        </p:txBody>
      </p:sp>
      <p:sp>
        <p:nvSpPr>
          <p:cNvPr id="11324" name="Freeform 63">
            <a:extLst>
              <a:ext uri="{FF2B5EF4-FFF2-40B4-BE49-F238E27FC236}">
                <a16:creationId xmlns:a16="http://schemas.microsoft.com/office/drawing/2014/main" id="{BCE4039E-E75A-402C-9214-31688580CA0C}"/>
              </a:ext>
            </a:extLst>
          </p:cNvPr>
          <p:cNvSpPr>
            <a:spLocks/>
          </p:cNvSpPr>
          <p:nvPr/>
        </p:nvSpPr>
        <p:spPr bwMode="auto">
          <a:xfrm>
            <a:off x="4774407" y="2262188"/>
            <a:ext cx="332185" cy="235744"/>
          </a:xfrm>
          <a:custGeom>
            <a:avLst/>
            <a:gdLst>
              <a:gd name="T0" fmla="*/ 2147483646 w 371"/>
              <a:gd name="T1" fmla="*/ 0 h 264"/>
              <a:gd name="T2" fmla="*/ 2147483646 w 371"/>
              <a:gd name="T3" fmla="*/ 2147483646 h 264"/>
              <a:gd name="T4" fmla="*/ 0 w 371"/>
              <a:gd name="T5" fmla="*/ 2147483646 h 264"/>
              <a:gd name="T6" fmla="*/ 0 w 371"/>
              <a:gd name="T7" fmla="*/ 2147483646 h 264"/>
              <a:gd name="T8" fmla="*/ 2147483646 w 371"/>
              <a:gd name="T9" fmla="*/ 2147483646 h 264"/>
              <a:gd name="T10" fmla="*/ 2147483646 w 371"/>
              <a:gd name="T11" fmla="*/ 2147483646 h 264"/>
              <a:gd name="T12" fmla="*/ 2147483646 w 371"/>
              <a:gd name="T13" fmla="*/ 2147483646 h 264"/>
              <a:gd name="T14" fmla="*/ 2147483646 w 371"/>
              <a:gd name="T15" fmla="*/ 2147483646 h 264"/>
              <a:gd name="T16" fmla="*/ 2147483646 w 371"/>
              <a:gd name="T17" fmla="*/ 2147483646 h 264"/>
              <a:gd name="T18" fmla="*/ 2147483646 w 371"/>
              <a:gd name="T19" fmla="*/ 0 h 264"/>
              <a:gd name="T20" fmla="*/ 2147483646 w 371"/>
              <a:gd name="T21" fmla="*/ 0 h 264"/>
              <a:gd name="T22" fmla="*/ 2147483646 w 371"/>
              <a:gd name="T23" fmla="*/ 0 h 264"/>
              <a:gd name="T24" fmla="*/ 2147483646 w 371"/>
              <a:gd name="T25" fmla="*/ 0 h 264"/>
              <a:gd name="T26" fmla="*/ 2147483646 w 371"/>
              <a:gd name="T27" fmla="*/ 0 h 2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1" h="264">
                <a:moveTo>
                  <a:pt x="185" y="0"/>
                </a:moveTo>
                <a:lnTo>
                  <a:pt x="185" y="26"/>
                </a:lnTo>
                <a:lnTo>
                  <a:pt x="0" y="26"/>
                </a:lnTo>
                <a:lnTo>
                  <a:pt x="0" y="263"/>
                </a:lnTo>
                <a:lnTo>
                  <a:pt x="132" y="263"/>
                </a:lnTo>
                <a:lnTo>
                  <a:pt x="238" y="185"/>
                </a:lnTo>
                <a:lnTo>
                  <a:pt x="344" y="263"/>
                </a:lnTo>
                <a:lnTo>
                  <a:pt x="370" y="211"/>
                </a:lnTo>
                <a:lnTo>
                  <a:pt x="317" y="185"/>
                </a:lnTo>
                <a:lnTo>
                  <a:pt x="370" y="0"/>
                </a:lnTo>
                <a:lnTo>
                  <a:pt x="273" y="0"/>
                </a:lnTo>
                <a:lnTo>
                  <a:pt x="229" y="0"/>
                </a:lnTo>
                <a:lnTo>
                  <a:pt x="194" y="0"/>
                </a:lnTo>
                <a:lnTo>
                  <a:pt x="185" y="0"/>
                </a:lnTo>
              </a:path>
            </a:pathLst>
          </a:custGeom>
          <a:solidFill>
            <a:srgbClr val="B7DBF3"/>
          </a:solidFill>
          <a:ln w="12700" cap="rnd" cmpd="sng">
            <a:solidFill>
              <a:srgbClr val="000000"/>
            </a:solidFill>
            <a:prstDash val="solid"/>
            <a:round/>
            <a:headEnd type="none" w="med" len="med"/>
            <a:tailEnd type="none" w="med" len="med"/>
          </a:ln>
        </p:spPr>
        <p:txBody>
          <a:bodyPr/>
          <a:lstStyle/>
          <a:p>
            <a:endParaRPr lang="en-US" sz="1350"/>
          </a:p>
        </p:txBody>
      </p:sp>
      <p:sp>
        <p:nvSpPr>
          <p:cNvPr id="11325" name="Freeform 64">
            <a:extLst>
              <a:ext uri="{FF2B5EF4-FFF2-40B4-BE49-F238E27FC236}">
                <a16:creationId xmlns:a16="http://schemas.microsoft.com/office/drawing/2014/main" id="{53E337B8-4D58-44B5-A7AC-06B8F3C08AB0}"/>
              </a:ext>
            </a:extLst>
          </p:cNvPr>
          <p:cNvSpPr>
            <a:spLocks/>
          </p:cNvSpPr>
          <p:nvPr/>
        </p:nvSpPr>
        <p:spPr bwMode="auto">
          <a:xfrm>
            <a:off x="4633912" y="2496742"/>
            <a:ext cx="377429" cy="307181"/>
          </a:xfrm>
          <a:custGeom>
            <a:avLst/>
            <a:gdLst>
              <a:gd name="T0" fmla="*/ 0 w 423"/>
              <a:gd name="T1" fmla="*/ 0 h 344"/>
              <a:gd name="T2" fmla="*/ 2147483646 w 423"/>
              <a:gd name="T3" fmla="*/ 2147483646 h 344"/>
              <a:gd name="T4" fmla="*/ 2147483646 w 423"/>
              <a:gd name="T5" fmla="*/ 2147483646 h 344"/>
              <a:gd name="T6" fmla="*/ 2147483646 w 423"/>
              <a:gd name="T7" fmla="*/ 2147483646 h 344"/>
              <a:gd name="T8" fmla="*/ 2147483646 w 423"/>
              <a:gd name="T9" fmla="*/ 2147483646 h 344"/>
              <a:gd name="T10" fmla="*/ 2147483646 w 423"/>
              <a:gd name="T11" fmla="*/ 2147483646 h 344"/>
              <a:gd name="T12" fmla="*/ 2147483646 w 423"/>
              <a:gd name="T13" fmla="*/ 2147483646 h 344"/>
              <a:gd name="T14" fmla="*/ 2147483646 w 423"/>
              <a:gd name="T15" fmla="*/ 2147483646 h 344"/>
              <a:gd name="T16" fmla="*/ 2147483646 w 423"/>
              <a:gd name="T17" fmla="*/ 2147483646 h 344"/>
              <a:gd name="T18" fmla="*/ 2147483646 w 423"/>
              <a:gd name="T19" fmla="*/ 2147483646 h 344"/>
              <a:gd name="T20" fmla="*/ 2147483646 w 423"/>
              <a:gd name="T21" fmla="*/ 0 h 344"/>
              <a:gd name="T22" fmla="*/ 2147483646 w 423"/>
              <a:gd name="T23" fmla="*/ 0 h 344"/>
              <a:gd name="T24" fmla="*/ 2147483646 w 423"/>
              <a:gd name="T25" fmla="*/ 0 h 344"/>
              <a:gd name="T26" fmla="*/ 2147483646 w 423"/>
              <a:gd name="T27" fmla="*/ 0 h 344"/>
              <a:gd name="T28" fmla="*/ 0 w 423"/>
              <a:gd name="T29" fmla="*/ 0 h 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3" h="344">
                <a:moveTo>
                  <a:pt x="0" y="0"/>
                </a:moveTo>
                <a:lnTo>
                  <a:pt x="53" y="158"/>
                </a:lnTo>
                <a:lnTo>
                  <a:pt x="106" y="237"/>
                </a:lnTo>
                <a:lnTo>
                  <a:pt x="132" y="317"/>
                </a:lnTo>
                <a:lnTo>
                  <a:pt x="185" y="343"/>
                </a:lnTo>
                <a:lnTo>
                  <a:pt x="317" y="237"/>
                </a:lnTo>
                <a:lnTo>
                  <a:pt x="422" y="237"/>
                </a:lnTo>
                <a:lnTo>
                  <a:pt x="343" y="185"/>
                </a:lnTo>
                <a:lnTo>
                  <a:pt x="369" y="158"/>
                </a:lnTo>
                <a:lnTo>
                  <a:pt x="290" y="53"/>
                </a:lnTo>
                <a:lnTo>
                  <a:pt x="290" y="0"/>
                </a:lnTo>
                <a:lnTo>
                  <a:pt x="141" y="0"/>
                </a:lnTo>
                <a:lnTo>
                  <a:pt x="70" y="0"/>
                </a:lnTo>
                <a:lnTo>
                  <a:pt x="9" y="0"/>
                </a:lnTo>
                <a:lnTo>
                  <a:pt x="0" y="0"/>
                </a:lnTo>
              </a:path>
            </a:pathLst>
          </a:custGeom>
          <a:solidFill>
            <a:srgbClr val="F5726F"/>
          </a:solidFill>
          <a:ln w="12700" cap="rnd" cmpd="sng">
            <a:solidFill>
              <a:srgbClr val="000000"/>
            </a:solidFill>
            <a:prstDash val="solid"/>
            <a:round/>
            <a:headEnd type="none" w="med" len="med"/>
            <a:tailEnd type="none" w="med" len="med"/>
          </a:ln>
        </p:spPr>
        <p:txBody>
          <a:bodyPr/>
          <a:lstStyle/>
          <a:p>
            <a:endParaRPr lang="en-US" sz="1350"/>
          </a:p>
        </p:txBody>
      </p:sp>
      <p:sp>
        <p:nvSpPr>
          <p:cNvPr id="11326" name="Freeform 65">
            <a:extLst>
              <a:ext uri="{FF2B5EF4-FFF2-40B4-BE49-F238E27FC236}">
                <a16:creationId xmlns:a16="http://schemas.microsoft.com/office/drawing/2014/main" id="{35302A61-F84D-4490-9A9B-C3FEBDD634E4}"/>
              </a:ext>
            </a:extLst>
          </p:cNvPr>
          <p:cNvSpPr>
            <a:spLocks/>
          </p:cNvSpPr>
          <p:nvPr/>
        </p:nvSpPr>
        <p:spPr bwMode="auto">
          <a:xfrm>
            <a:off x="4892279" y="2427685"/>
            <a:ext cx="189309" cy="210740"/>
          </a:xfrm>
          <a:custGeom>
            <a:avLst/>
            <a:gdLst>
              <a:gd name="T0" fmla="*/ 0 w 212"/>
              <a:gd name="T1" fmla="*/ 2147483646 h 237"/>
              <a:gd name="T2" fmla="*/ 0 w 212"/>
              <a:gd name="T3" fmla="*/ 2147483646 h 237"/>
              <a:gd name="T4" fmla="*/ 2147483646 w 212"/>
              <a:gd name="T5" fmla="*/ 2147483646 h 237"/>
              <a:gd name="T6" fmla="*/ 2147483646 w 212"/>
              <a:gd name="T7" fmla="*/ 2147483646 h 237"/>
              <a:gd name="T8" fmla="*/ 2147483646 w 212"/>
              <a:gd name="T9" fmla="*/ 0 h 237"/>
              <a:gd name="T10" fmla="*/ 2147483646 w 212"/>
              <a:gd name="T11" fmla="*/ 2147483646 h 237"/>
              <a:gd name="T12" fmla="*/ 2147483646 w 212"/>
              <a:gd name="T13" fmla="*/ 2147483646 h 237"/>
              <a:gd name="T14" fmla="*/ 0 w 212"/>
              <a:gd name="T15" fmla="*/ 2147483646 h 2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2" h="237">
                <a:moveTo>
                  <a:pt x="0" y="78"/>
                </a:moveTo>
                <a:lnTo>
                  <a:pt x="0" y="131"/>
                </a:lnTo>
                <a:lnTo>
                  <a:pt x="79" y="236"/>
                </a:lnTo>
                <a:lnTo>
                  <a:pt x="211" y="78"/>
                </a:lnTo>
                <a:lnTo>
                  <a:pt x="106" y="0"/>
                </a:lnTo>
                <a:lnTo>
                  <a:pt x="53" y="35"/>
                </a:lnTo>
                <a:lnTo>
                  <a:pt x="26" y="53"/>
                </a:lnTo>
                <a:lnTo>
                  <a:pt x="0" y="78"/>
                </a:lnTo>
              </a:path>
            </a:pathLst>
          </a:custGeom>
          <a:solidFill>
            <a:srgbClr val="F5726F"/>
          </a:solidFill>
          <a:ln w="12700" cap="rnd" cmpd="sng">
            <a:solidFill>
              <a:srgbClr val="000000"/>
            </a:solidFill>
            <a:prstDash val="solid"/>
            <a:round/>
            <a:headEnd type="none" w="med" len="med"/>
            <a:tailEnd type="none" w="med" len="med"/>
          </a:ln>
        </p:spPr>
        <p:txBody>
          <a:bodyPr/>
          <a:lstStyle/>
          <a:p>
            <a:endParaRPr lang="en-US" sz="1350"/>
          </a:p>
        </p:txBody>
      </p:sp>
      <p:sp>
        <p:nvSpPr>
          <p:cNvPr id="11327" name="Freeform 66">
            <a:extLst>
              <a:ext uri="{FF2B5EF4-FFF2-40B4-BE49-F238E27FC236}">
                <a16:creationId xmlns:a16="http://schemas.microsoft.com/office/drawing/2014/main" id="{BB00E6A6-FA84-40E3-A776-979550663A0D}"/>
              </a:ext>
            </a:extLst>
          </p:cNvPr>
          <p:cNvSpPr>
            <a:spLocks/>
          </p:cNvSpPr>
          <p:nvPr/>
        </p:nvSpPr>
        <p:spPr bwMode="auto">
          <a:xfrm>
            <a:off x="4939904" y="2450307"/>
            <a:ext cx="377428" cy="259556"/>
          </a:xfrm>
          <a:custGeom>
            <a:avLst/>
            <a:gdLst>
              <a:gd name="T0" fmla="*/ 2147483646 w 422"/>
              <a:gd name="T1" fmla="*/ 0 h 291"/>
              <a:gd name="T2" fmla="*/ 2147483646 w 422"/>
              <a:gd name="T3" fmla="*/ 2147483646 h 291"/>
              <a:gd name="T4" fmla="*/ 2147483646 w 422"/>
              <a:gd name="T5" fmla="*/ 2147483646 h 291"/>
              <a:gd name="T6" fmla="*/ 0 w 422"/>
              <a:gd name="T7" fmla="*/ 2147483646 h 291"/>
              <a:gd name="T8" fmla="*/ 2147483646 w 422"/>
              <a:gd name="T9" fmla="*/ 2147483646 h 291"/>
              <a:gd name="T10" fmla="*/ 2147483646 w 422"/>
              <a:gd name="T11" fmla="*/ 2147483646 h 291"/>
              <a:gd name="T12" fmla="*/ 2147483646 w 422"/>
              <a:gd name="T13" fmla="*/ 2147483646 h 291"/>
              <a:gd name="T14" fmla="*/ 2147483646 w 422"/>
              <a:gd name="T15" fmla="*/ 2147483646 h 291"/>
              <a:gd name="T16" fmla="*/ 2147483646 w 422"/>
              <a:gd name="T17" fmla="*/ 2147483646 h 291"/>
              <a:gd name="T18" fmla="*/ 2147483646 w 422"/>
              <a:gd name="T19" fmla="*/ 2147483646 h 291"/>
              <a:gd name="T20" fmla="*/ 2147483646 w 422"/>
              <a:gd name="T21" fmla="*/ 0 h 291"/>
              <a:gd name="T22" fmla="*/ 2147483646 w 422"/>
              <a:gd name="T23" fmla="*/ 0 h 2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2" h="291">
                <a:moveTo>
                  <a:pt x="185" y="0"/>
                </a:moveTo>
                <a:lnTo>
                  <a:pt x="158" y="52"/>
                </a:lnTo>
                <a:lnTo>
                  <a:pt x="26" y="211"/>
                </a:lnTo>
                <a:lnTo>
                  <a:pt x="0" y="237"/>
                </a:lnTo>
                <a:lnTo>
                  <a:pt x="79" y="290"/>
                </a:lnTo>
                <a:lnTo>
                  <a:pt x="264" y="237"/>
                </a:lnTo>
                <a:lnTo>
                  <a:pt x="368" y="237"/>
                </a:lnTo>
                <a:lnTo>
                  <a:pt x="421" y="184"/>
                </a:lnTo>
                <a:lnTo>
                  <a:pt x="317" y="26"/>
                </a:lnTo>
                <a:lnTo>
                  <a:pt x="246" y="9"/>
                </a:lnTo>
                <a:lnTo>
                  <a:pt x="211" y="0"/>
                </a:lnTo>
                <a:lnTo>
                  <a:pt x="185" y="0"/>
                </a:lnTo>
              </a:path>
            </a:pathLst>
          </a:custGeom>
          <a:solidFill>
            <a:srgbClr val="F5726F"/>
          </a:solidFill>
          <a:ln w="12700" cap="rnd" cmpd="sng">
            <a:solidFill>
              <a:srgbClr val="000000"/>
            </a:solidFill>
            <a:prstDash val="solid"/>
            <a:round/>
            <a:headEnd type="none" w="med" len="med"/>
            <a:tailEnd type="none" w="med" len="med"/>
          </a:ln>
        </p:spPr>
        <p:txBody>
          <a:bodyPr/>
          <a:lstStyle/>
          <a:p>
            <a:endParaRPr lang="en-US" sz="1350"/>
          </a:p>
        </p:txBody>
      </p:sp>
      <p:sp>
        <p:nvSpPr>
          <p:cNvPr id="11328" name="Freeform 67">
            <a:extLst>
              <a:ext uri="{FF2B5EF4-FFF2-40B4-BE49-F238E27FC236}">
                <a16:creationId xmlns:a16="http://schemas.microsoft.com/office/drawing/2014/main" id="{976987F3-FFF6-414A-847D-6027A093443F}"/>
              </a:ext>
            </a:extLst>
          </p:cNvPr>
          <p:cNvSpPr>
            <a:spLocks/>
          </p:cNvSpPr>
          <p:nvPr/>
        </p:nvSpPr>
        <p:spPr bwMode="auto">
          <a:xfrm>
            <a:off x="4704160" y="2802732"/>
            <a:ext cx="166688" cy="283369"/>
          </a:xfrm>
          <a:custGeom>
            <a:avLst/>
            <a:gdLst>
              <a:gd name="T0" fmla="*/ 2147483646 w 186"/>
              <a:gd name="T1" fmla="*/ 0 h 317"/>
              <a:gd name="T2" fmla="*/ 2147483646 w 186"/>
              <a:gd name="T3" fmla="*/ 2147483646 h 317"/>
              <a:gd name="T4" fmla="*/ 2147483646 w 186"/>
              <a:gd name="T5" fmla="*/ 2147483646 h 317"/>
              <a:gd name="T6" fmla="*/ 0 w 186"/>
              <a:gd name="T7" fmla="*/ 2147483646 h 317"/>
              <a:gd name="T8" fmla="*/ 2147483646 w 186"/>
              <a:gd name="T9" fmla="*/ 2147483646 h 317"/>
              <a:gd name="T10" fmla="*/ 2147483646 w 186"/>
              <a:gd name="T11" fmla="*/ 2147483646 h 317"/>
              <a:gd name="T12" fmla="*/ 2147483646 w 186"/>
              <a:gd name="T13" fmla="*/ 2147483646 h 317"/>
              <a:gd name="T14" fmla="*/ 2147483646 w 186"/>
              <a:gd name="T15" fmla="*/ 2147483646 h 317"/>
              <a:gd name="T16" fmla="*/ 2147483646 w 186"/>
              <a:gd name="T17" fmla="*/ 2147483646 h 317"/>
              <a:gd name="T18" fmla="*/ 2147483646 w 186"/>
              <a:gd name="T19" fmla="*/ 0 h 3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6" h="317">
                <a:moveTo>
                  <a:pt x="106" y="0"/>
                </a:moveTo>
                <a:lnTo>
                  <a:pt x="53" y="25"/>
                </a:lnTo>
                <a:lnTo>
                  <a:pt x="53" y="105"/>
                </a:lnTo>
                <a:lnTo>
                  <a:pt x="0" y="184"/>
                </a:lnTo>
                <a:lnTo>
                  <a:pt x="106" y="316"/>
                </a:lnTo>
                <a:lnTo>
                  <a:pt x="185" y="184"/>
                </a:lnTo>
                <a:lnTo>
                  <a:pt x="185" y="78"/>
                </a:lnTo>
                <a:lnTo>
                  <a:pt x="141" y="34"/>
                </a:lnTo>
                <a:lnTo>
                  <a:pt x="123" y="17"/>
                </a:lnTo>
                <a:lnTo>
                  <a:pt x="106" y="0"/>
                </a:lnTo>
              </a:path>
            </a:pathLst>
          </a:custGeom>
          <a:solidFill>
            <a:srgbClr val="F5726F"/>
          </a:solidFill>
          <a:ln w="12700" cap="rnd" cmpd="sng">
            <a:solidFill>
              <a:srgbClr val="000000"/>
            </a:solidFill>
            <a:prstDash val="solid"/>
            <a:round/>
            <a:headEnd type="none" w="med" len="med"/>
            <a:tailEnd type="none" w="med" len="med"/>
          </a:ln>
        </p:spPr>
        <p:txBody>
          <a:bodyPr/>
          <a:lstStyle/>
          <a:p>
            <a:endParaRPr lang="en-US" sz="1350"/>
          </a:p>
        </p:txBody>
      </p:sp>
      <p:sp>
        <p:nvSpPr>
          <p:cNvPr id="11329" name="Freeform 68">
            <a:extLst>
              <a:ext uri="{FF2B5EF4-FFF2-40B4-BE49-F238E27FC236}">
                <a16:creationId xmlns:a16="http://schemas.microsoft.com/office/drawing/2014/main" id="{E835B619-2DE1-48B6-B0AE-138AC19953A0}"/>
              </a:ext>
            </a:extLst>
          </p:cNvPr>
          <p:cNvSpPr>
            <a:spLocks/>
          </p:cNvSpPr>
          <p:nvPr/>
        </p:nvSpPr>
        <p:spPr bwMode="auto">
          <a:xfrm>
            <a:off x="4798219" y="2709862"/>
            <a:ext cx="236935" cy="234554"/>
          </a:xfrm>
          <a:custGeom>
            <a:avLst/>
            <a:gdLst>
              <a:gd name="T0" fmla="*/ 0 w 265"/>
              <a:gd name="T1" fmla="*/ 2147483646 h 263"/>
              <a:gd name="T2" fmla="*/ 2147483646 w 265"/>
              <a:gd name="T3" fmla="*/ 2147483646 h 263"/>
              <a:gd name="T4" fmla="*/ 2147483646 w 265"/>
              <a:gd name="T5" fmla="*/ 2147483646 h 263"/>
              <a:gd name="T6" fmla="*/ 2147483646 w 265"/>
              <a:gd name="T7" fmla="*/ 2147483646 h 263"/>
              <a:gd name="T8" fmla="*/ 2147483646 w 265"/>
              <a:gd name="T9" fmla="*/ 2147483646 h 263"/>
              <a:gd name="T10" fmla="*/ 2147483646 w 265"/>
              <a:gd name="T11" fmla="*/ 2147483646 h 263"/>
              <a:gd name="T12" fmla="*/ 2147483646 w 265"/>
              <a:gd name="T13" fmla="*/ 0 h 263"/>
              <a:gd name="T14" fmla="*/ 2147483646 w 265"/>
              <a:gd name="T15" fmla="*/ 0 h 263"/>
              <a:gd name="T16" fmla="*/ 2147483646 w 265"/>
              <a:gd name="T17" fmla="*/ 2147483646 h 263"/>
              <a:gd name="T18" fmla="*/ 2147483646 w 265"/>
              <a:gd name="T19" fmla="*/ 2147483646 h 263"/>
              <a:gd name="T20" fmla="*/ 0 w 265"/>
              <a:gd name="T21" fmla="*/ 2147483646 h 2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5" h="263">
                <a:moveTo>
                  <a:pt x="0" y="105"/>
                </a:moveTo>
                <a:lnTo>
                  <a:pt x="79" y="183"/>
                </a:lnTo>
                <a:lnTo>
                  <a:pt x="79" y="262"/>
                </a:lnTo>
                <a:lnTo>
                  <a:pt x="185" y="262"/>
                </a:lnTo>
                <a:lnTo>
                  <a:pt x="264" y="157"/>
                </a:lnTo>
                <a:lnTo>
                  <a:pt x="238" y="79"/>
                </a:lnTo>
                <a:lnTo>
                  <a:pt x="211" y="0"/>
                </a:lnTo>
                <a:lnTo>
                  <a:pt x="132" y="0"/>
                </a:lnTo>
                <a:lnTo>
                  <a:pt x="62" y="53"/>
                </a:lnTo>
                <a:lnTo>
                  <a:pt x="26" y="79"/>
                </a:lnTo>
                <a:lnTo>
                  <a:pt x="0" y="105"/>
                </a:lnTo>
              </a:path>
            </a:pathLst>
          </a:custGeom>
          <a:solidFill>
            <a:srgbClr val="F5726F"/>
          </a:solidFill>
          <a:ln w="12700" cap="rnd" cmpd="sng">
            <a:solidFill>
              <a:schemeClr val="tx1"/>
            </a:solidFill>
            <a:prstDash val="solid"/>
            <a:round/>
            <a:headEnd type="none" w="med" len="med"/>
            <a:tailEnd type="none" w="med" len="med"/>
          </a:ln>
        </p:spPr>
        <p:txBody>
          <a:bodyPr/>
          <a:lstStyle/>
          <a:p>
            <a:endParaRPr lang="en-US" sz="1350"/>
          </a:p>
        </p:txBody>
      </p:sp>
      <p:sp>
        <p:nvSpPr>
          <p:cNvPr id="11330" name="Freeform 69" descr="Solid diamond">
            <a:extLst>
              <a:ext uri="{FF2B5EF4-FFF2-40B4-BE49-F238E27FC236}">
                <a16:creationId xmlns:a16="http://schemas.microsoft.com/office/drawing/2014/main" id="{759DF09B-6A84-4C24-A400-CC981F13591C}"/>
              </a:ext>
            </a:extLst>
          </p:cNvPr>
          <p:cNvSpPr>
            <a:spLocks/>
          </p:cNvSpPr>
          <p:nvPr/>
        </p:nvSpPr>
        <p:spPr bwMode="auto">
          <a:xfrm>
            <a:off x="4987529" y="2662237"/>
            <a:ext cx="353615" cy="282179"/>
          </a:xfrm>
          <a:custGeom>
            <a:avLst/>
            <a:gdLst>
              <a:gd name="T0" fmla="*/ 0 w 396"/>
              <a:gd name="T1" fmla="*/ 2147483646 h 316"/>
              <a:gd name="T2" fmla="*/ 2147483646 w 396"/>
              <a:gd name="T3" fmla="*/ 2147483646 h 316"/>
              <a:gd name="T4" fmla="*/ 2147483646 w 396"/>
              <a:gd name="T5" fmla="*/ 2147483646 h 316"/>
              <a:gd name="T6" fmla="*/ 2147483646 w 396"/>
              <a:gd name="T7" fmla="*/ 2147483646 h 316"/>
              <a:gd name="T8" fmla="*/ 2147483646 w 396"/>
              <a:gd name="T9" fmla="*/ 2147483646 h 316"/>
              <a:gd name="T10" fmla="*/ 2147483646 w 396"/>
              <a:gd name="T11" fmla="*/ 2147483646 h 316"/>
              <a:gd name="T12" fmla="*/ 2147483646 w 396"/>
              <a:gd name="T13" fmla="*/ 2147483646 h 316"/>
              <a:gd name="T14" fmla="*/ 2147483646 w 396"/>
              <a:gd name="T15" fmla="*/ 0 h 316"/>
              <a:gd name="T16" fmla="*/ 2147483646 w 396"/>
              <a:gd name="T17" fmla="*/ 0 h 316"/>
              <a:gd name="T18" fmla="*/ 2147483646 w 396"/>
              <a:gd name="T19" fmla="*/ 2147483646 h 316"/>
              <a:gd name="T20" fmla="*/ 2147483646 w 396"/>
              <a:gd name="T21" fmla="*/ 2147483646 h 316"/>
              <a:gd name="T22" fmla="*/ 0 w 396"/>
              <a:gd name="T23" fmla="*/ 2147483646 h 3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6" h="316">
                <a:moveTo>
                  <a:pt x="0" y="53"/>
                </a:moveTo>
                <a:lnTo>
                  <a:pt x="53" y="210"/>
                </a:lnTo>
                <a:lnTo>
                  <a:pt x="132" y="262"/>
                </a:lnTo>
                <a:lnTo>
                  <a:pt x="132" y="315"/>
                </a:lnTo>
                <a:lnTo>
                  <a:pt x="395" y="289"/>
                </a:lnTo>
                <a:lnTo>
                  <a:pt x="290" y="183"/>
                </a:lnTo>
                <a:lnTo>
                  <a:pt x="290" y="105"/>
                </a:lnTo>
                <a:lnTo>
                  <a:pt x="316" y="0"/>
                </a:lnTo>
                <a:lnTo>
                  <a:pt x="211" y="0"/>
                </a:lnTo>
                <a:lnTo>
                  <a:pt x="26" y="53"/>
                </a:lnTo>
                <a:lnTo>
                  <a:pt x="9" y="53"/>
                </a:lnTo>
                <a:lnTo>
                  <a:pt x="0" y="53"/>
                </a:lnTo>
              </a:path>
            </a:pathLst>
          </a:custGeom>
          <a:solidFill>
            <a:srgbClr val="F5726F"/>
          </a:solidFill>
          <a:ln w="12700" cap="rnd" cmpd="sng">
            <a:solidFill>
              <a:srgbClr val="000000"/>
            </a:solidFill>
            <a:prstDash val="solid"/>
            <a:round/>
            <a:headEnd type="none" w="med" len="med"/>
            <a:tailEnd type="none" w="med" len="med"/>
          </a:ln>
        </p:spPr>
        <p:txBody>
          <a:bodyPr/>
          <a:lstStyle/>
          <a:p>
            <a:endParaRPr lang="en-US" sz="1350"/>
          </a:p>
        </p:txBody>
      </p:sp>
      <p:sp>
        <p:nvSpPr>
          <p:cNvPr id="11331" name="Freeform 70" descr="Solid diamond">
            <a:extLst>
              <a:ext uri="{FF2B5EF4-FFF2-40B4-BE49-F238E27FC236}">
                <a16:creationId xmlns:a16="http://schemas.microsoft.com/office/drawing/2014/main" id="{24E51CC9-4B28-4EE0-8745-F3219C9D2B57}"/>
              </a:ext>
            </a:extLst>
          </p:cNvPr>
          <p:cNvSpPr>
            <a:spLocks/>
          </p:cNvSpPr>
          <p:nvPr/>
        </p:nvSpPr>
        <p:spPr bwMode="auto">
          <a:xfrm>
            <a:off x="5223273" y="2284810"/>
            <a:ext cx="353615" cy="378619"/>
          </a:xfrm>
          <a:custGeom>
            <a:avLst/>
            <a:gdLst>
              <a:gd name="T0" fmla="*/ 0 w 396"/>
              <a:gd name="T1" fmla="*/ 2147483646 h 423"/>
              <a:gd name="T2" fmla="*/ 2147483646 w 396"/>
              <a:gd name="T3" fmla="*/ 2147483646 h 423"/>
              <a:gd name="T4" fmla="*/ 2147483646 w 396"/>
              <a:gd name="T5" fmla="*/ 2147483646 h 423"/>
              <a:gd name="T6" fmla="*/ 2147483646 w 396"/>
              <a:gd name="T7" fmla="*/ 2147483646 h 423"/>
              <a:gd name="T8" fmla="*/ 2147483646 w 396"/>
              <a:gd name="T9" fmla="*/ 2147483646 h 423"/>
              <a:gd name="T10" fmla="*/ 2147483646 w 396"/>
              <a:gd name="T11" fmla="*/ 2147483646 h 423"/>
              <a:gd name="T12" fmla="*/ 2147483646 w 396"/>
              <a:gd name="T13" fmla="*/ 2147483646 h 423"/>
              <a:gd name="T14" fmla="*/ 2147483646 w 396"/>
              <a:gd name="T15" fmla="*/ 2147483646 h 423"/>
              <a:gd name="T16" fmla="*/ 2147483646 w 396"/>
              <a:gd name="T17" fmla="*/ 0 h 423"/>
              <a:gd name="T18" fmla="*/ 2147483646 w 396"/>
              <a:gd name="T19" fmla="*/ 2147483646 h 423"/>
              <a:gd name="T20" fmla="*/ 2147483646 w 396"/>
              <a:gd name="T21" fmla="*/ 2147483646 h 423"/>
              <a:gd name="T22" fmla="*/ 2147483646 w 396"/>
              <a:gd name="T23" fmla="*/ 2147483646 h 423"/>
              <a:gd name="T24" fmla="*/ 0 w 396"/>
              <a:gd name="T25" fmla="*/ 2147483646 h 423"/>
              <a:gd name="T26" fmla="*/ 0 w 396"/>
              <a:gd name="T27" fmla="*/ 2147483646 h 4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6" h="423">
                <a:moveTo>
                  <a:pt x="0" y="212"/>
                </a:moveTo>
                <a:lnTo>
                  <a:pt x="105" y="369"/>
                </a:lnTo>
                <a:lnTo>
                  <a:pt x="157" y="422"/>
                </a:lnTo>
                <a:lnTo>
                  <a:pt x="263" y="396"/>
                </a:lnTo>
                <a:lnTo>
                  <a:pt x="342" y="316"/>
                </a:lnTo>
                <a:lnTo>
                  <a:pt x="395" y="159"/>
                </a:lnTo>
                <a:lnTo>
                  <a:pt x="342" y="159"/>
                </a:lnTo>
                <a:lnTo>
                  <a:pt x="316" y="53"/>
                </a:lnTo>
                <a:lnTo>
                  <a:pt x="289" y="0"/>
                </a:lnTo>
                <a:lnTo>
                  <a:pt x="157" y="79"/>
                </a:lnTo>
                <a:lnTo>
                  <a:pt x="78" y="141"/>
                </a:lnTo>
                <a:lnTo>
                  <a:pt x="35" y="176"/>
                </a:lnTo>
                <a:lnTo>
                  <a:pt x="0" y="194"/>
                </a:lnTo>
                <a:lnTo>
                  <a:pt x="0" y="212"/>
                </a:lnTo>
              </a:path>
            </a:pathLst>
          </a:custGeom>
          <a:solidFill>
            <a:srgbClr val="F2B8E1"/>
          </a:solidFill>
          <a:ln w="12700" cap="rnd" cmpd="sng">
            <a:solidFill>
              <a:srgbClr val="000000"/>
            </a:solidFill>
            <a:prstDash val="solid"/>
            <a:round/>
            <a:headEnd type="none" w="med" len="med"/>
            <a:tailEnd type="none" w="med" len="med"/>
          </a:ln>
        </p:spPr>
        <p:txBody>
          <a:bodyPr/>
          <a:lstStyle/>
          <a:p>
            <a:endParaRPr lang="en-US" sz="1350"/>
          </a:p>
        </p:txBody>
      </p:sp>
      <p:sp>
        <p:nvSpPr>
          <p:cNvPr id="11332" name="Freeform 71" descr="Solid diamond">
            <a:extLst>
              <a:ext uri="{FF2B5EF4-FFF2-40B4-BE49-F238E27FC236}">
                <a16:creationId xmlns:a16="http://schemas.microsoft.com/office/drawing/2014/main" id="{B41AD411-8E8F-4F42-80FF-A5D7E5D93B14}"/>
              </a:ext>
            </a:extLst>
          </p:cNvPr>
          <p:cNvSpPr>
            <a:spLocks/>
          </p:cNvSpPr>
          <p:nvPr/>
        </p:nvSpPr>
        <p:spPr bwMode="auto">
          <a:xfrm>
            <a:off x="4798219" y="2849166"/>
            <a:ext cx="378619" cy="447675"/>
          </a:xfrm>
          <a:custGeom>
            <a:avLst/>
            <a:gdLst>
              <a:gd name="T0" fmla="*/ 2147483646 w 424"/>
              <a:gd name="T1" fmla="*/ 2147483646 h 501"/>
              <a:gd name="T2" fmla="*/ 2147483646 w 424"/>
              <a:gd name="T3" fmla="*/ 2147483646 h 501"/>
              <a:gd name="T4" fmla="*/ 0 w 424"/>
              <a:gd name="T5" fmla="*/ 2147483646 h 501"/>
              <a:gd name="T6" fmla="*/ 2147483646 w 424"/>
              <a:gd name="T7" fmla="*/ 2147483646 h 501"/>
              <a:gd name="T8" fmla="*/ 2147483646 w 424"/>
              <a:gd name="T9" fmla="*/ 2147483646 h 501"/>
              <a:gd name="T10" fmla="*/ 2147483646 w 424"/>
              <a:gd name="T11" fmla="*/ 2147483646 h 501"/>
              <a:gd name="T12" fmla="*/ 2147483646 w 424"/>
              <a:gd name="T13" fmla="*/ 2147483646 h 501"/>
              <a:gd name="T14" fmla="*/ 2147483646 w 424"/>
              <a:gd name="T15" fmla="*/ 2147483646 h 501"/>
              <a:gd name="T16" fmla="*/ 2147483646 w 424"/>
              <a:gd name="T17" fmla="*/ 2147483646 h 501"/>
              <a:gd name="T18" fmla="*/ 2147483646 w 424"/>
              <a:gd name="T19" fmla="*/ 0 h 501"/>
              <a:gd name="T20" fmla="*/ 2147483646 w 424"/>
              <a:gd name="T21" fmla="*/ 2147483646 h 501"/>
              <a:gd name="T22" fmla="*/ 2147483646 w 424"/>
              <a:gd name="T23" fmla="*/ 2147483646 h 501"/>
              <a:gd name="T24" fmla="*/ 2147483646 w 424"/>
              <a:gd name="T25" fmla="*/ 2147483646 h 501"/>
              <a:gd name="T26" fmla="*/ 2147483646 w 424"/>
              <a:gd name="T27" fmla="*/ 2147483646 h 5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4" h="501">
                <a:moveTo>
                  <a:pt x="79" y="105"/>
                </a:moveTo>
                <a:lnTo>
                  <a:pt x="79" y="132"/>
                </a:lnTo>
                <a:lnTo>
                  <a:pt x="0" y="264"/>
                </a:lnTo>
                <a:lnTo>
                  <a:pt x="264" y="500"/>
                </a:lnTo>
                <a:lnTo>
                  <a:pt x="317" y="395"/>
                </a:lnTo>
                <a:lnTo>
                  <a:pt x="397" y="342"/>
                </a:lnTo>
                <a:lnTo>
                  <a:pt x="423" y="211"/>
                </a:lnTo>
                <a:lnTo>
                  <a:pt x="344" y="105"/>
                </a:lnTo>
                <a:lnTo>
                  <a:pt x="344" y="53"/>
                </a:lnTo>
                <a:lnTo>
                  <a:pt x="264" y="0"/>
                </a:lnTo>
                <a:lnTo>
                  <a:pt x="185" y="105"/>
                </a:lnTo>
                <a:lnTo>
                  <a:pt x="132" y="105"/>
                </a:lnTo>
                <a:lnTo>
                  <a:pt x="106" y="105"/>
                </a:lnTo>
                <a:lnTo>
                  <a:pt x="79" y="105"/>
                </a:lnTo>
              </a:path>
            </a:pathLst>
          </a:custGeom>
          <a:solidFill>
            <a:srgbClr val="AEFCB5"/>
          </a:solidFill>
          <a:ln w="12700" cap="rnd" cmpd="sng">
            <a:solidFill>
              <a:srgbClr val="000000"/>
            </a:solidFill>
            <a:prstDash val="solid"/>
            <a:round/>
            <a:headEnd type="none" w="med" len="med"/>
            <a:tailEnd type="none" w="med" len="med"/>
          </a:ln>
        </p:spPr>
        <p:txBody>
          <a:bodyPr/>
          <a:lstStyle/>
          <a:p>
            <a:endParaRPr lang="en-US" sz="1350"/>
          </a:p>
        </p:txBody>
      </p:sp>
      <p:sp>
        <p:nvSpPr>
          <p:cNvPr id="11333" name="Freeform 72">
            <a:extLst>
              <a:ext uri="{FF2B5EF4-FFF2-40B4-BE49-F238E27FC236}">
                <a16:creationId xmlns:a16="http://schemas.microsoft.com/office/drawing/2014/main" id="{8B384F8B-1A3B-48EF-82FA-40AEEF0B38C7}"/>
              </a:ext>
            </a:extLst>
          </p:cNvPr>
          <p:cNvSpPr>
            <a:spLocks/>
          </p:cNvSpPr>
          <p:nvPr/>
        </p:nvSpPr>
        <p:spPr bwMode="auto">
          <a:xfrm>
            <a:off x="5105400" y="2920604"/>
            <a:ext cx="423863" cy="329803"/>
          </a:xfrm>
          <a:custGeom>
            <a:avLst/>
            <a:gdLst>
              <a:gd name="T0" fmla="*/ 0 w 475"/>
              <a:gd name="T1" fmla="*/ 2147483646 h 370"/>
              <a:gd name="T2" fmla="*/ 2147483646 w 475"/>
              <a:gd name="T3" fmla="*/ 2147483646 h 370"/>
              <a:gd name="T4" fmla="*/ 2147483646 w 475"/>
              <a:gd name="T5" fmla="*/ 2147483646 h 370"/>
              <a:gd name="T6" fmla="*/ 2147483646 w 475"/>
              <a:gd name="T7" fmla="*/ 2147483646 h 370"/>
              <a:gd name="T8" fmla="*/ 2147483646 w 475"/>
              <a:gd name="T9" fmla="*/ 2147483646 h 370"/>
              <a:gd name="T10" fmla="*/ 2147483646 w 475"/>
              <a:gd name="T11" fmla="*/ 2147483646 h 370"/>
              <a:gd name="T12" fmla="*/ 2147483646 w 475"/>
              <a:gd name="T13" fmla="*/ 2147483646 h 370"/>
              <a:gd name="T14" fmla="*/ 2147483646 w 475"/>
              <a:gd name="T15" fmla="*/ 2147483646 h 370"/>
              <a:gd name="T16" fmla="*/ 2147483646 w 475"/>
              <a:gd name="T17" fmla="*/ 2147483646 h 370"/>
              <a:gd name="T18" fmla="*/ 2147483646 w 475"/>
              <a:gd name="T19" fmla="*/ 2147483646 h 370"/>
              <a:gd name="T20" fmla="*/ 2147483646 w 475"/>
              <a:gd name="T21" fmla="*/ 0 h 370"/>
              <a:gd name="T22" fmla="*/ 2147483646 w 475"/>
              <a:gd name="T23" fmla="*/ 2147483646 h 370"/>
              <a:gd name="T24" fmla="*/ 2147483646 w 475"/>
              <a:gd name="T25" fmla="*/ 2147483646 h 370"/>
              <a:gd name="T26" fmla="*/ 2147483646 w 475"/>
              <a:gd name="T27" fmla="*/ 2147483646 h 370"/>
              <a:gd name="T28" fmla="*/ 0 w 475"/>
              <a:gd name="T29" fmla="*/ 2147483646 h 3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5" h="370">
                <a:moveTo>
                  <a:pt x="0" y="26"/>
                </a:moveTo>
                <a:lnTo>
                  <a:pt x="79" y="132"/>
                </a:lnTo>
                <a:lnTo>
                  <a:pt x="53" y="263"/>
                </a:lnTo>
                <a:lnTo>
                  <a:pt x="79" y="290"/>
                </a:lnTo>
                <a:lnTo>
                  <a:pt x="210" y="343"/>
                </a:lnTo>
                <a:lnTo>
                  <a:pt x="368" y="369"/>
                </a:lnTo>
                <a:lnTo>
                  <a:pt x="421" y="343"/>
                </a:lnTo>
                <a:lnTo>
                  <a:pt x="474" y="290"/>
                </a:lnTo>
                <a:lnTo>
                  <a:pt x="421" y="237"/>
                </a:lnTo>
                <a:lnTo>
                  <a:pt x="421" y="211"/>
                </a:lnTo>
                <a:lnTo>
                  <a:pt x="263" y="0"/>
                </a:lnTo>
                <a:lnTo>
                  <a:pt x="132" y="9"/>
                </a:lnTo>
                <a:lnTo>
                  <a:pt x="62" y="18"/>
                </a:lnTo>
                <a:lnTo>
                  <a:pt x="9" y="18"/>
                </a:lnTo>
                <a:lnTo>
                  <a:pt x="0" y="26"/>
                </a:lnTo>
              </a:path>
            </a:pathLst>
          </a:custGeom>
          <a:solidFill>
            <a:srgbClr val="AEFCB5"/>
          </a:solidFill>
          <a:ln w="12700" cap="rnd" cmpd="sng">
            <a:solidFill>
              <a:srgbClr val="000000"/>
            </a:solidFill>
            <a:prstDash val="solid"/>
            <a:round/>
            <a:headEnd type="none" w="med" len="med"/>
            <a:tailEnd type="none" w="med" len="med"/>
          </a:ln>
        </p:spPr>
        <p:txBody>
          <a:bodyPr/>
          <a:lstStyle/>
          <a:p>
            <a:endParaRPr lang="en-US" sz="1350"/>
          </a:p>
        </p:txBody>
      </p:sp>
      <p:sp>
        <p:nvSpPr>
          <p:cNvPr id="11334" name="Freeform 73" descr="Solid diamond">
            <a:extLst>
              <a:ext uri="{FF2B5EF4-FFF2-40B4-BE49-F238E27FC236}">
                <a16:creationId xmlns:a16="http://schemas.microsoft.com/office/drawing/2014/main" id="{0B97FBD1-01FC-42F7-9BE4-76F12AB71C7E}"/>
              </a:ext>
            </a:extLst>
          </p:cNvPr>
          <p:cNvSpPr>
            <a:spLocks/>
          </p:cNvSpPr>
          <p:nvPr/>
        </p:nvSpPr>
        <p:spPr bwMode="auto">
          <a:xfrm>
            <a:off x="5245894" y="2614613"/>
            <a:ext cx="305991" cy="495300"/>
          </a:xfrm>
          <a:custGeom>
            <a:avLst/>
            <a:gdLst>
              <a:gd name="T0" fmla="*/ 2147483646 w 343"/>
              <a:gd name="T1" fmla="*/ 0 h 554"/>
              <a:gd name="T2" fmla="*/ 2147483646 w 343"/>
              <a:gd name="T3" fmla="*/ 2147483646 h 554"/>
              <a:gd name="T4" fmla="*/ 0 w 343"/>
              <a:gd name="T5" fmla="*/ 2147483646 h 554"/>
              <a:gd name="T6" fmla="*/ 0 w 343"/>
              <a:gd name="T7" fmla="*/ 2147483646 h 554"/>
              <a:gd name="T8" fmla="*/ 2147483646 w 343"/>
              <a:gd name="T9" fmla="*/ 2147483646 h 554"/>
              <a:gd name="T10" fmla="*/ 2147483646 w 343"/>
              <a:gd name="T11" fmla="*/ 2147483646 h 554"/>
              <a:gd name="T12" fmla="*/ 2147483646 w 343"/>
              <a:gd name="T13" fmla="*/ 2147483646 h 554"/>
              <a:gd name="T14" fmla="*/ 2147483646 w 343"/>
              <a:gd name="T15" fmla="*/ 2147483646 h 554"/>
              <a:gd name="T16" fmla="*/ 2147483646 w 343"/>
              <a:gd name="T17" fmla="*/ 2147483646 h 554"/>
              <a:gd name="T18" fmla="*/ 2147483646 w 343"/>
              <a:gd name="T19" fmla="*/ 2147483646 h 554"/>
              <a:gd name="T20" fmla="*/ 2147483646 w 343"/>
              <a:gd name="T21" fmla="*/ 2147483646 h 554"/>
              <a:gd name="T22" fmla="*/ 2147483646 w 343"/>
              <a:gd name="T23" fmla="*/ 2147483646 h 554"/>
              <a:gd name="T24" fmla="*/ 2147483646 w 343"/>
              <a:gd name="T25" fmla="*/ 2147483646 h 554"/>
              <a:gd name="T26" fmla="*/ 2147483646 w 343"/>
              <a:gd name="T27" fmla="*/ 2147483646 h 554"/>
              <a:gd name="T28" fmla="*/ 2147483646 w 343"/>
              <a:gd name="T29" fmla="*/ 2147483646 h 554"/>
              <a:gd name="T30" fmla="*/ 2147483646 w 343"/>
              <a:gd name="T31" fmla="*/ 0 h 5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3" h="554">
                <a:moveTo>
                  <a:pt x="78" y="0"/>
                </a:moveTo>
                <a:lnTo>
                  <a:pt x="25" y="53"/>
                </a:lnTo>
                <a:lnTo>
                  <a:pt x="0" y="158"/>
                </a:lnTo>
                <a:lnTo>
                  <a:pt x="0" y="236"/>
                </a:lnTo>
                <a:lnTo>
                  <a:pt x="104" y="342"/>
                </a:lnTo>
                <a:lnTo>
                  <a:pt x="263" y="553"/>
                </a:lnTo>
                <a:lnTo>
                  <a:pt x="342" y="447"/>
                </a:lnTo>
                <a:lnTo>
                  <a:pt x="289" y="421"/>
                </a:lnTo>
                <a:lnTo>
                  <a:pt x="342" y="263"/>
                </a:lnTo>
                <a:lnTo>
                  <a:pt x="316" y="79"/>
                </a:lnTo>
                <a:lnTo>
                  <a:pt x="263" y="79"/>
                </a:lnTo>
                <a:lnTo>
                  <a:pt x="236" y="26"/>
                </a:lnTo>
                <a:lnTo>
                  <a:pt x="131" y="53"/>
                </a:lnTo>
                <a:lnTo>
                  <a:pt x="104" y="26"/>
                </a:lnTo>
                <a:lnTo>
                  <a:pt x="87" y="9"/>
                </a:lnTo>
                <a:lnTo>
                  <a:pt x="78" y="0"/>
                </a:lnTo>
              </a:path>
            </a:pathLst>
          </a:custGeom>
          <a:solidFill>
            <a:srgbClr val="AEFCB5"/>
          </a:solidFill>
          <a:ln w="12700" cap="rnd" cmpd="sng">
            <a:solidFill>
              <a:srgbClr val="000000"/>
            </a:solidFill>
            <a:prstDash val="solid"/>
            <a:round/>
            <a:headEnd type="none" w="med" len="med"/>
            <a:tailEnd type="none" w="med" len="med"/>
          </a:ln>
        </p:spPr>
        <p:txBody>
          <a:bodyPr/>
          <a:lstStyle/>
          <a:p>
            <a:endParaRPr lang="en-US" sz="1350"/>
          </a:p>
        </p:txBody>
      </p:sp>
      <p:sp>
        <p:nvSpPr>
          <p:cNvPr id="3143" name="Freeform 74">
            <a:extLst>
              <a:ext uri="{FF2B5EF4-FFF2-40B4-BE49-F238E27FC236}">
                <a16:creationId xmlns:a16="http://schemas.microsoft.com/office/drawing/2014/main" id="{DBA85144-2A50-40AF-874C-2E56FB85A267}"/>
              </a:ext>
            </a:extLst>
          </p:cNvPr>
          <p:cNvSpPr>
            <a:spLocks/>
          </p:cNvSpPr>
          <p:nvPr/>
        </p:nvSpPr>
        <p:spPr bwMode="auto">
          <a:xfrm>
            <a:off x="5457826" y="2427685"/>
            <a:ext cx="259556" cy="282178"/>
          </a:xfrm>
          <a:custGeom>
            <a:avLst/>
            <a:gdLst>
              <a:gd name="T0" fmla="*/ 0 w 291"/>
              <a:gd name="T1" fmla="*/ 376238 h 317"/>
              <a:gd name="T2" fmla="*/ 41275 w 291"/>
              <a:gd name="T3" fmla="*/ 460375 h 317"/>
              <a:gd name="T4" fmla="*/ 125413 w 291"/>
              <a:gd name="T5" fmla="*/ 460375 h 317"/>
              <a:gd name="T6" fmla="*/ 376238 w 291"/>
              <a:gd name="T7" fmla="*/ 501650 h 317"/>
              <a:gd name="T8" fmla="*/ 460375 w 291"/>
              <a:gd name="T9" fmla="*/ 460375 h 317"/>
              <a:gd name="T10" fmla="*/ 460375 w 291"/>
              <a:gd name="T11" fmla="*/ 249238 h 317"/>
              <a:gd name="T12" fmla="*/ 419100 w 291"/>
              <a:gd name="T13" fmla="*/ 0 h 317"/>
              <a:gd name="T14" fmla="*/ 209550 w 291"/>
              <a:gd name="T15" fmla="*/ 0 h 317"/>
              <a:gd name="T16" fmla="*/ 125413 w 291"/>
              <a:gd name="T17" fmla="*/ 249238 h 317"/>
              <a:gd name="T18" fmla="*/ 55563 w 291"/>
              <a:gd name="T19" fmla="*/ 306388 h 317"/>
              <a:gd name="T20" fmla="*/ 28575 w 291"/>
              <a:gd name="T21" fmla="*/ 333375 h 317"/>
              <a:gd name="T22" fmla="*/ 0 w 291"/>
              <a:gd name="T23" fmla="*/ 361950 h 317"/>
              <a:gd name="T24" fmla="*/ 0 w 291"/>
              <a:gd name="T25" fmla="*/ 376238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1" h="317">
                <a:moveTo>
                  <a:pt x="0" y="237"/>
                </a:moveTo>
                <a:lnTo>
                  <a:pt x="26" y="290"/>
                </a:lnTo>
                <a:lnTo>
                  <a:pt x="79" y="290"/>
                </a:lnTo>
                <a:lnTo>
                  <a:pt x="237" y="316"/>
                </a:lnTo>
                <a:lnTo>
                  <a:pt x="290" y="290"/>
                </a:lnTo>
                <a:lnTo>
                  <a:pt x="290" y="157"/>
                </a:lnTo>
                <a:lnTo>
                  <a:pt x="264" y="0"/>
                </a:lnTo>
                <a:lnTo>
                  <a:pt x="132" y="0"/>
                </a:lnTo>
                <a:lnTo>
                  <a:pt x="79" y="157"/>
                </a:lnTo>
                <a:lnTo>
                  <a:pt x="35" y="193"/>
                </a:lnTo>
                <a:lnTo>
                  <a:pt x="18" y="210"/>
                </a:lnTo>
                <a:lnTo>
                  <a:pt x="0" y="228"/>
                </a:lnTo>
                <a:lnTo>
                  <a:pt x="0" y="237"/>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336" name="Freeform 75" descr="Outlined diamond">
            <a:extLst>
              <a:ext uri="{FF2B5EF4-FFF2-40B4-BE49-F238E27FC236}">
                <a16:creationId xmlns:a16="http://schemas.microsoft.com/office/drawing/2014/main" id="{AD77185F-52CB-4452-BE46-2F09CF85D4F3}"/>
              </a:ext>
            </a:extLst>
          </p:cNvPr>
          <p:cNvSpPr>
            <a:spLocks/>
          </p:cNvSpPr>
          <p:nvPr/>
        </p:nvSpPr>
        <p:spPr bwMode="auto">
          <a:xfrm>
            <a:off x="5410200" y="1769269"/>
            <a:ext cx="236935" cy="235744"/>
          </a:xfrm>
          <a:custGeom>
            <a:avLst/>
            <a:gdLst>
              <a:gd name="T0" fmla="*/ 0 w 265"/>
              <a:gd name="T1" fmla="*/ 2147483646 h 264"/>
              <a:gd name="T2" fmla="*/ 2147483646 w 265"/>
              <a:gd name="T3" fmla="*/ 2147483646 h 264"/>
              <a:gd name="T4" fmla="*/ 2147483646 w 265"/>
              <a:gd name="T5" fmla="*/ 2147483646 h 264"/>
              <a:gd name="T6" fmla="*/ 2147483646 w 265"/>
              <a:gd name="T7" fmla="*/ 2147483646 h 264"/>
              <a:gd name="T8" fmla="*/ 2147483646 w 265"/>
              <a:gd name="T9" fmla="*/ 0 h 264"/>
              <a:gd name="T10" fmla="*/ 2147483646 w 265"/>
              <a:gd name="T11" fmla="*/ 2147483646 h 264"/>
              <a:gd name="T12" fmla="*/ 2147483646 w 265"/>
              <a:gd name="T13" fmla="*/ 2147483646 h 264"/>
              <a:gd name="T14" fmla="*/ 2147483646 w 265"/>
              <a:gd name="T15" fmla="*/ 2147483646 h 264"/>
              <a:gd name="T16" fmla="*/ 0 w 265"/>
              <a:gd name="T17" fmla="*/ 2147483646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5" h="264">
                <a:moveTo>
                  <a:pt x="0" y="26"/>
                </a:moveTo>
                <a:lnTo>
                  <a:pt x="53" y="210"/>
                </a:lnTo>
                <a:lnTo>
                  <a:pt x="211" y="263"/>
                </a:lnTo>
                <a:lnTo>
                  <a:pt x="264" y="184"/>
                </a:lnTo>
                <a:lnTo>
                  <a:pt x="264" y="0"/>
                </a:lnTo>
                <a:lnTo>
                  <a:pt x="132" y="9"/>
                </a:lnTo>
                <a:lnTo>
                  <a:pt x="62" y="18"/>
                </a:lnTo>
                <a:lnTo>
                  <a:pt x="9" y="18"/>
                </a:lnTo>
                <a:lnTo>
                  <a:pt x="0" y="26"/>
                </a:lnTo>
              </a:path>
            </a:pathLst>
          </a:custGeom>
          <a:solidFill>
            <a:srgbClr val="F2B8E1"/>
          </a:solidFill>
          <a:ln w="12700" cap="rnd" cmpd="sng">
            <a:solidFill>
              <a:srgbClr val="000000"/>
            </a:solidFill>
            <a:prstDash val="solid"/>
            <a:round/>
            <a:headEnd type="none" w="med" len="med"/>
            <a:tailEnd type="none" w="med" len="med"/>
          </a:ln>
        </p:spPr>
        <p:txBody>
          <a:bodyPr/>
          <a:lstStyle/>
          <a:p>
            <a:endParaRPr lang="en-US" sz="1350"/>
          </a:p>
        </p:txBody>
      </p:sp>
      <p:sp>
        <p:nvSpPr>
          <p:cNvPr id="11337" name="Freeform 76">
            <a:extLst>
              <a:ext uri="{FF2B5EF4-FFF2-40B4-BE49-F238E27FC236}">
                <a16:creationId xmlns:a16="http://schemas.microsoft.com/office/drawing/2014/main" id="{8D30132E-AB2B-4313-B8CF-E994CD572E12}"/>
              </a:ext>
            </a:extLst>
          </p:cNvPr>
          <p:cNvSpPr>
            <a:spLocks/>
          </p:cNvSpPr>
          <p:nvPr/>
        </p:nvSpPr>
        <p:spPr bwMode="auto">
          <a:xfrm>
            <a:off x="5599510" y="1791892"/>
            <a:ext cx="423863" cy="353615"/>
          </a:xfrm>
          <a:custGeom>
            <a:avLst/>
            <a:gdLst>
              <a:gd name="T0" fmla="*/ 2147483646 w 475"/>
              <a:gd name="T1" fmla="*/ 0 h 396"/>
              <a:gd name="T2" fmla="*/ 2147483646 w 475"/>
              <a:gd name="T3" fmla="*/ 2147483646 h 396"/>
              <a:gd name="T4" fmla="*/ 0 w 475"/>
              <a:gd name="T5" fmla="*/ 2147483646 h 396"/>
              <a:gd name="T6" fmla="*/ 2147483646 w 475"/>
              <a:gd name="T7" fmla="*/ 2147483646 h 396"/>
              <a:gd name="T8" fmla="*/ 2147483646 w 475"/>
              <a:gd name="T9" fmla="*/ 2147483646 h 396"/>
              <a:gd name="T10" fmla="*/ 2147483646 w 475"/>
              <a:gd name="T11" fmla="*/ 2147483646 h 396"/>
              <a:gd name="T12" fmla="*/ 2147483646 w 475"/>
              <a:gd name="T13" fmla="*/ 2147483646 h 396"/>
              <a:gd name="T14" fmla="*/ 2147483646 w 475"/>
              <a:gd name="T15" fmla="*/ 2147483646 h 396"/>
              <a:gd name="T16" fmla="*/ 2147483646 w 475"/>
              <a:gd name="T17" fmla="*/ 2147483646 h 396"/>
              <a:gd name="T18" fmla="*/ 2147483646 w 475"/>
              <a:gd name="T19" fmla="*/ 2147483646 h 396"/>
              <a:gd name="T20" fmla="*/ 2147483646 w 475"/>
              <a:gd name="T21" fmla="*/ 2147483646 h 396"/>
              <a:gd name="T22" fmla="*/ 2147483646 w 475"/>
              <a:gd name="T23" fmla="*/ 2147483646 h 396"/>
              <a:gd name="T24" fmla="*/ 2147483646 w 475"/>
              <a:gd name="T25" fmla="*/ 2147483646 h 396"/>
              <a:gd name="T26" fmla="*/ 2147483646 w 475"/>
              <a:gd name="T27" fmla="*/ 0 h 396"/>
              <a:gd name="T28" fmla="*/ 2147483646 w 475"/>
              <a:gd name="T29" fmla="*/ 0 h 3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5" h="396">
                <a:moveTo>
                  <a:pt x="53" y="0"/>
                </a:moveTo>
                <a:lnTo>
                  <a:pt x="53" y="157"/>
                </a:lnTo>
                <a:lnTo>
                  <a:pt x="0" y="237"/>
                </a:lnTo>
                <a:lnTo>
                  <a:pt x="185" y="289"/>
                </a:lnTo>
                <a:lnTo>
                  <a:pt x="370" y="395"/>
                </a:lnTo>
                <a:lnTo>
                  <a:pt x="421" y="342"/>
                </a:lnTo>
                <a:lnTo>
                  <a:pt x="474" y="316"/>
                </a:lnTo>
                <a:lnTo>
                  <a:pt x="448" y="263"/>
                </a:lnTo>
                <a:lnTo>
                  <a:pt x="343" y="157"/>
                </a:lnTo>
                <a:lnTo>
                  <a:pt x="264" y="131"/>
                </a:lnTo>
                <a:lnTo>
                  <a:pt x="264" y="79"/>
                </a:lnTo>
                <a:lnTo>
                  <a:pt x="158" y="26"/>
                </a:lnTo>
                <a:lnTo>
                  <a:pt x="106" y="9"/>
                </a:lnTo>
                <a:lnTo>
                  <a:pt x="79" y="0"/>
                </a:lnTo>
                <a:lnTo>
                  <a:pt x="53" y="0"/>
                </a:lnTo>
              </a:path>
            </a:pathLst>
          </a:custGeom>
          <a:solidFill>
            <a:srgbClr val="F2B8E1"/>
          </a:solidFill>
          <a:ln w="12700" cap="rnd" cmpd="sng">
            <a:solidFill>
              <a:srgbClr val="000000"/>
            </a:solidFill>
            <a:prstDash val="solid"/>
            <a:round/>
            <a:headEnd type="none" w="med" len="med"/>
            <a:tailEnd type="none" w="med" len="med"/>
          </a:ln>
        </p:spPr>
        <p:txBody>
          <a:bodyPr/>
          <a:lstStyle/>
          <a:p>
            <a:endParaRPr lang="en-US" sz="1350"/>
          </a:p>
        </p:txBody>
      </p:sp>
      <p:sp>
        <p:nvSpPr>
          <p:cNvPr id="11338" name="Freeform 77" descr="Outlined diamond">
            <a:extLst>
              <a:ext uri="{FF2B5EF4-FFF2-40B4-BE49-F238E27FC236}">
                <a16:creationId xmlns:a16="http://schemas.microsoft.com/office/drawing/2014/main" id="{11686C79-793A-4A18-BB88-A139336DECD1}"/>
              </a:ext>
            </a:extLst>
          </p:cNvPr>
          <p:cNvSpPr>
            <a:spLocks/>
          </p:cNvSpPr>
          <p:nvPr/>
        </p:nvSpPr>
        <p:spPr bwMode="auto">
          <a:xfrm>
            <a:off x="5649516" y="1772842"/>
            <a:ext cx="471488" cy="258365"/>
          </a:xfrm>
          <a:custGeom>
            <a:avLst/>
            <a:gdLst>
              <a:gd name="T0" fmla="*/ 0 w 528"/>
              <a:gd name="T1" fmla="*/ 0 h 290"/>
              <a:gd name="T2" fmla="*/ 0 w 528"/>
              <a:gd name="T3" fmla="*/ 2147483646 h 290"/>
              <a:gd name="T4" fmla="*/ 2147483646 w 528"/>
              <a:gd name="T5" fmla="*/ 2147483646 h 290"/>
              <a:gd name="T6" fmla="*/ 2147483646 w 528"/>
              <a:gd name="T7" fmla="*/ 2147483646 h 290"/>
              <a:gd name="T8" fmla="*/ 2147483646 w 528"/>
              <a:gd name="T9" fmla="*/ 2147483646 h 290"/>
              <a:gd name="T10" fmla="*/ 2147483646 w 528"/>
              <a:gd name="T11" fmla="*/ 2147483646 h 290"/>
              <a:gd name="T12" fmla="*/ 2147483646 w 528"/>
              <a:gd name="T13" fmla="*/ 2147483646 h 290"/>
              <a:gd name="T14" fmla="*/ 2147483646 w 528"/>
              <a:gd name="T15" fmla="*/ 2147483646 h 290"/>
              <a:gd name="T16" fmla="*/ 2147483646 w 528"/>
              <a:gd name="T17" fmla="*/ 2147483646 h 290"/>
              <a:gd name="T18" fmla="*/ 2147483646 w 528"/>
              <a:gd name="T19" fmla="*/ 2147483646 h 290"/>
              <a:gd name="T20" fmla="*/ 2147483646 w 528"/>
              <a:gd name="T21" fmla="*/ 0 h 290"/>
              <a:gd name="T22" fmla="*/ 2147483646 w 528"/>
              <a:gd name="T23" fmla="*/ 0 h 290"/>
              <a:gd name="T24" fmla="*/ 2147483646 w 528"/>
              <a:gd name="T25" fmla="*/ 0 h 290"/>
              <a:gd name="T26" fmla="*/ 0 w 528"/>
              <a:gd name="T27" fmla="*/ 0 h 2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8" h="290">
                <a:moveTo>
                  <a:pt x="0" y="0"/>
                </a:moveTo>
                <a:lnTo>
                  <a:pt x="0" y="26"/>
                </a:lnTo>
                <a:lnTo>
                  <a:pt x="106" y="53"/>
                </a:lnTo>
                <a:lnTo>
                  <a:pt x="211" y="105"/>
                </a:lnTo>
                <a:lnTo>
                  <a:pt x="211" y="157"/>
                </a:lnTo>
                <a:lnTo>
                  <a:pt x="290" y="184"/>
                </a:lnTo>
                <a:lnTo>
                  <a:pt x="395" y="289"/>
                </a:lnTo>
                <a:lnTo>
                  <a:pt x="421" y="210"/>
                </a:lnTo>
                <a:lnTo>
                  <a:pt x="474" y="53"/>
                </a:lnTo>
                <a:lnTo>
                  <a:pt x="527" y="26"/>
                </a:lnTo>
                <a:lnTo>
                  <a:pt x="448" y="0"/>
                </a:lnTo>
                <a:lnTo>
                  <a:pt x="220" y="0"/>
                </a:lnTo>
                <a:lnTo>
                  <a:pt x="106" y="0"/>
                </a:lnTo>
                <a:lnTo>
                  <a:pt x="0" y="0"/>
                </a:lnTo>
              </a:path>
            </a:pathLst>
          </a:custGeom>
          <a:solidFill>
            <a:srgbClr val="F2B8E1"/>
          </a:solidFill>
          <a:ln w="12700" cap="rnd" cmpd="sng">
            <a:solidFill>
              <a:srgbClr val="000000"/>
            </a:solidFill>
            <a:prstDash val="solid"/>
            <a:round/>
            <a:headEnd type="none" w="med" len="med"/>
            <a:tailEnd type="none" w="med" len="med"/>
          </a:ln>
        </p:spPr>
        <p:txBody>
          <a:bodyPr/>
          <a:lstStyle/>
          <a:p>
            <a:endParaRPr lang="en-US" sz="1350"/>
          </a:p>
        </p:txBody>
      </p:sp>
      <p:sp>
        <p:nvSpPr>
          <p:cNvPr id="11339" name="Freeform 78" descr="Dashed horizontal">
            <a:extLst>
              <a:ext uri="{FF2B5EF4-FFF2-40B4-BE49-F238E27FC236}">
                <a16:creationId xmlns:a16="http://schemas.microsoft.com/office/drawing/2014/main" id="{CF0F3878-5303-4FCC-80D0-FFA62C6CE7C2}"/>
              </a:ext>
            </a:extLst>
          </p:cNvPr>
          <p:cNvSpPr>
            <a:spLocks/>
          </p:cNvSpPr>
          <p:nvPr/>
        </p:nvSpPr>
        <p:spPr bwMode="auto">
          <a:xfrm>
            <a:off x="6022182" y="1769269"/>
            <a:ext cx="284560" cy="188119"/>
          </a:xfrm>
          <a:custGeom>
            <a:avLst/>
            <a:gdLst>
              <a:gd name="T0" fmla="*/ 2147483646 w 318"/>
              <a:gd name="T1" fmla="*/ 0 h 211"/>
              <a:gd name="T2" fmla="*/ 2147483646 w 318"/>
              <a:gd name="T3" fmla="*/ 0 h 211"/>
              <a:gd name="T4" fmla="*/ 2147483646 w 318"/>
              <a:gd name="T5" fmla="*/ 2147483646 h 211"/>
              <a:gd name="T6" fmla="*/ 2147483646 w 318"/>
              <a:gd name="T7" fmla="*/ 2147483646 h 211"/>
              <a:gd name="T8" fmla="*/ 0 w 318"/>
              <a:gd name="T9" fmla="*/ 2147483646 h 211"/>
              <a:gd name="T10" fmla="*/ 2147483646 w 318"/>
              <a:gd name="T11" fmla="*/ 2147483646 h 211"/>
              <a:gd name="T12" fmla="*/ 2147483646 w 318"/>
              <a:gd name="T13" fmla="*/ 2147483646 h 211"/>
              <a:gd name="T14" fmla="*/ 2147483646 w 318"/>
              <a:gd name="T15" fmla="*/ 2147483646 h 211"/>
              <a:gd name="T16" fmla="*/ 2147483646 w 318"/>
              <a:gd name="T17" fmla="*/ 0 h 211"/>
              <a:gd name="T18" fmla="*/ 2147483646 w 318"/>
              <a:gd name="T19" fmla="*/ 0 h 211"/>
              <a:gd name="T20" fmla="*/ 2147483646 w 318"/>
              <a:gd name="T21" fmla="*/ 0 h 211"/>
              <a:gd name="T22" fmla="*/ 2147483646 w 318"/>
              <a:gd name="T23" fmla="*/ 0 h 2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8" h="211">
                <a:moveTo>
                  <a:pt x="132" y="0"/>
                </a:moveTo>
                <a:lnTo>
                  <a:pt x="26" y="0"/>
                </a:lnTo>
                <a:lnTo>
                  <a:pt x="106" y="26"/>
                </a:lnTo>
                <a:lnTo>
                  <a:pt x="53" y="53"/>
                </a:lnTo>
                <a:lnTo>
                  <a:pt x="0" y="210"/>
                </a:lnTo>
                <a:lnTo>
                  <a:pt x="317" y="210"/>
                </a:lnTo>
                <a:lnTo>
                  <a:pt x="317" y="157"/>
                </a:lnTo>
                <a:lnTo>
                  <a:pt x="159" y="79"/>
                </a:lnTo>
                <a:lnTo>
                  <a:pt x="185" y="0"/>
                </a:lnTo>
                <a:lnTo>
                  <a:pt x="159" y="0"/>
                </a:lnTo>
                <a:lnTo>
                  <a:pt x="141" y="0"/>
                </a:lnTo>
                <a:lnTo>
                  <a:pt x="132" y="0"/>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40" name="Freeform 79" descr="Dashed horizontal">
            <a:extLst>
              <a:ext uri="{FF2B5EF4-FFF2-40B4-BE49-F238E27FC236}">
                <a16:creationId xmlns:a16="http://schemas.microsoft.com/office/drawing/2014/main" id="{0ADA2978-11A2-4C18-93AE-3B31FBBC0CC2}"/>
              </a:ext>
            </a:extLst>
          </p:cNvPr>
          <p:cNvSpPr>
            <a:spLocks/>
          </p:cNvSpPr>
          <p:nvPr/>
        </p:nvSpPr>
        <p:spPr bwMode="auto">
          <a:xfrm>
            <a:off x="6163866" y="1744266"/>
            <a:ext cx="283369" cy="165497"/>
          </a:xfrm>
          <a:custGeom>
            <a:avLst/>
            <a:gdLst>
              <a:gd name="T0" fmla="*/ 2147483646 w 317"/>
              <a:gd name="T1" fmla="*/ 2147483646 h 185"/>
              <a:gd name="T2" fmla="*/ 0 w 317"/>
              <a:gd name="T3" fmla="*/ 2147483646 h 185"/>
              <a:gd name="T4" fmla="*/ 2147483646 w 317"/>
              <a:gd name="T5" fmla="*/ 2147483646 h 185"/>
              <a:gd name="T6" fmla="*/ 2147483646 w 317"/>
              <a:gd name="T7" fmla="*/ 2147483646 h 185"/>
              <a:gd name="T8" fmla="*/ 2147483646 w 317"/>
              <a:gd name="T9" fmla="*/ 2147483646 h 185"/>
              <a:gd name="T10" fmla="*/ 2147483646 w 317"/>
              <a:gd name="T11" fmla="*/ 0 h 185"/>
              <a:gd name="T12" fmla="*/ 2147483646 w 317"/>
              <a:gd name="T13" fmla="*/ 2147483646 h 185"/>
              <a:gd name="T14" fmla="*/ 2147483646 w 317"/>
              <a:gd name="T15" fmla="*/ 2147483646 h 185"/>
              <a:gd name="T16" fmla="*/ 2147483646 w 317"/>
              <a:gd name="T17" fmla="*/ 2147483646 h 185"/>
              <a:gd name="T18" fmla="*/ 2147483646 w 317"/>
              <a:gd name="T19" fmla="*/ 2147483646 h 1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 h="185">
                <a:moveTo>
                  <a:pt x="26" y="26"/>
                </a:moveTo>
                <a:lnTo>
                  <a:pt x="0" y="106"/>
                </a:lnTo>
                <a:lnTo>
                  <a:pt x="158" y="184"/>
                </a:lnTo>
                <a:lnTo>
                  <a:pt x="316" y="132"/>
                </a:lnTo>
                <a:lnTo>
                  <a:pt x="290" y="53"/>
                </a:lnTo>
                <a:lnTo>
                  <a:pt x="237" y="0"/>
                </a:lnTo>
                <a:lnTo>
                  <a:pt x="132" y="9"/>
                </a:lnTo>
                <a:lnTo>
                  <a:pt x="79" y="18"/>
                </a:lnTo>
                <a:lnTo>
                  <a:pt x="35" y="18"/>
                </a:lnTo>
                <a:lnTo>
                  <a:pt x="26" y="26"/>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41" name="Freeform 80" descr="Outlined diamond">
            <a:extLst>
              <a:ext uri="{FF2B5EF4-FFF2-40B4-BE49-F238E27FC236}">
                <a16:creationId xmlns:a16="http://schemas.microsoft.com/office/drawing/2014/main" id="{45135333-70DF-43D0-8EB1-ECCB04E16286}"/>
              </a:ext>
            </a:extLst>
          </p:cNvPr>
          <p:cNvSpPr>
            <a:spLocks/>
          </p:cNvSpPr>
          <p:nvPr/>
        </p:nvSpPr>
        <p:spPr bwMode="auto">
          <a:xfrm>
            <a:off x="5292329" y="1956198"/>
            <a:ext cx="307181" cy="329803"/>
          </a:xfrm>
          <a:custGeom>
            <a:avLst/>
            <a:gdLst>
              <a:gd name="T0" fmla="*/ 2147483646 w 344"/>
              <a:gd name="T1" fmla="*/ 2147483646 h 369"/>
              <a:gd name="T2" fmla="*/ 0 w 344"/>
              <a:gd name="T3" fmla="*/ 2147483646 h 369"/>
              <a:gd name="T4" fmla="*/ 2147483646 w 344"/>
              <a:gd name="T5" fmla="*/ 2147483646 h 369"/>
              <a:gd name="T6" fmla="*/ 2147483646 w 344"/>
              <a:gd name="T7" fmla="*/ 2147483646 h 369"/>
              <a:gd name="T8" fmla="*/ 2147483646 w 344"/>
              <a:gd name="T9" fmla="*/ 2147483646 h 369"/>
              <a:gd name="T10" fmla="*/ 2147483646 w 344"/>
              <a:gd name="T11" fmla="*/ 0 h 369"/>
              <a:gd name="T12" fmla="*/ 2147483646 w 344"/>
              <a:gd name="T13" fmla="*/ 2147483646 h 369"/>
              <a:gd name="T14" fmla="*/ 2147483646 w 344"/>
              <a:gd name="T15" fmla="*/ 2147483646 h 369"/>
              <a:gd name="T16" fmla="*/ 2147483646 w 344"/>
              <a:gd name="T17" fmla="*/ 2147483646 h 369"/>
              <a:gd name="T18" fmla="*/ 2147483646 w 344"/>
              <a:gd name="T19" fmla="*/ 2147483646 h 369"/>
              <a:gd name="T20" fmla="*/ 2147483646 w 344"/>
              <a:gd name="T21" fmla="*/ 2147483646 h 3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4" h="369">
                <a:moveTo>
                  <a:pt x="53" y="79"/>
                </a:moveTo>
                <a:lnTo>
                  <a:pt x="0" y="211"/>
                </a:lnTo>
                <a:lnTo>
                  <a:pt x="79" y="237"/>
                </a:lnTo>
                <a:lnTo>
                  <a:pt x="211" y="368"/>
                </a:lnTo>
                <a:lnTo>
                  <a:pt x="343" y="53"/>
                </a:lnTo>
                <a:lnTo>
                  <a:pt x="185" y="0"/>
                </a:lnTo>
                <a:lnTo>
                  <a:pt x="106" y="53"/>
                </a:lnTo>
                <a:lnTo>
                  <a:pt x="106" y="105"/>
                </a:lnTo>
                <a:lnTo>
                  <a:pt x="79" y="88"/>
                </a:lnTo>
                <a:lnTo>
                  <a:pt x="62" y="79"/>
                </a:lnTo>
                <a:lnTo>
                  <a:pt x="53" y="79"/>
                </a:lnTo>
              </a:path>
            </a:pathLst>
          </a:custGeom>
          <a:solidFill>
            <a:srgbClr val="F2B8E1"/>
          </a:solidFill>
          <a:ln w="12700" cap="rnd" cmpd="sng">
            <a:solidFill>
              <a:srgbClr val="000000"/>
            </a:solidFill>
            <a:prstDash val="solid"/>
            <a:round/>
            <a:headEnd type="none" w="med" len="med"/>
            <a:tailEnd type="none" w="med" len="med"/>
          </a:ln>
        </p:spPr>
        <p:txBody>
          <a:bodyPr/>
          <a:lstStyle/>
          <a:p>
            <a:endParaRPr lang="en-US" sz="1350"/>
          </a:p>
        </p:txBody>
      </p:sp>
      <p:sp>
        <p:nvSpPr>
          <p:cNvPr id="11342" name="Freeform 81" descr="Outlined diamond">
            <a:extLst>
              <a:ext uri="{FF2B5EF4-FFF2-40B4-BE49-F238E27FC236}">
                <a16:creationId xmlns:a16="http://schemas.microsoft.com/office/drawing/2014/main" id="{D77DC8D7-2B0D-4BE3-9A97-994779149C08}"/>
              </a:ext>
            </a:extLst>
          </p:cNvPr>
          <p:cNvSpPr>
            <a:spLocks/>
          </p:cNvSpPr>
          <p:nvPr/>
        </p:nvSpPr>
        <p:spPr bwMode="auto">
          <a:xfrm>
            <a:off x="5481638" y="2003823"/>
            <a:ext cx="283369" cy="329803"/>
          </a:xfrm>
          <a:custGeom>
            <a:avLst/>
            <a:gdLst>
              <a:gd name="T0" fmla="*/ 2147483646 w 318"/>
              <a:gd name="T1" fmla="*/ 0 h 369"/>
              <a:gd name="T2" fmla="*/ 0 w 318"/>
              <a:gd name="T3" fmla="*/ 2147483646 h 369"/>
              <a:gd name="T4" fmla="*/ 2147483646 w 318"/>
              <a:gd name="T5" fmla="*/ 2147483646 h 369"/>
              <a:gd name="T6" fmla="*/ 2147483646 w 318"/>
              <a:gd name="T7" fmla="*/ 2147483646 h 369"/>
              <a:gd name="T8" fmla="*/ 2147483646 w 318"/>
              <a:gd name="T9" fmla="*/ 2147483646 h 369"/>
              <a:gd name="T10" fmla="*/ 2147483646 w 318"/>
              <a:gd name="T11" fmla="*/ 2147483646 h 369"/>
              <a:gd name="T12" fmla="*/ 2147483646 w 318"/>
              <a:gd name="T13" fmla="*/ 2147483646 h 369"/>
              <a:gd name="T14" fmla="*/ 2147483646 w 318"/>
              <a:gd name="T15" fmla="*/ 0 h 369"/>
              <a:gd name="T16" fmla="*/ 2147483646 w 318"/>
              <a:gd name="T17" fmla="*/ 0 h 3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8" h="369">
                <a:moveTo>
                  <a:pt x="132" y="0"/>
                </a:moveTo>
                <a:lnTo>
                  <a:pt x="0" y="315"/>
                </a:lnTo>
                <a:lnTo>
                  <a:pt x="26" y="368"/>
                </a:lnTo>
                <a:lnTo>
                  <a:pt x="238" y="289"/>
                </a:lnTo>
                <a:lnTo>
                  <a:pt x="317" y="53"/>
                </a:lnTo>
                <a:lnTo>
                  <a:pt x="220" y="26"/>
                </a:lnTo>
                <a:lnTo>
                  <a:pt x="176" y="9"/>
                </a:lnTo>
                <a:lnTo>
                  <a:pt x="141" y="0"/>
                </a:lnTo>
                <a:lnTo>
                  <a:pt x="132" y="0"/>
                </a:lnTo>
              </a:path>
            </a:pathLst>
          </a:custGeom>
          <a:solidFill>
            <a:srgbClr val="F2B8E1"/>
          </a:solidFill>
          <a:ln w="12700" cap="rnd" cmpd="sng">
            <a:solidFill>
              <a:srgbClr val="000000"/>
            </a:solidFill>
            <a:prstDash val="solid"/>
            <a:round/>
            <a:headEnd type="none" w="med" len="med"/>
            <a:tailEnd type="none" w="med" len="med"/>
          </a:ln>
        </p:spPr>
        <p:txBody>
          <a:bodyPr/>
          <a:lstStyle/>
          <a:p>
            <a:endParaRPr lang="en-US" sz="1350"/>
          </a:p>
        </p:txBody>
      </p:sp>
      <p:sp>
        <p:nvSpPr>
          <p:cNvPr id="11343" name="Freeform 82">
            <a:extLst>
              <a:ext uri="{FF2B5EF4-FFF2-40B4-BE49-F238E27FC236}">
                <a16:creationId xmlns:a16="http://schemas.microsoft.com/office/drawing/2014/main" id="{69C2C54F-CF5D-4B60-9B07-1C0EDFCD2648}"/>
              </a:ext>
            </a:extLst>
          </p:cNvPr>
          <p:cNvSpPr>
            <a:spLocks/>
          </p:cNvSpPr>
          <p:nvPr/>
        </p:nvSpPr>
        <p:spPr bwMode="auto">
          <a:xfrm>
            <a:off x="5693569" y="2051448"/>
            <a:ext cx="259556" cy="305990"/>
          </a:xfrm>
          <a:custGeom>
            <a:avLst/>
            <a:gdLst>
              <a:gd name="T0" fmla="*/ 2147483646 w 291"/>
              <a:gd name="T1" fmla="*/ 0 h 343"/>
              <a:gd name="T2" fmla="*/ 0 w 291"/>
              <a:gd name="T3" fmla="*/ 2147483646 h 343"/>
              <a:gd name="T4" fmla="*/ 2147483646 w 291"/>
              <a:gd name="T5" fmla="*/ 2147483646 h 343"/>
              <a:gd name="T6" fmla="*/ 2147483646 w 291"/>
              <a:gd name="T7" fmla="*/ 2147483646 h 343"/>
              <a:gd name="T8" fmla="*/ 2147483646 w 291"/>
              <a:gd name="T9" fmla="*/ 2147483646 h 343"/>
              <a:gd name="T10" fmla="*/ 2147483646 w 291"/>
              <a:gd name="T11" fmla="*/ 2147483646 h 343"/>
              <a:gd name="T12" fmla="*/ 2147483646 w 291"/>
              <a:gd name="T13" fmla="*/ 2147483646 h 343"/>
              <a:gd name="T14" fmla="*/ 2147483646 w 291"/>
              <a:gd name="T15" fmla="*/ 2147483646 h 343"/>
              <a:gd name="T16" fmla="*/ 2147483646 w 291"/>
              <a:gd name="T17" fmla="*/ 2147483646 h 343"/>
              <a:gd name="T18" fmla="*/ 2147483646 w 291"/>
              <a:gd name="T19" fmla="*/ 0 h 343"/>
              <a:gd name="T20" fmla="*/ 2147483646 w 291"/>
              <a:gd name="T21" fmla="*/ 0 h 3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 h="343">
                <a:moveTo>
                  <a:pt x="79" y="0"/>
                </a:moveTo>
                <a:lnTo>
                  <a:pt x="0" y="236"/>
                </a:lnTo>
                <a:lnTo>
                  <a:pt x="53" y="236"/>
                </a:lnTo>
                <a:lnTo>
                  <a:pt x="105" y="342"/>
                </a:lnTo>
                <a:lnTo>
                  <a:pt x="290" y="236"/>
                </a:lnTo>
                <a:lnTo>
                  <a:pt x="290" y="184"/>
                </a:lnTo>
                <a:lnTo>
                  <a:pt x="264" y="106"/>
                </a:lnTo>
                <a:lnTo>
                  <a:pt x="167" y="53"/>
                </a:lnTo>
                <a:lnTo>
                  <a:pt x="123" y="26"/>
                </a:lnTo>
                <a:lnTo>
                  <a:pt x="88" y="0"/>
                </a:lnTo>
                <a:lnTo>
                  <a:pt x="79" y="0"/>
                </a:lnTo>
              </a:path>
            </a:pathLst>
          </a:custGeom>
          <a:solidFill>
            <a:srgbClr val="F2B8E1"/>
          </a:solidFill>
          <a:ln w="12700" cap="rnd" cmpd="sng">
            <a:solidFill>
              <a:srgbClr val="000000"/>
            </a:solidFill>
            <a:prstDash val="solid"/>
            <a:round/>
            <a:headEnd type="none" w="med" len="med"/>
            <a:tailEnd type="none" w="med" len="med"/>
          </a:ln>
        </p:spPr>
        <p:txBody>
          <a:bodyPr/>
          <a:lstStyle/>
          <a:p>
            <a:endParaRPr lang="en-US" sz="1350"/>
          </a:p>
        </p:txBody>
      </p:sp>
      <p:sp>
        <p:nvSpPr>
          <p:cNvPr id="11344" name="Freeform 83" descr="Solid diamond">
            <a:extLst>
              <a:ext uri="{FF2B5EF4-FFF2-40B4-BE49-F238E27FC236}">
                <a16:creationId xmlns:a16="http://schemas.microsoft.com/office/drawing/2014/main" id="{1A8AE6BB-EFEA-4003-AE30-F6678198A031}"/>
              </a:ext>
            </a:extLst>
          </p:cNvPr>
          <p:cNvSpPr>
            <a:spLocks/>
          </p:cNvSpPr>
          <p:nvPr/>
        </p:nvSpPr>
        <p:spPr bwMode="auto">
          <a:xfrm>
            <a:off x="5033963" y="3155156"/>
            <a:ext cx="495300" cy="376238"/>
          </a:xfrm>
          <a:custGeom>
            <a:avLst/>
            <a:gdLst>
              <a:gd name="T0" fmla="*/ 2147483646 w 555"/>
              <a:gd name="T1" fmla="*/ 0 h 422"/>
              <a:gd name="T2" fmla="*/ 2147483646 w 555"/>
              <a:gd name="T3" fmla="*/ 2147483646 h 422"/>
              <a:gd name="T4" fmla="*/ 0 w 555"/>
              <a:gd name="T5" fmla="*/ 2147483646 h 422"/>
              <a:gd name="T6" fmla="*/ 2147483646 w 555"/>
              <a:gd name="T7" fmla="*/ 2147483646 h 422"/>
              <a:gd name="T8" fmla="*/ 2147483646 w 555"/>
              <a:gd name="T9" fmla="*/ 2147483646 h 422"/>
              <a:gd name="T10" fmla="*/ 2147483646 w 555"/>
              <a:gd name="T11" fmla="*/ 2147483646 h 422"/>
              <a:gd name="T12" fmla="*/ 2147483646 w 555"/>
              <a:gd name="T13" fmla="*/ 2147483646 h 422"/>
              <a:gd name="T14" fmla="*/ 2147483646 w 555"/>
              <a:gd name="T15" fmla="*/ 2147483646 h 422"/>
              <a:gd name="T16" fmla="*/ 2147483646 w 555"/>
              <a:gd name="T17" fmla="*/ 2147483646 h 422"/>
              <a:gd name="T18" fmla="*/ 2147483646 w 555"/>
              <a:gd name="T19" fmla="*/ 2147483646 h 422"/>
              <a:gd name="T20" fmla="*/ 2147483646 w 555"/>
              <a:gd name="T21" fmla="*/ 2147483646 h 422"/>
              <a:gd name="T22" fmla="*/ 2147483646 w 555"/>
              <a:gd name="T23" fmla="*/ 2147483646 h 422"/>
              <a:gd name="T24" fmla="*/ 2147483646 w 555"/>
              <a:gd name="T25" fmla="*/ 2147483646 h 422"/>
              <a:gd name="T26" fmla="*/ 2147483646 w 555"/>
              <a:gd name="T27" fmla="*/ 2147483646 h 422"/>
              <a:gd name="T28" fmla="*/ 2147483646 w 555"/>
              <a:gd name="T29" fmla="*/ 0 h 4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5" h="422">
                <a:moveTo>
                  <a:pt x="132" y="0"/>
                </a:moveTo>
                <a:lnTo>
                  <a:pt x="53" y="53"/>
                </a:lnTo>
                <a:lnTo>
                  <a:pt x="0" y="158"/>
                </a:lnTo>
                <a:lnTo>
                  <a:pt x="263" y="421"/>
                </a:lnTo>
                <a:lnTo>
                  <a:pt x="369" y="264"/>
                </a:lnTo>
                <a:lnTo>
                  <a:pt x="422" y="264"/>
                </a:lnTo>
                <a:lnTo>
                  <a:pt x="475" y="237"/>
                </a:lnTo>
                <a:lnTo>
                  <a:pt x="528" y="211"/>
                </a:lnTo>
                <a:lnTo>
                  <a:pt x="554" y="106"/>
                </a:lnTo>
                <a:lnTo>
                  <a:pt x="501" y="79"/>
                </a:lnTo>
                <a:lnTo>
                  <a:pt x="448" y="106"/>
                </a:lnTo>
                <a:lnTo>
                  <a:pt x="290" y="79"/>
                </a:lnTo>
                <a:lnTo>
                  <a:pt x="159" y="26"/>
                </a:lnTo>
                <a:lnTo>
                  <a:pt x="141" y="9"/>
                </a:lnTo>
                <a:lnTo>
                  <a:pt x="132" y="0"/>
                </a:lnTo>
              </a:path>
            </a:pathLst>
          </a:custGeom>
          <a:solidFill>
            <a:srgbClr val="AEFCB5"/>
          </a:solidFill>
          <a:ln w="12700" cap="rnd" cmpd="sng">
            <a:solidFill>
              <a:srgbClr val="000000"/>
            </a:solidFill>
            <a:prstDash val="solid"/>
            <a:round/>
            <a:headEnd type="none" w="med" len="med"/>
            <a:tailEnd type="none" w="med" len="med"/>
          </a:ln>
        </p:spPr>
        <p:txBody>
          <a:bodyPr/>
          <a:lstStyle/>
          <a:p>
            <a:endParaRPr lang="en-US" sz="1350"/>
          </a:p>
        </p:txBody>
      </p:sp>
      <p:sp>
        <p:nvSpPr>
          <p:cNvPr id="11345" name="Freeform 84" descr="Solid diamond">
            <a:extLst>
              <a:ext uri="{FF2B5EF4-FFF2-40B4-BE49-F238E27FC236}">
                <a16:creationId xmlns:a16="http://schemas.microsoft.com/office/drawing/2014/main" id="{0E92DD99-874C-4DFF-A967-8A551F3A1681}"/>
              </a:ext>
            </a:extLst>
          </p:cNvPr>
          <p:cNvSpPr>
            <a:spLocks/>
          </p:cNvSpPr>
          <p:nvPr/>
        </p:nvSpPr>
        <p:spPr bwMode="auto">
          <a:xfrm>
            <a:off x="5268516" y="3249216"/>
            <a:ext cx="426244" cy="329803"/>
          </a:xfrm>
          <a:custGeom>
            <a:avLst/>
            <a:gdLst>
              <a:gd name="T0" fmla="*/ 2147483646 w 477"/>
              <a:gd name="T1" fmla="*/ 2147483646 h 369"/>
              <a:gd name="T2" fmla="*/ 0 w 477"/>
              <a:gd name="T3" fmla="*/ 2147483646 h 369"/>
              <a:gd name="T4" fmla="*/ 2147483646 w 477"/>
              <a:gd name="T5" fmla="*/ 2147483646 h 369"/>
              <a:gd name="T6" fmla="*/ 2147483646 w 477"/>
              <a:gd name="T7" fmla="*/ 2147483646 h 369"/>
              <a:gd name="T8" fmla="*/ 2147483646 w 477"/>
              <a:gd name="T9" fmla="*/ 2147483646 h 369"/>
              <a:gd name="T10" fmla="*/ 2147483646 w 477"/>
              <a:gd name="T11" fmla="*/ 2147483646 h 369"/>
              <a:gd name="T12" fmla="*/ 2147483646 w 477"/>
              <a:gd name="T13" fmla="*/ 2147483646 h 369"/>
              <a:gd name="T14" fmla="*/ 2147483646 w 477"/>
              <a:gd name="T15" fmla="*/ 2147483646 h 369"/>
              <a:gd name="T16" fmla="*/ 2147483646 w 477"/>
              <a:gd name="T17" fmla="*/ 0 h 369"/>
              <a:gd name="T18" fmla="*/ 2147483646 w 477"/>
              <a:gd name="T19" fmla="*/ 2147483646 h 369"/>
              <a:gd name="T20" fmla="*/ 2147483646 w 477"/>
              <a:gd name="T21" fmla="*/ 2147483646 h 369"/>
              <a:gd name="T22" fmla="*/ 2147483646 w 477"/>
              <a:gd name="T23" fmla="*/ 2147483646 h 369"/>
              <a:gd name="T24" fmla="*/ 2147483646 w 477"/>
              <a:gd name="T25" fmla="*/ 2147483646 h 369"/>
              <a:gd name="T26" fmla="*/ 2147483646 w 477"/>
              <a:gd name="T27" fmla="*/ 2147483646 h 3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7" h="369">
                <a:moveTo>
                  <a:pt x="106" y="158"/>
                </a:moveTo>
                <a:lnTo>
                  <a:pt x="0" y="315"/>
                </a:lnTo>
                <a:lnTo>
                  <a:pt x="106" y="368"/>
                </a:lnTo>
                <a:lnTo>
                  <a:pt x="238" y="342"/>
                </a:lnTo>
                <a:lnTo>
                  <a:pt x="450" y="368"/>
                </a:lnTo>
                <a:lnTo>
                  <a:pt x="476" y="315"/>
                </a:lnTo>
                <a:lnTo>
                  <a:pt x="450" y="79"/>
                </a:lnTo>
                <a:lnTo>
                  <a:pt x="397" y="26"/>
                </a:lnTo>
                <a:lnTo>
                  <a:pt x="291" y="0"/>
                </a:lnTo>
                <a:lnTo>
                  <a:pt x="264" y="105"/>
                </a:lnTo>
                <a:lnTo>
                  <a:pt x="159" y="158"/>
                </a:lnTo>
                <a:lnTo>
                  <a:pt x="132" y="158"/>
                </a:lnTo>
                <a:lnTo>
                  <a:pt x="115" y="158"/>
                </a:lnTo>
                <a:lnTo>
                  <a:pt x="106" y="158"/>
                </a:lnTo>
              </a:path>
            </a:pathLst>
          </a:custGeom>
          <a:solidFill>
            <a:srgbClr val="AEFCB5"/>
          </a:solidFill>
          <a:ln w="12700" cap="rnd" cmpd="sng">
            <a:solidFill>
              <a:srgbClr val="000000"/>
            </a:solidFill>
            <a:prstDash val="solid"/>
            <a:round/>
            <a:headEnd type="none" w="med" len="med"/>
            <a:tailEnd type="none" w="med" len="med"/>
          </a:ln>
        </p:spPr>
        <p:txBody>
          <a:bodyPr/>
          <a:lstStyle/>
          <a:p>
            <a:endParaRPr lang="en-US" sz="1350"/>
          </a:p>
        </p:txBody>
      </p:sp>
      <p:sp>
        <p:nvSpPr>
          <p:cNvPr id="11346" name="Freeform 85" descr="Solid diamond">
            <a:extLst>
              <a:ext uri="{FF2B5EF4-FFF2-40B4-BE49-F238E27FC236}">
                <a16:creationId xmlns:a16="http://schemas.microsoft.com/office/drawing/2014/main" id="{E259354D-615C-4EF7-8DA4-DF63E84F0B9B}"/>
              </a:ext>
            </a:extLst>
          </p:cNvPr>
          <p:cNvSpPr>
            <a:spLocks/>
          </p:cNvSpPr>
          <p:nvPr/>
        </p:nvSpPr>
        <p:spPr bwMode="auto">
          <a:xfrm>
            <a:off x="5480448" y="3014663"/>
            <a:ext cx="426244" cy="259556"/>
          </a:xfrm>
          <a:custGeom>
            <a:avLst/>
            <a:gdLst>
              <a:gd name="T0" fmla="*/ 0 w 476"/>
              <a:gd name="T1" fmla="*/ 2147483646 h 290"/>
              <a:gd name="T2" fmla="*/ 2147483646 w 476"/>
              <a:gd name="T3" fmla="*/ 2147483646 h 290"/>
              <a:gd name="T4" fmla="*/ 2147483646 w 476"/>
              <a:gd name="T5" fmla="*/ 2147483646 h 290"/>
              <a:gd name="T6" fmla="*/ 2147483646 w 476"/>
              <a:gd name="T7" fmla="*/ 2147483646 h 290"/>
              <a:gd name="T8" fmla="*/ 2147483646 w 476"/>
              <a:gd name="T9" fmla="*/ 2147483646 h 290"/>
              <a:gd name="T10" fmla="*/ 2147483646 w 476"/>
              <a:gd name="T11" fmla="*/ 2147483646 h 290"/>
              <a:gd name="T12" fmla="*/ 2147483646 w 476"/>
              <a:gd name="T13" fmla="*/ 2147483646 h 290"/>
              <a:gd name="T14" fmla="*/ 2147483646 w 476"/>
              <a:gd name="T15" fmla="*/ 2147483646 h 290"/>
              <a:gd name="T16" fmla="*/ 2147483646 w 476"/>
              <a:gd name="T17" fmla="*/ 0 h 290"/>
              <a:gd name="T18" fmla="*/ 2147483646 w 476"/>
              <a:gd name="T19" fmla="*/ 0 h 290"/>
              <a:gd name="T20" fmla="*/ 0 w 476"/>
              <a:gd name="T21" fmla="*/ 2147483646 h 290"/>
              <a:gd name="T22" fmla="*/ 0 w 476"/>
              <a:gd name="T23" fmla="*/ 2147483646 h 290"/>
              <a:gd name="T24" fmla="*/ 2147483646 w 476"/>
              <a:gd name="T25" fmla="*/ 2147483646 h 290"/>
              <a:gd name="T26" fmla="*/ 2147483646 w 476"/>
              <a:gd name="T27" fmla="*/ 2147483646 h 290"/>
              <a:gd name="T28" fmla="*/ 2147483646 w 476"/>
              <a:gd name="T29" fmla="*/ 2147483646 h 290"/>
              <a:gd name="T30" fmla="*/ 0 w 476"/>
              <a:gd name="T31" fmla="*/ 2147483646 h 2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6" h="290">
                <a:moveTo>
                  <a:pt x="0" y="236"/>
                </a:moveTo>
                <a:lnTo>
                  <a:pt x="53" y="263"/>
                </a:lnTo>
                <a:lnTo>
                  <a:pt x="158" y="289"/>
                </a:lnTo>
                <a:lnTo>
                  <a:pt x="185" y="236"/>
                </a:lnTo>
                <a:lnTo>
                  <a:pt x="290" y="236"/>
                </a:lnTo>
                <a:lnTo>
                  <a:pt x="369" y="289"/>
                </a:lnTo>
                <a:lnTo>
                  <a:pt x="475" y="184"/>
                </a:lnTo>
                <a:lnTo>
                  <a:pt x="422" y="157"/>
                </a:lnTo>
                <a:lnTo>
                  <a:pt x="343" y="0"/>
                </a:lnTo>
                <a:lnTo>
                  <a:pt x="79" y="0"/>
                </a:lnTo>
                <a:lnTo>
                  <a:pt x="0" y="105"/>
                </a:lnTo>
                <a:lnTo>
                  <a:pt x="0" y="131"/>
                </a:lnTo>
                <a:lnTo>
                  <a:pt x="53" y="184"/>
                </a:lnTo>
                <a:lnTo>
                  <a:pt x="26" y="210"/>
                </a:lnTo>
                <a:lnTo>
                  <a:pt x="9" y="219"/>
                </a:lnTo>
                <a:lnTo>
                  <a:pt x="0" y="236"/>
                </a:lnTo>
              </a:path>
            </a:pathLst>
          </a:custGeom>
          <a:solidFill>
            <a:srgbClr val="AEFCB5"/>
          </a:solidFill>
          <a:ln w="12700" cap="rnd" cmpd="sng">
            <a:solidFill>
              <a:srgbClr val="000000"/>
            </a:solidFill>
            <a:prstDash val="solid"/>
            <a:round/>
            <a:headEnd type="none" w="med" len="med"/>
            <a:tailEnd type="none" w="med" len="med"/>
          </a:ln>
        </p:spPr>
        <p:txBody>
          <a:bodyPr/>
          <a:lstStyle/>
          <a:p>
            <a:endParaRPr lang="en-US" sz="1350"/>
          </a:p>
        </p:txBody>
      </p:sp>
      <p:sp>
        <p:nvSpPr>
          <p:cNvPr id="11347" name="Freeform 86" descr="Solid diamond">
            <a:extLst>
              <a:ext uri="{FF2B5EF4-FFF2-40B4-BE49-F238E27FC236}">
                <a16:creationId xmlns:a16="http://schemas.microsoft.com/office/drawing/2014/main" id="{BA352DA6-75B3-45FD-AD43-05D8EB594AA4}"/>
              </a:ext>
            </a:extLst>
          </p:cNvPr>
          <p:cNvSpPr>
            <a:spLocks/>
          </p:cNvSpPr>
          <p:nvPr/>
        </p:nvSpPr>
        <p:spPr bwMode="auto">
          <a:xfrm>
            <a:off x="5622131" y="3225404"/>
            <a:ext cx="190500" cy="305990"/>
          </a:xfrm>
          <a:custGeom>
            <a:avLst/>
            <a:gdLst>
              <a:gd name="T0" fmla="*/ 0 w 213"/>
              <a:gd name="T1" fmla="*/ 2147483646 h 343"/>
              <a:gd name="T2" fmla="*/ 2147483646 w 213"/>
              <a:gd name="T3" fmla="*/ 2147483646 h 343"/>
              <a:gd name="T4" fmla="*/ 2147483646 w 213"/>
              <a:gd name="T5" fmla="*/ 2147483646 h 343"/>
              <a:gd name="T6" fmla="*/ 2147483646 w 213"/>
              <a:gd name="T7" fmla="*/ 2147483646 h 343"/>
              <a:gd name="T8" fmla="*/ 2147483646 w 213"/>
              <a:gd name="T9" fmla="*/ 0 h 343"/>
              <a:gd name="T10" fmla="*/ 2147483646 w 213"/>
              <a:gd name="T11" fmla="*/ 0 h 343"/>
              <a:gd name="T12" fmla="*/ 2147483646 w 213"/>
              <a:gd name="T13" fmla="*/ 2147483646 h 343"/>
              <a:gd name="T14" fmla="*/ 0 w 213"/>
              <a:gd name="T15" fmla="*/ 2147483646 h 343"/>
              <a:gd name="T16" fmla="*/ 0 w 213"/>
              <a:gd name="T17" fmla="*/ 2147483646 h 3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 h="343">
                <a:moveTo>
                  <a:pt x="0" y="53"/>
                </a:moveTo>
                <a:lnTo>
                  <a:pt x="53" y="106"/>
                </a:lnTo>
                <a:lnTo>
                  <a:pt x="80" y="342"/>
                </a:lnTo>
                <a:lnTo>
                  <a:pt x="212" y="53"/>
                </a:lnTo>
                <a:lnTo>
                  <a:pt x="133" y="0"/>
                </a:lnTo>
                <a:lnTo>
                  <a:pt x="27" y="0"/>
                </a:lnTo>
                <a:lnTo>
                  <a:pt x="9" y="26"/>
                </a:lnTo>
                <a:lnTo>
                  <a:pt x="0" y="35"/>
                </a:lnTo>
                <a:lnTo>
                  <a:pt x="0" y="53"/>
                </a:lnTo>
              </a:path>
            </a:pathLst>
          </a:custGeom>
          <a:solidFill>
            <a:srgbClr val="AEFCB5"/>
          </a:solidFill>
          <a:ln w="12700" cap="rnd" cmpd="sng">
            <a:solidFill>
              <a:srgbClr val="000000"/>
            </a:solidFill>
            <a:prstDash val="solid"/>
            <a:round/>
            <a:headEnd type="none" w="med" len="med"/>
            <a:tailEnd type="none" w="med" len="med"/>
          </a:ln>
        </p:spPr>
        <p:txBody>
          <a:bodyPr/>
          <a:lstStyle/>
          <a:p>
            <a:endParaRPr lang="en-US" sz="1350"/>
          </a:p>
        </p:txBody>
      </p:sp>
      <p:sp>
        <p:nvSpPr>
          <p:cNvPr id="11348" name="Freeform 87" descr="Solid diamond">
            <a:extLst>
              <a:ext uri="{FF2B5EF4-FFF2-40B4-BE49-F238E27FC236}">
                <a16:creationId xmlns:a16="http://schemas.microsoft.com/office/drawing/2014/main" id="{05C8F4AC-F62D-4243-8D05-0535E53B23D4}"/>
              </a:ext>
            </a:extLst>
          </p:cNvPr>
          <p:cNvSpPr>
            <a:spLocks/>
          </p:cNvSpPr>
          <p:nvPr/>
        </p:nvSpPr>
        <p:spPr bwMode="auto">
          <a:xfrm>
            <a:off x="5504260" y="2684860"/>
            <a:ext cx="308372" cy="330994"/>
          </a:xfrm>
          <a:custGeom>
            <a:avLst/>
            <a:gdLst>
              <a:gd name="T0" fmla="*/ 2147483646 w 345"/>
              <a:gd name="T1" fmla="*/ 0 h 370"/>
              <a:gd name="T2" fmla="*/ 2147483646 w 345"/>
              <a:gd name="T3" fmla="*/ 2147483646 h 370"/>
              <a:gd name="T4" fmla="*/ 0 w 345"/>
              <a:gd name="T5" fmla="*/ 2147483646 h 370"/>
              <a:gd name="T6" fmla="*/ 2147483646 w 345"/>
              <a:gd name="T7" fmla="*/ 2147483646 h 370"/>
              <a:gd name="T8" fmla="*/ 2147483646 w 345"/>
              <a:gd name="T9" fmla="*/ 2147483646 h 370"/>
              <a:gd name="T10" fmla="*/ 2147483646 w 345"/>
              <a:gd name="T11" fmla="*/ 2147483646 h 370"/>
              <a:gd name="T12" fmla="*/ 2147483646 w 345"/>
              <a:gd name="T13" fmla="*/ 2147483646 h 370"/>
              <a:gd name="T14" fmla="*/ 2147483646 w 345"/>
              <a:gd name="T15" fmla="*/ 2147483646 h 370"/>
              <a:gd name="T16" fmla="*/ 2147483646 w 345"/>
              <a:gd name="T17" fmla="*/ 0 h 370"/>
              <a:gd name="T18" fmla="*/ 2147483646 w 345"/>
              <a:gd name="T19" fmla="*/ 2147483646 h 370"/>
              <a:gd name="T20" fmla="*/ 2147483646 w 345"/>
              <a:gd name="T21" fmla="*/ 2147483646 h 370"/>
              <a:gd name="T22" fmla="*/ 2147483646 w 345"/>
              <a:gd name="T23" fmla="*/ 0 h 370"/>
              <a:gd name="T24" fmla="*/ 2147483646 w 345"/>
              <a:gd name="T25" fmla="*/ 0 h 3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5" h="370">
                <a:moveTo>
                  <a:pt x="26" y="0"/>
                </a:moveTo>
                <a:lnTo>
                  <a:pt x="53" y="184"/>
                </a:lnTo>
                <a:lnTo>
                  <a:pt x="0" y="343"/>
                </a:lnTo>
                <a:lnTo>
                  <a:pt x="53" y="369"/>
                </a:lnTo>
                <a:lnTo>
                  <a:pt x="318" y="369"/>
                </a:lnTo>
                <a:lnTo>
                  <a:pt x="344" y="184"/>
                </a:lnTo>
                <a:lnTo>
                  <a:pt x="291" y="132"/>
                </a:lnTo>
                <a:lnTo>
                  <a:pt x="291" y="53"/>
                </a:lnTo>
                <a:lnTo>
                  <a:pt x="238" y="0"/>
                </a:lnTo>
                <a:lnTo>
                  <a:pt x="185" y="26"/>
                </a:lnTo>
                <a:lnTo>
                  <a:pt x="106" y="9"/>
                </a:lnTo>
                <a:lnTo>
                  <a:pt x="62" y="0"/>
                </a:lnTo>
                <a:lnTo>
                  <a:pt x="26" y="0"/>
                </a:lnTo>
              </a:path>
            </a:pathLst>
          </a:custGeom>
          <a:solidFill>
            <a:srgbClr val="AEFCB5"/>
          </a:solidFill>
          <a:ln w="12700" cap="rnd" cmpd="sng">
            <a:solidFill>
              <a:srgbClr val="000000"/>
            </a:solidFill>
            <a:prstDash val="solid"/>
            <a:round/>
            <a:headEnd type="none" w="med" len="med"/>
            <a:tailEnd type="none" w="med" len="med"/>
          </a:ln>
        </p:spPr>
        <p:txBody>
          <a:bodyPr/>
          <a:lstStyle/>
          <a:p>
            <a:endParaRPr lang="en-US" sz="1350"/>
          </a:p>
        </p:txBody>
      </p:sp>
      <p:sp>
        <p:nvSpPr>
          <p:cNvPr id="3157" name="Freeform 88">
            <a:extLst>
              <a:ext uri="{FF2B5EF4-FFF2-40B4-BE49-F238E27FC236}">
                <a16:creationId xmlns:a16="http://schemas.microsoft.com/office/drawing/2014/main" id="{939EA27C-6DFE-424A-8B47-40B11F8EB517}"/>
              </a:ext>
            </a:extLst>
          </p:cNvPr>
          <p:cNvSpPr>
            <a:spLocks/>
          </p:cNvSpPr>
          <p:nvPr/>
        </p:nvSpPr>
        <p:spPr bwMode="auto">
          <a:xfrm>
            <a:off x="5693569" y="2384822"/>
            <a:ext cx="213122" cy="189309"/>
          </a:xfrm>
          <a:custGeom>
            <a:avLst/>
            <a:gdLst>
              <a:gd name="T0" fmla="*/ 0 w 238"/>
              <a:gd name="T1" fmla="*/ 84137 h 211"/>
              <a:gd name="T2" fmla="*/ 41275 w 238"/>
              <a:gd name="T3" fmla="*/ 333375 h 211"/>
              <a:gd name="T4" fmla="*/ 376238 w 238"/>
              <a:gd name="T5" fmla="*/ 292100 h 211"/>
              <a:gd name="T6" fmla="*/ 334963 w 238"/>
              <a:gd name="T7" fmla="*/ 168275 h 211"/>
              <a:gd name="T8" fmla="*/ 125413 w 238"/>
              <a:gd name="T9" fmla="*/ 0 h 211"/>
              <a:gd name="T10" fmla="*/ 55563 w 238"/>
              <a:gd name="T11" fmla="*/ 41275 h 211"/>
              <a:gd name="T12" fmla="*/ 28575 w 238"/>
              <a:gd name="T13" fmla="*/ 55562 h 211"/>
              <a:gd name="T14" fmla="*/ 0 w 238"/>
              <a:gd name="T15" fmla="*/ 69850 h 211"/>
              <a:gd name="T16" fmla="*/ 0 w 238"/>
              <a:gd name="T17" fmla="*/ 84137 h 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 h="211">
                <a:moveTo>
                  <a:pt x="0" y="53"/>
                </a:moveTo>
                <a:lnTo>
                  <a:pt x="26" y="210"/>
                </a:lnTo>
                <a:lnTo>
                  <a:pt x="237" y="184"/>
                </a:lnTo>
                <a:lnTo>
                  <a:pt x="211" y="106"/>
                </a:lnTo>
                <a:lnTo>
                  <a:pt x="79" y="0"/>
                </a:lnTo>
                <a:lnTo>
                  <a:pt x="35" y="26"/>
                </a:lnTo>
                <a:lnTo>
                  <a:pt x="18" y="35"/>
                </a:lnTo>
                <a:lnTo>
                  <a:pt x="0" y="44"/>
                </a:lnTo>
                <a:lnTo>
                  <a:pt x="0" y="53"/>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350" name="Freeform 89">
            <a:extLst>
              <a:ext uri="{FF2B5EF4-FFF2-40B4-BE49-F238E27FC236}">
                <a16:creationId xmlns:a16="http://schemas.microsoft.com/office/drawing/2014/main" id="{5C87EA6E-65EB-4F63-A479-B59793D04985}"/>
              </a:ext>
            </a:extLst>
          </p:cNvPr>
          <p:cNvSpPr>
            <a:spLocks/>
          </p:cNvSpPr>
          <p:nvPr/>
        </p:nvSpPr>
        <p:spPr bwMode="auto">
          <a:xfrm>
            <a:off x="5504260" y="2262188"/>
            <a:ext cx="284559" cy="165497"/>
          </a:xfrm>
          <a:custGeom>
            <a:avLst/>
            <a:gdLst>
              <a:gd name="T0" fmla="*/ 0 w 318"/>
              <a:gd name="T1" fmla="*/ 2147483646 h 186"/>
              <a:gd name="T2" fmla="*/ 2147483646 w 318"/>
              <a:gd name="T3" fmla="*/ 2147483646 h 186"/>
              <a:gd name="T4" fmla="*/ 2147483646 w 318"/>
              <a:gd name="T5" fmla="*/ 2147483646 h 186"/>
              <a:gd name="T6" fmla="*/ 2147483646 w 318"/>
              <a:gd name="T7" fmla="*/ 2147483646 h 186"/>
              <a:gd name="T8" fmla="*/ 2147483646 w 318"/>
              <a:gd name="T9" fmla="*/ 2147483646 h 186"/>
              <a:gd name="T10" fmla="*/ 2147483646 w 318"/>
              <a:gd name="T11" fmla="*/ 0 h 186"/>
              <a:gd name="T12" fmla="*/ 2147483646 w 318"/>
              <a:gd name="T13" fmla="*/ 0 h 186"/>
              <a:gd name="T14" fmla="*/ 2147483646 w 318"/>
              <a:gd name="T15" fmla="*/ 2147483646 h 186"/>
              <a:gd name="T16" fmla="*/ 2147483646 w 318"/>
              <a:gd name="T17" fmla="*/ 2147483646 h 186"/>
              <a:gd name="T18" fmla="*/ 0 w 318"/>
              <a:gd name="T19" fmla="*/ 2147483646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8" h="186">
                <a:moveTo>
                  <a:pt x="0" y="79"/>
                </a:moveTo>
                <a:lnTo>
                  <a:pt x="26" y="185"/>
                </a:lnTo>
                <a:lnTo>
                  <a:pt x="211" y="185"/>
                </a:lnTo>
                <a:lnTo>
                  <a:pt x="291" y="132"/>
                </a:lnTo>
                <a:lnTo>
                  <a:pt x="317" y="106"/>
                </a:lnTo>
                <a:lnTo>
                  <a:pt x="264" y="0"/>
                </a:lnTo>
                <a:lnTo>
                  <a:pt x="211" y="0"/>
                </a:lnTo>
                <a:lnTo>
                  <a:pt x="106" y="35"/>
                </a:lnTo>
                <a:lnTo>
                  <a:pt x="53" y="53"/>
                </a:lnTo>
                <a:lnTo>
                  <a:pt x="0" y="79"/>
                </a:lnTo>
              </a:path>
            </a:pathLst>
          </a:custGeom>
          <a:solidFill>
            <a:srgbClr val="F2B8E1"/>
          </a:solidFill>
          <a:ln w="12700" cap="rnd" cmpd="sng">
            <a:solidFill>
              <a:srgbClr val="000000"/>
            </a:solidFill>
            <a:prstDash val="solid"/>
            <a:round/>
            <a:headEnd type="none" w="med" len="med"/>
            <a:tailEnd type="none" w="med" len="med"/>
          </a:ln>
        </p:spPr>
        <p:txBody>
          <a:bodyPr/>
          <a:lstStyle/>
          <a:p>
            <a:endParaRPr lang="en-US" sz="1350"/>
          </a:p>
        </p:txBody>
      </p:sp>
      <p:sp>
        <p:nvSpPr>
          <p:cNvPr id="3159" name="Freeform 90">
            <a:extLst>
              <a:ext uri="{FF2B5EF4-FFF2-40B4-BE49-F238E27FC236}">
                <a16:creationId xmlns:a16="http://schemas.microsoft.com/office/drawing/2014/main" id="{7706443E-ECEB-4B86-B698-EB6F259D1BFB}"/>
              </a:ext>
            </a:extLst>
          </p:cNvPr>
          <p:cNvSpPr>
            <a:spLocks/>
          </p:cNvSpPr>
          <p:nvPr/>
        </p:nvSpPr>
        <p:spPr bwMode="auto">
          <a:xfrm>
            <a:off x="5722144" y="2546748"/>
            <a:ext cx="236935" cy="259556"/>
          </a:xfrm>
          <a:custGeom>
            <a:avLst/>
            <a:gdLst>
              <a:gd name="T0" fmla="*/ 0 w 265"/>
              <a:gd name="T1" fmla="*/ 41275 h 291"/>
              <a:gd name="T2" fmla="*/ 0 w 265"/>
              <a:gd name="T3" fmla="*/ 250825 h 291"/>
              <a:gd name="T4" fmla="*/ 84138 w 265"/>
              <a:gd name="T5" fmla="*/ 334963 h 291"/>
              <a:gd name="T6" fmla="*/ 84138 w 265"/>
              <a:gd name="T7" fmla="*/ 460375 h 291"/>
              <a:gd name="T8" fmla="*/ 209550 w 265"/>
              <a:gd name="T9" fmla="*/ 419100 h 291"/>
              <a:gd name="T10" fmla="*/ 334963 w 265"/>
              <a:gd name="T11" fmla="*/ 293688 h 291"/>
              <a:gd name="T12" fmla="*/ 293688 w 265"/>
              <a:gd name="T13" fmla="*/ 209550 h 291"/>
              <a:gd name="T14" fmla="*/ 334963 w 265"/>
              <a:gd name="T15" fmla="*/ 209550 h 291"/>
              <a:gd name="T16" fmla="*/ 419100 w 265"/>
              <a:gd name="T17" fmla="*/ 41275 h 291"/>
              <a:gd name="T18" fmla="*/ 334963 w 265"/>
              <a:gd name="T19" fmla="*/ 0 h 291"/>
              <a:gd name="T20" fmla="*/ 168275 w 265"/>
              <a:gd name="T21" fmla="*/ 14288 h 291"/>
              <a:gd name="T22" fmla="*/ 84138 w 265"/>
              <a:gd name="T23" fmla="*/ 28575 h 291"/>
              <a:gd name="T24" fmla="*/ 14288 w 265"/>
              <a:gd name="T25" fmla="*/ 28575 h 291"/>
              <a:gd name="T26" fmla="*/ 0 w 265"/>
              <a:gd name="T27" fmla="*/ 41275 h 2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5" h="291">
                <a:moveTo>
                  <a:pt x="0" y="26"/>
                </a:moveTo>
                <a:lnTo>
                  <a:pt x="0" y="158"/>
                </a:lnTo>
                <a:lnTo>
                  <a:pt x="53" y="211"/>
                </a:lnTo>
                <a:lnTo>
                  <a:pt x="53" y="290"/>
                </a:lnTo>
                <a:lnTo>
                  <a:pt x="132" y="264"/>
                </a:lnTo>
                <a:lnTo>
                  <a:pt x="211" y="185"/>
                </a:lnTo>
                <a:lnTo>
                  <a:pt x="185" y="132"/>
                </a:lnTo>
                <a:lnTo>
                  <a:pt x="211" y="132"/>
                </a:lnTo>
                <a:lnTo>
                  <a:pt x="264" y="26"/>
                </a:lnTo>
                <a:lnTo>
                  <a:pt x="211" y="0"/>
                </a:lnTo>
                <a:lnTo>
                  <a:pt x="106" y="9"/>
                </a:lnTo>
                <a:lnTo>
                  <a:pt x="53" y="18"/>
                </a:lnTo>
                <a:lnTo>
                  <a:pt x="9" y="18"/>
                </a:lnTo>
                <a:lnTo>
                  <a:pt x="0" y="26"/>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352" name="Freeform 91" descr="Dashed horizontal">
            <a:extLst>
              <a:ext uri="{FF2B5EF4-FFF2-40B4-BE49-F238E27FC236}">
                <a16:creationId xmlns:a16="http://schemas.microsoft.com/office/drawing/2014/main" id="{B0359900-2490-41AB-BD6F-72573749D9B6}"/>
              </a:ext>
            </a:extLst>
          </p:cNvPr>
          <p:cNvSpPr>
            <a:spLocks/>
          </p:cNvSpPr>
          <p:nvPr/>
        </p:nvSpPr>
        <p:spPr bwMode="auto">
          <a:xfrm>
            <a:off x="5974557" y="1956198"/>
            <a:ext cx="354806" cy="307181"/>
          </a:xfrm>
          <a:custGeom>
            <a:avLst/>
            <a:gdLst>
              <a:gd name="T0" fmla="*/ 2147483646 w 397"/>
              <a:gd name="T1" fmla="*/ 0 h 343"/>
              <a:gd name="T2" fmla="*/ 2147483646 w 397"/>
              <a:gd name="T3" fmla="*/ 2147483646 h 343"/>
              <a:gd name="T4" fmla="*/ 2147483646 w 397"/>
              <a:gd name="T5" fmla="*/ 2147483646 h 343"/>
              <a:gd name="T6" fmla="*/ 0 w 397"/>
              <a:gd name="T7" fmla="*/ 2147483646 h 343"/>
              <a:gd name="T8" fmla="*/ 2147483646 w 397"/>
              <a:gd name="T9" fmla="*/ 2147483646 h 343"/>
              <a:gd name="T10" fmla="*/ 2147483646 w 397"/>
              <a:gd name="T11" fmla="*/ 2147483646 h 343"/>
              <a:gd name="T12" fmla="*/ 2147483646 w 397"/>
              <a:gd name="T13" fmla="*/ 2147483646 h 343"/>
              <a:gd name="T14" fmla="*/ 2147483646 w 397"/>
              <a:gd name="T15" fmla="*/ 2147483646 h 343"/>
              <a:gd name="T16" fmla="*/ 2147483646 w 397"/>
              <a:gd name="T17" fmla="*/ 2147483646 h 343"/>
              <a:gd name="T18" fmla="*/ 2147483646 w 397"/>
              <a:gd name="T19" fmla="*/ 2147483646 h 343"/>
              <a:gd name="T20" fmla="*/ 2147483646 w 397"/>
              <a:gd name="T21" fmla="*/ 2147483646 h 343"/>
              <a:gd name="T22" fmla="*/ 2147483646 w 397"/>
              <a:gd name="T23" fmla="*/ 2147483646 h 343"/>
              <a:gd name="T24" fmla="*/ 2147483646 w 397"/>
              <a:gd name="T25" fmla="*/ 0 h 343"/>
              <a:gd name="T26" fmla="*/ 2147483646 w 397"/>
              <a:gd name="T27" fmla="*/ 0 h 343"/>
              <a:gd name="T28" fmla="*/ 2147483646 w 397"/>
              <a:gd name="T29" fmla="*/ 0 h 343"/>
              <a:gd name="T30" fmla="*/ 2147483646 w 397"/>
              <a:gd name="T31" fmla="*/ 0 h 3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7" h="343">
                <a:moveTo>
                  <a:pt x="53" y="0"/>
                </a:moveTo>
                <a:lnTo>
                  <a:pt x="26" y="79"/>
                </a:lnTo>
                <a:lnTo>
                  <a:pt x="53" y="132"/>
                </a:lnTo>
                <a:lnTo>
                  <a:pt x="0" y="158"/>
                </a:lnTo>
                <a:lnTo>
                  <a:pt x="106" y="263"/>
                </a:lnTo>
                <a:lnTo>
                  <a:pt x="185" y="263"/>
                </a:lnTo>
                <a:lnTo>
                  <a:pt x="211" y="316"/>
                </a:lnTo>
                <a:lnTo>
                  <a:pt x="264" y="263"/>
                </a:lnTo>
                <a:lnTo>
                  <a:pt x="290" y="342"/>
                </a:lnTo>
                <a:lnTo>
                  <a:pt x="343" y="289"/>
                </a:lnTo>
                <a:lnTo>
                  <a:pt x="396" y="211"/>
                </a:lnTo>
                <a:lnTo>
                  <a:pt x="370" y="132"/>
                </a:lnTo>
                <a:lnTo>
                  <a:pt x="370" y="0"/>
                </a:lnTo>
                <a:lnTo>
                  <a:pt x="211" y="0"/>
                </a:lnTo>
                <a:lnTo>
                  <a:pt x="132" y="0"/>
                </a:lnTo>
                <a:lnTo>
                  <a:pt x="53" y="0"/>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53" name="Freeform 92" descr="Dashed horizontal">
            <a:extLst>
              <a:ext uri="{FF2B5EF4-FFF2-40B4-BE49-F238E27FC236}">
                <a16:creationId xmlns:a16="http://schemas.microsoft.com/office/drawing/2014/main" id="{71C9F284-0DB3-4D0C-8432-7A5071F8DC2D}"/>
              </a:ext>
            </a:extLst>
          </p:cNvPr>
          <p:cNvSpPr>
            <a:spLocks/>
          </p:cNvSpPr>
          <p:nvPr/>
        </p:nvSpPr>
        <p:spPr bwMode="auto">
          <a:xfrm>
            <a:off x="5929313" y="2097882"/>
            <a:ext cx="353616" cy="283369"/>
          </a:xfrm>
          <a:custGeom>
            <a:avLst/>
            <a:gdLst>
              <a:gd name="T0" fmla="*/ 2147483646 w 396"/>
              <a:gd name="T1" fmla="*/ 0 h 317"/>
              <a:gd name="T2" fmla="*/ 0 w 396"/>
              <a:gd name="T3" fmla="*/ 2147483646 h 317"/>
              <a:gd name="T4" fmla="*/ 2147483646 w 396"/>
              <a:gd name="T5" fmla="*/ 2147483646 h 317"/>
              <a:gd name="T6" fmla="*/ 2147483646 w 396"/>
              <a:gd name="T7" fmla="*/ 2147483646 h 317"/>
              <a:gd name="T8" fmla="*/ 2147483646 w 396"/>
              <a:gd name="T9" fmla="*/ 2147483646 h 317"/>
              <a:gd name="T10" fmla="*/ 2147483646 w 396"/>
              <a:gd name="T11" fmla="*/ 2147483646 h 317"/>
              <a:gd name="T12" fmla="*/ 2147483646 w 396"/>
              <a:gd name="T13" fmla="*/ 2147483646 h 317"/>
              <a:gd name="T14" fmla="*/ 2147483646 w 396"/>
              <a:gd name="T15" fmla="*/ 2147483646 h 317"/>
              <a:gd name="T16" fmla="*/ 2147483646 w 396"/>
              <a:gd name="T17" fmla="*/ 2147483646 h 317"/>
              <a:gd name="T18" fmla="*/ 2147483646 w 396"/>
              <a:gd name="T19" fmla="*/ 2147483646 h 317"/>
              <a:gd name="T20" fmla="*/ 2147483646 w 396"/>
              <a:gd name="T21" fmla="*/ 2147483646 h 317"/>
              <a:gd name="T22" fmla="*/ 2147483646 w 396"/>
              <a:gd name="T23" fmla="*/ 2147483646 h 317"/>
              <a:gd name="T24" fmla="*/ 2147483646 w 396"/>
              <a:gd name="T25" fmla="*/ 2147483646 h 317"/>
              <a:gd name="T26" fmla="*/ 2147483646 w 396"/>
              <a:gd name="T27" fmla="*/ 2147483646 h 317"/>
              <a:gd name="T28" fmla="*/ 2147483646 w 396"/>
              <a:gd name="T29" fmla="*/ 2147483646 h 317"/>
              <a:gd name="T30" fmla="*/ 2147483646 w 396"/>
              <a:gd name="T31" fmla="*/ 0 h 3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6" h="317">
                <a:moveTo>
                  <a:pt x="52" y="0"/>
                </a:moveTo>
                <a:lnTo>
                  <a:pt x="0" y="53"/>
                </a:lnTo>
                <a:lnTo>
                  <a:pt x="26" y="131"/>
                </a:lnTo>
                <a:lnTo>
                  <a:pt x="26" y="184"/>
                </a:lnTo>
                <a:lnTo>
                  <a:pt x="157" y="237"/>
                </a:lnTo>
                <a:lnTo>
                  <a:pt x="289" y="316"/>
                </a:lnTo>
                <a:lnTo>
                  <a:pt x="369" y="263"/>
                </a:lnTo>
                <a:lnTo>
                  <a:pt x="395" y="131"/>
                </a:lnTo>
                <a:lnTo>
                  <a:pt x="342" y="184"/>
                </a:lnTo>
                <a:lnTo>
                  <a:pt x="316" y="105"/>
                </a:lnTo>
                <a:lnTo>
                  <a:pt x="263" y="157"/>
                </a:lnTo>
                <a:lnTo>
                  <a:pt x="237" y="105"/>
                </a:lnTo>
                <a:lnTo>
                  <a:pt x="157" y="105"/>
                </a:lnTo>
                <a:lnTo>
                  <a:pt x="105" y="53"/>
                </a:lnTo>
                <a:lnTo>
                  <a:pt x="78" y="26"/>
                </a:lnTo>
                <a:lnTo>
                  <a:pt x="52" y="0"/>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3162" name="Freeform 93">
            <a:extLst>
              <a:ext uri="{FF2B5EF4-FFF2-40B4-BE49-F238E27FC236}">
                <a16:creationId xmlns:a16="http://schemas.microsoft.com/office/drawing/2014/main" id="{8D9D67F7-985C-43C7-9314-2C4747BAA46B}"/>
              </a:ext>
            </a:extLst>
          </p:cNvPr>
          <p:cNvSpPr>
            <a:spLocks/>
          </p:cNvSpPr>
          <p:nvPr/>
        </p:nvSpPr>
        <p:spPr bwMode="auto">
          <a:xfrm>
            <a:off x="5763817" y="2262187"/>
            <a:ext cx="353615" cy="329804"/>
          </a:xfrm>
          <a:custGeom>
            <a:avLst/>
            <a:gdLst>
              <a:gd name="T0" fmla="*/ 41275 w 396"/>
              <a:gd name="T1" fmla="*/ 168275 h 370"/>
              <a:gd name="T2" fmla="*/ 0 w 396"/>
              <a:gd name="T3" fmla="*/ 209550 h 370"/>
              <a:gd name="T4" fmla="*/ 209550 w 396"/>
              <a:gd name="T5" fmla="*/ 377825 h 370"/>
              <a:gd name="T6" fmla="*/ 250825 w 396"/>
              <a:gd name="T7" fmla="*/ 501650 h 370"/>
              <a:gd name="T8" fmla="*/ 334963 w 396"/>
              <a:gd name="T9" fmla="*/ 544513 h 370"/>
              <a:gd name="T10" fmla="*/ 417513 w 396"/>
              <a:gd name="T11" fmla="*/ 585788 h 370"/>
              <a:gd name="T12" fmla="*/ 542925 w 396"/>
              <a:gd name="T13" fmla="*/ 460375 h 370"/>
              <a:gd name="T14" fmla="*/ 542925 w 396"/>
              <a:gd name="T15" fmla="*/ 334963 h 370"/>
              <a:gd name="T16" fmla="*/ 627063 w 396"/>
              <a:gd name="T17" fmla="*/ 293688 h 370"/>
              <a:gd name="T18" fmla="*/ 542925 w 396"/>
              <a:gd name="T19" fmla="*/ 209550 h 370"/>
              <a:gd name="T20" fmla="*/ 542925 w 396"/>
              <a:gd name="T21" fmla="*/ 84138 h 370"/>
              <a:gd name="T22" fmla="*/ 334963 w 396"/>
              <a:gd name="T23" fmla="*/ 0 h 370"/>
              <a:gd name="T24" fmla="*/ 180975 w 396"/>
              <a:gd name="T25" fmla="*/ 84138 h 370"/>
              <a:gd name="T26" fmla="*/ 111125 w 396"/>
              <a:gd name="T27" fmla="*/ 125413 h 370"/>
              <a:gd name="T28" fmla="*/ 55563 w 396"/>
              <a:gd name="T29" fmla="*/ 153988 h 370"/>
              <a:gd name="T30" fmla="*/ 41275 w 396"/>
              <a:gd name="T31" fmla="*/ 168275 h 3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6" h="370">
                <a:moveTo>
                  <a:pt x="26" y="106"/>
                </a:moveTo>
                <a:lnTo>
                  <a:pt x="0" y="132"/>
                </a:lnTo>
                <a:lnTo>
                  <a:pt x="132" y="238"/>
                </a:lnTo>
                <a:lnTo>
                  <a:pt x="158" y="316"/>
                </a:lnTo>
                <a:lnTo>
                  <a:pt x="211" y="343"/>
                </a:lnTo>
                <a:lnTo>
                  <a:pt x="263" y="369"/>
                </a:lnTo>
                <a:lnTo>
                  <a:pt x="342" y="290"/>
                </a:lnTo>
                <a:lnTo>
                  <a:pt x="342" y="211"/>
                </a:lnTo>
                <a:lnTo>
                  <a:pt x="395" y="185"/>
                </a:lnTo>
                <a:lnTo>
                  <a:pt x="342" y="132"/>
                </a:lnTo>
                <a:lnTo>
                  <a:pt x="342" y="53"/>
                </a:lnTo>
                <a:lnTo>
                  <a:pt x="211" y="0"/>
                </a:lnTo>
                <a:lnTo>
                  <a:pt x="114" y="53"/>
                </a:lnTo>
                <a:lnTo>
                  <a:pt x="70" y="79"/>
                </a:lnTo>
                <a:lnTo>
                  <a:pt x="35" y="97"/>
                </a:lnTo>
                <a:lnTo>
                  <a:pt x="26" y="106"/>
                </a:lnTo>
              </a:path>
            </a:pathLst>
          </a:custGeom>
          <a:solidFill>
            <a:schemeClr val="tx2">
              <a:lumMod val="40000"/>
              <a:lumOff val="60000"/>
            </a:schemeClr>
          </a:solidFill>
          <a:ln w="12700" cap="rnd" cmpd="sng">
            <a:solidFill>
              <a:schemeClr val="tx1"/>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3163" name="Freeform 94">
            <a:extLst>
              <a:ext uri="{FF2B5EF4-FFF2-40B4-BE49-F238E27FC236}">
                <a16:creationId xmlns:a16="http://schemas.microsoft.com/office/drawing/2014/main" id="{D6771E25-A712-4817-8EB7-8D35ABB1F7E4}"/>
              </a:ext>
            </a:extLst>
          </p:cNvPr>
          <p:cNvSpPr>
            <a:spLocks/>
          </p:cNvSpPr>
          <p:nvPr/>
        </p:nvSpPr>
        <p:spPr bwMode="auto">
          <a:xfrm>
            <a:off x="5772150" y="2656285"/>
            <a:ext cx="401241" cy="305990"/>
          </a:xfrm>
          <a:custGeom>
            <a:avLst/>
            <a:gdLst>
              <a:gd name="T0" fmla="*/ 252413 w 449"/>
              <a:gd name="T1" fmla="*/ 0 h 343"/>
              <a:gd name="T2" fmla="*/ 209550 w 449"/>
              <a:gd name="T3" fmla="*/ 0 h 343"/>
              <a:gd name="T4" fmla="*/ 252413 w 449"/>
              <a:gd name="T5" fmla="*/ 84138 h 343"/>
              <a:gd name="T6" fmla="*/ 125413 w 449"/>
              <a:gd name="T7" fmla="*/ 209550 h 343"/>
              <a:gd name="T8" fmla="*/ 0 w 449"/>
              <a:gd name="T9" fmla="*/ 250825 h 343"/>
              <a:gd name="T10" fmla="*/ 84138 w 449"/>
              <a:gd name="T11" fmla="*/ 333375 h 343"/>
              <a:gd name="T12" fmla="*/ 458788 w 449"/>
              <a:gd name="T13" fmla="*/ 333375 h 343"/>
              <a:gd name="T14" fmla="*/ 542925 w 449"/>
              <a:gd name="T15" fmla="*/ 417513 h 343"/>
              <a:gd name="T16" fmla="*/ 585788 w 449"/>
              <a:gd name="T17" fmla="*/ 542925 h 343"/>
              <a:gd name="T18" fmla="*/ 711200 w 449"/>
              <a:gd name="T19" fmla="*/ 458788 h 343"/>
              <a:gd name="T20" fmla="*/ 627063 w 449"/>
              <a:gd name="T21" fmla="*/ 458788 h 343"/>
              <a:gd name="T22" fmla="*/ 627063 w 449"/>
              <a:gd name="T23" fmla="*/ 168275 h 343"/>
              <a:gd name="T24" fmla="*/ 542925 w 449"/>
              <a:gd name="T25" fmla="*/ 168275 h 343"/>
              <a:gd name="T26" fmla="*/ 388938 w 449"/>
              <a:gd name="T27" fmla="*/ 84138 h 343"/>
              <a:gd name="T28" fmla="*/ 322263 w 449"/>
              <a:gd name="T29" fmla="*/ 41275 h 343"/>
              <a:gd name="T30" fmla="*/ 265113 w 449"/>
              <a:gd name="T31" fmla="*/ 0 h 343"/>
              <a:gd name="T32" fmla="*/ 252413 w 449"/>
              <a:gd name="T33" fmla="*/ 0 h 3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9" h="343">
                <a:moveTo>
                  <a:pt x="159" y="0"/>
                </a:moveTo>
                <a:lnTo>
                  <a:pt x="132" y="0"/>
                </a:lnTo>
                <a:lnTo>
                  <a:pt x="159" y="53"/>
                </a:lnTo>
                <a:lnTo>
                  <a:pt x="79" y="132"/>
                </a:lnTo>
                <a:lnTo>
                  <a:pt x="0" y="158"/>
                </a:lnTo>
                <a:lnTo>
                  <a:pt x="53" y="210"/>
                </a:lnTo>
                <a:lnTo>
                  <a:pt x="289" y="210"/>
                </a:lnTo>
                <a:lnTo>
                  <a:pt x="342" y="263"/>
                </a:lnTo>
                <a:lnTo>
                  <a:pt x="369" y="342"/>
                </a:lnTo>
                <a:lnTo>
                  <a:pt x="448" y="289"/>
                </a:lnTo>
                <a:lnTo>
                  <a:pt x="395" y="289"/>
                </a:lnTo>
                <a:lnTo>
                  <a:pt x="395" y="106"/>
                </a:lnTo>
                <a:lnTo>
                  <a:pt x="342" y="106"/>
                </a:lnTo>
                <a:lnTo>
                  <a:pt x="245" y="53"/>
                </a:lnTo>
                <a:lnTo>
                  <a:pt x="203" y="26"/>
                </a:lnTo>
                <a:lnTo>
                  <a:pt x="167" y="0"/>
                </a:lnTo>
                <a:lnTo>
                  <a:pt x="159" y="0"/>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356" name="Freeform 95">
            <a:extLst>
              <a:ext uri="{FF2B5EF4-FFF2-40B4-BE49-F238E27FC236}">
                <a16:creationId xmlns:a16="http://schemas.microsoft.com/office/drawing/2014/main" id="{611D55BC-9944-4E93-B994-77DF680BD59E}"/>
              </a:ext>
            </a:extLst>
          </p:cNvPr>
          <p:cNvSpPr>
            <a:spLocks/>
          </p:cNvSpPr>
          <p:nvPr/>
        </p:nvSpPr>
        <p:spPr bwMode="auto">
          <a:xfrm>
            <a:off x="5787629" y="2833687"/>
            <a:ext cx="329803" cy="329804"/>
          </a:xfrm>
          <a:custGeom>
            <a:avLst/>
            <a:gdLst>
              <a:gd name="T0" fmla="*/ 2147483646 w 370"/>
              <a:gd name="T1" fmla="*/ 0 h 369"/>
              <a:gd name="T2" fmla="*/ 0 w 370"/>
              <a:gd name="T3" fmla="*/ 2147483646 h 369"/>
              <a:gd name="T4" fmla="*/ 2147483646 w 370"/>
              <a:gd name="T5" fmla="*/ 2147483646 h 369"/>
              <a:gd name="T6" fmla="*/ 2147483646 w 370"/>
              <a:gd name="T7" fmla="*/ 2147483646 h 369"/>
              <a:gd name="T8" fmla="*/ 2147483646 w 370"/>
              <a:gd name="T9" fmla="*/ 2147483646 h 369"/>
              <a:gd name="T10" fmla="*/ 2147483646 w 370"/>
              <a:gd name="T11" fmla="*/ 2147483646 h 369"/>
              <a:gd name="T12" fmla="*/ 2147483646 w 370"/>
              <a:gd name="T13" fmla="*/ 2147483646 h 369"/>
              <a:gd name="T14" fmla="*/ 2147483646 w 370"/>
              <a:gd name="T15" fmla="*/ 2147483646 h 369"/>
              <a:gd name="T16" fmla="*/ 2147483646 w 370"/>
              <a:gd name="T17" fmla="*/ 0 h 369"/>
              <a:gd name="T18" fmla="*/ 2147483646 w 370"/>
              <a:gd name="T19" fmla="*/ 0 h 369"/>
              <a:gd name="T20" fmla="*/ 2147483646 w 370"/>
              <a:gd name="T21" fmla="*/ 0 h 369"/>
              <a:gd name="T22" fmla="*/ 2147483646 w 370"/>
              <a:gd name="T23" fmla="*/ 0 h 3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0" h="369">
                <a:moveTo>
                  <a:pt x="26" y="0"/>
                </a:moveTo>
                <a:lnTo>
                  <a:pt x="0" y="185"/>
                </a:lnTo>
                <a:lnTo>
                  <a:pt x="79" y="342"/>
                </a:lnTo>
                <a:lnTo>
                  <a:pt x="132" y="368"/>
                </a:lnTo>
                <a:lnTo>
                  <a:pt x="369" y="211"/>
                </a:lnTo>
                <a:lnTo>
                  <a:pt x="369" y="158"/>
                </a:lnTo>
                <a:lnTo>
                  <a:pt x="343" y="132"/>
                </a:lnTo>
                <a:lnTo>
                  <a:pt x="316" y="53"/>
                </a:lnTo>
                <a:lnTo>
                  <a:pt x="263" y="0"/>
                </a:lnTo>
                <a:lnTo>
                  <a:pt x="141" y="0"/>
                </a:lnTo>
                <a:lnTo>
                  <a:pt x="79" y="0"/>
                </a:lnTo>
                <a:lnTo>
                  <a:pt x="26" y="0"/>
                </a:lnTo>
              </a:path>
            </a:pathLst>
          </a:custGeom>
          <a:solidFill>
            <a:srgbClr val="AEFCB5"/>
          </a:solidFill>
          <a:ln w="12700" cap="rnd" cmpd="sng">
            <a:solidFill>
              <a:srgbClr val="000000"/>
            </a:solidFill>
            <a:prstDash val="solid"/>
            <a:round/>
            <a:headEnd type="none" w="med" len="med"/>
            <a:tailEnd type="none" w="med" len="med"/>
          </a:ln>
        </p:spPr>
        <p:txBody>
          <a:bodyPr/>
          <a:lstStyle/>
          <a:p>
            <a:endParaRPr lang="en-US" sz="1350"/>
          </a:p>
        </p:txBody>
      </p:sp>
      <p:sp>
        <p:nvSpPr>
          <p:cNvPr id="3165" name="Freeform 96">
            <a:extLst>
              <a:ext uri="{FF2B5EF4-FFF2-40B4-BE49-F238E27FC236}">
                <a16:creationId xmlns:a16="http://schemas.microsoft.com/office/drawing/2014/main" id="{F0F32DEE-F66E-4885-BB18-6585F0030DFD}"/>
              </a:ext>
            </a:extLst>
          </p:cNvPr>
          <p:cNvSpPr>
            <a:spLocks/>
          </p:cNvSpPr>
          <p:nvPr/>
        </p:nvSpPr>
        <p:spPr bwMode="auto">
          <a:xfrm>
            <a:off x="5905500" y="2520554"/>
            <a:ext cx="471488" cy="400050"/>
          </a:xfrm>
          <a:custGeom>
            <a:avLst/>
            <a:gdLst>
              <a:gd name="T0" fmla="*/ 0 w 528"/>
              <a:gd name="T1" fmla="*/ 252413 h 449"/>
              <a:gd name="T2" fmla="*/ 292100 w 528"/>
              <a:gd name="T3" fmla="*/ 419100 h 449"/>
              <a:gd name="T4" fmla="*/ 376238 w 528"/>
              <a:gd name="T5" fmla="*/ 419100 h 449"/>
              <a:gd name="T6" fmla="*/ 376238 w 528"/>
              <a:gd name="T7" fmla="*/ 711200 h 449"/>
              <a:gd name="T8" fmla="*/ 752475 w 528"/>
              <a:gd name="T9" fmla="*/ 711200 h 449"/>
              <a:gd name="T10" fmla="*/ 836613 w 528"/>
              <a:gd name="T11" fmla="*/ 627063 h 449"/>
              <a:gd name="T12" fmla="*/ 795338 w 528"/>
              <a:gd name="T13" fmla="*/ 542925 h 449"/>
              <a:gd name="T14" fmla="*/ 627063 w 528"/>
              <a:gd name="T15" fmla="*/ 585788 h 449"/>
              <a:gd name="T16" fmla="*/ 501650 w 528"/>
              <a:gd name="T17" fmla="*/ 461963 h 449"/>
              <a:gd name="T18" fmla="*/ 542925 w 528"/>
              <a:gd name="T19" fmla="*/ 377825 h 449"/>
              <a:gd name="T20" fmla="*/ 458788 w 528"/>
              <a:gd name="T21" fmla="*/ 334963 h 449"/>
              <a:gd name="T22" fmla="*/ 585788 w 528"/>
              <a:gd name="T23" fmla="*/ 209550 h 449"/>
              <a:gd name="T24" fmla="*/ 292100 w 528"/>
              <a:gd name="T25" fmla="*/ 0 h 449"/>
              <a:gd name="T26" fmla="*/ 166688 w 528"/>
              <a:gd name="T27" fmla="*/ 125413 h 449"/>
              <a:gd name="T28" fmla="*/ 84138 w 528"/>
              <a:gd name="T29" fmla="*/ 84138 h 449"/>
              <a:gd name="T30" fmla="*/ 41275 w 528"/>
              <a:gd name="T31" fmla="*/ 168275 h 449"/>
              <a:gd name="T32" fmla="*/ 14288 w 528"/>
              <a:gd name="T33" fmla="*/ 209550 h 449"/>
              <a:gd name="T34" fmla="*/ 0 w 528"/>
              <a:gd name="T35" fmla="*/ 252413 h 4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8" h="449">
                <a:moveTo>
                  <a:pt x="0" y="159"/>
                </a:moveTo>
                <a:lnTo>
                  <a:pt x="184" y="264"/>
                </a:lnTo>
                <a:lnTo>
                  <a:pt x="237" y="264"/>
                </a:lnTo>
                <a:lnTo>
                  <a:pt x="237" y="448"/>
                </a:lnTo>
                <a:lnTo>
                  <a:pt x="474" y="448"/>
                </a:lnTo>
                <a:lnTo>
                  <a:pt x="527" y="395"/>
                </a:lnTo>
                <a:lnTo>
                  <a:pt x="501" y="342"/>
                </a:lnTo>
                <a:lnTo>
                  <a:pt x="395" y="369"/>
                </a:lnTo>
                <a:lnTo>
                  <a:pt x="316" y="291"/>
                </a:lnTo>
                <a:lnTo>
                  <a:pt x="342" y="238"/>
                </a:lnTo>
                <a:lnTo>
                  <a:pt x="289" y="211"/>
                </a:lnTo>
                <a:lnTo>
                  <a:pt x="369" y="132"/>
                </a:lnTo>
                <a:lnTo>
                  <a:pt x="184" y="0"/>
                </a:lnTo>
                <a:lnTo>
                  <a:pt x="105" y="79"/>
                </a:lnTo>
                <a:lnTo>
                  <a:pt x="53" y="53"/>
                </a:lnTo>
                <a:lnTo>
                  <a:pt x="26" y="106"/>
                </a:lnTo>
                <a:lnTo>
                  <a:pt x="9" y="132"/>
                </a:lnTo>
                <a:lnTo>
                  <a:pt x="0" y="159"/>
                </a:lnTo>
              </a:path>
            </a:pathLst>
          </a:custGeom>
          <a:solidFill>
            <a:schemeClr val="tx2">
              <a:lumMod val="40000"/>
              <a:lumOff val="60000"/>
            </a:schemeClr>
          </a:solidFill>
          <a:ln w="12700" cap="rnd" cmpd="sng">
            <a:solidFill>
              <a:schemeClr val="tx1"/>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3166" name="Freeform 97" descr="Dashed horizontal">
            <a:extLst>
              <a:ext uri="{FF2B5EF4-FFF2-40B4-BE49-F238E27FC236}">
                <a16:creationId xmlns:a16="http://schemas.microsoft.com/office/drawing/2014/main" id="{92EB1C40-2976-4B8D-9D80-6E47148C4B40}"/>
              </a:ext>
            </a:extLst>
          </p:cNvPr>
          <p:cNvSpPr>
            <a:spLocks/>
          </p:cNvSpPr>
          <p:nvPr/>
        </p:nvSpPr>
        <p:spPr bwMode="auto">
          <a:xfrm>
            <a:off x="6163866" y="2566988"/>
            <a:ext cx="283369" cy="236935"/>
          </a:xfrm>
          <a:custGeom>
            <a:avLst/>
            <a:gdLst>
              <a:gd name="T0" fmla="*/ 199091352 w 317"/>
              <a:gd name="T1" fmla="*/ 199091313 h 265"/>
              <a:gd name="T2" fmla="*/ 133567355 w 317"/>
              <a:gd name="T3" fmla="*/ 267136245 h 265"/>
              <a:gd name="T4" fmla="*/ 0 w 317"/>
              <a:gd name="T5" fmla="*/ 398184214 h 265"/>
              <a:gd name="T6" fmla="*/ 133567355 w 317"/>
              <a:gd name="T7" fmla="*/ 466227558 h 265"/>
              <a:gd name="T8" fmla="*/ 398184292 w 317"/>
              <a:gd name="T9" fmla="*/ 665320459 h 265"/>
              <a:gd name="T10" fmla="*/ 730844586 w 317"/>
              <a:gd name="T11" fmla="*/ 398184214 h 265"/>
              <a:gd name="T12" fmla="*/ 796368584 w 317"/>
              <a:gd name="T13" fmla="*/ 65523985 h 265"/>
              <a:gd name="T14" fmla="*/ 597275644 w 317"/>
              <a:gd name="T15" fmla="*/ 0 h 265"/>
              <a:gd name="T16" fmla="*/ 597275644 w 317"/>
              <a:gd name="T17" fmla="*/ 199091313 h 265"/>
              <a:gd name="T18" fmla="*/ 264615350 w 317"/>
              <a:gd name="T19" fmla="*/ 267136245 h 265"/>
              <a:gd name="T20" fmla="*/ 221773530 w 317"/>
              <a:gd name="T21" fmla="*/ 221773486 h 265"/>
              <a:gd name="T22" fmla="*/ 199091352 w 317"/>
              <a:gd name="T23" fmla="*/ 199091313 h 2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7" h="265">
                <a:moveTo>
                  <a:pt x="79" y="79"/>
                </a:moveTo>
                <a:lnTo>
                  <a:pt x="53" y="106"/>
                </a:lnTo>
                <a:lnTo>
                  <a:pt x="0" y="158"/>
                </a:lnTo>
                <a:lnTo>
                  <a:pt x="53" y="185"/>
                </a:lnTo>
                <a:lnTo>
                  <a:pt x="158" y="264"/>
                </a:lnTo>
                <a:lnTo>
                  <a:pt x="290" y="158"/>
                </a:lnTo>
                <a:lnTo>
                  <a:pt x="316" y="26"/>
                </a:lnTo>
                <a:lnTo>
                  <a:pt x="237" y="0"/>
                </a:lnTo>
                <a:lnTo>
                  <a:pt x="237" y="79"/>
                </a:lnTo>
                <a:lnTo>
                  <a:pt x="105" y="106"/>
                </a:lnTo>
                <a:lnTo>
                  <a:pt x="88" y="88"/>
                </a:lnTo>
                <a:lnTo>
                  <a:pt x="79" y="79"/>
                </a:lnTo>
              </a:path>
            </a:pathLst>
          </a:custGeom>
          <a:solidFill>
            <a:schemeClr val="tx2">
              <a:lumMod val="40000"/>
              <a:lumOff val="60000"/>
            </a:schemeClr>
          </a:solidFill>
          <a:ln w="12700" cap="rnd" cmpd="sng">
            <a:solidFill>
              <a:srgbClr val="000000"/>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3167" name="Freeform 98" descr="Dashed horizontal">
            <a:extLst>
              <a:ext uri="{FF2B5EF4-FFF2-40B4-BE49-F238E27FC236}">
                <a16:creationId xmlns:a16="http://schemas.microsoft.com/office/drawing/2014/main" id="{BD6843DF-C3DE-4E76-8072-46533D468F54}"/>
              </a:ext>
            </a:extLst>
          </p:cNvPr>
          <p:cNvSpPr>
            <a:spLocks/>
          </p:cNvSpPr>
          <p:nvPr/>
        </p:nvSpPr>
        <p:spPr bwMode="auto">
          <a:xfrm>
            <a:off x="6069806" y="2308623"/>
            <a:ext cx="377429" cy="354806"/>
          </a:xfrm>
          <a:custGeom>
            <a:avLst/>
            <a:gdLst>
              <a:gd name="T0" fmla="*/ 0 w 423"/>
              <a:gd name="T1" fmla="*/ 0 h 396"/>
              <a:gd name="T2" fmla="*/ 0 w 423"/>
              <a:gd name="T3" fmla="*/ 125413 h 396"/>
              <a:gd name="T4" fmla="*/ 84137 w 423"/>
              <a:gd name="T5" fmla="*/ 209550 h 396"/>
              <a:gd name="T6" fmla="*/ 0 w 423"/>
              <a:gd name="T7" fmla="*/ 250825 h 396"/>
              <a:gd name="T8" fmla="*/ 0 w 423"/>
              <a:gd name="T9" fmla="*/ 376238 h 396"/>
              <a:gd name="T10" fmla="*/ 293687 w 423"/>
              <a:gd name="T11" fmla="*/ 585788 h 396"/>
              <a:gd name="T12" fmla="*/ 334962 w 423"/>
              <a:gd name="T13" fmla="*/ 627063 h 396"/>
              <a:gd name="T14" fmla="*/ 544512 w 423"/>
              <a:gd name="T15" fmla="*/ 585788 h 396"/>
              <a:gd name="T16" fmla="*/ 544512 w 423"/>
              <a:gd name="T17" fmla="*/ 458788 h 396"/>
              <a:gd name="T18" fmla="*/ 209550 w 423"/>
              <a:gd name="T19" fmla="*/ 333375 h 396"/>
              <a:gd name="T20" fmla="*/ 209550 w 423"/>
              <a:gd name="T21" fmla="*/ 293688 h 396"/>
              <a:gd name="T22" fmla="*/ 585787 w 423"/>
              <a:gd name="T23" fmla="*/ 417513 h 396"/>
              <a:gd name="T24" fmla="*/ 544512 w 423"/>
              <a:gd name="T25" fmla="*/ 250825 h 396"/>
              <a:gd name="T26" fmla="*/ 669925 w 423"/>
              <a:gd name="T27" fmla="*/ 250825 h 396"/>
              <a:gd name="T28" fmla="*/ 669925 w 423"/>
              <a:gd name="T29" fmla="*/ 168275 h 396"/>
              <a:gd name="T30" fmla="*/ 544512 w 423"/>
              <a:gd name="T31" fmla="*/ 125413 h 396"/>
              <a:gd name="T32" fmla="*/ 503237 w 423"/>
              <a:gd name="T33" fmla="*/ 41275 h 396"/>
              <a:gd name="T34" fmla="*/ 334962 w 423"/>
              <a:gd name="T35" fmla="*/ 41275 h 396"/>
              <a:gd name="T36" fmla="*/ 209550 w 423"/>
              <a:gd name="T37" fmla="*/ 125413 h 396"/>
              <a:gd name="T38" fmla="*/ 98425 w 423"/>
              <a:gd name="T39" fmla="*/ 55563 h 396"/>
              <a:gd name="T40" fmla="*/ 41275 w 423"/>
              <a:gd name="T41" fmla="*/ 28575 h 396"/>
              <a:gd name="T42" fmla="*/ 0 w 423"/>
              <a:gd name="T43" fmla="*/ 0 h 3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3" h="396">
                <a:moveTo>
                  <a:pt x="0" y="0"/>
                </a:moveTo>
                <a:lnTo>
                  <a:pt x="0" y="79"/>
                </a:lnTo>
                <a:lnTo>
                  <a:pt x="53" y="132"/>
                </a:lnTo>
                <a:lnTo>
                  <a:pt x="0" y="158"/>
                </a:lnTo>
                <a:lnTo>
                  <a:pt x="0" y="237"/>
                </a:lnTo>
                <a:lnTo>
                  <a:pt x="185" y="369"/>
                </a:lnTo>
                <a:lnTo>
                  <a:pt x="211" y="395"/>
                </a:lnTo>
                <a:lnTo>
                  <a:pt x="343" y="369"/>
                </a:lnTo>
                <a:lnTo>
                  <a:pt x="343" y="289"/>
                </a:lnTo>
                <a:lnTo>
                  <a:pt x="132" y="210"/>
                </a:lnTo>
                <a:lnTo>
                  <a:pt x="132" y="185"/>
                </a:lnTo>
                <a:lnTo>
                  <a:pt x="369" y="263"/>
                </a:lnTo>
                <a:lnTo>
                  <a:pt x="343" y="158"/>
                </a:lnTo>
                <a:lnTo>
                  <a:pt x="422" y="158"/>
                </a:lnTo>
                <a:lnTo>
                  <a:pt x="422" y="106"/>
                </a:lnTo>
                <a:lnTo>
                  <a:pt x="343" y="79"/>
                </a:lnTo>
                <a:lnTo>
                  <a:pt x="317" y="26"/>
                </a:lnTo>
                <a:lnTo>
                  <a:pt x="211" y="26"/>
                </a:lnTo>
                <a:lnTo>
                  <a:pt x="132" y="79"/>
                </a:lnTo>
                <a:lnTo>
                  <a:pt x="62" y="35"/>
                </a:lnTo>
                <a:lnTo>
                  <a:pt x="26" y="18"/>
                </a:lnTo>
                <a:lnTo>
                  <a:pt x="0" y="0"/>
                </a:lnTo>
              </a:path>
            </a:pathLst>
          </a:custGeom>
          <a:solidFill>
            <a:schemeClr val="tx2">
              <a:lumMod val="40000"/>
              <a:lumOff val="60000"/>
            </a:schemeClr>
          </a:solidFill>
          <a:ln w="12700" cap="rnd" cmpd="sng">
            <a:solidFill>
              <a:schemeClr val="tx1"/>
            </a:solidFill>
            <a:prstDash val="solid"/>
            <a:round/>
            <a:headEnd type="none" w="med" len="med"/>
            <a:tailEnd type="none" w="med" len="med"/>
          </a:ln>
          <a:effectLst/>
        </p:spPr>
        <p:txBody>
          <a:bodyPr/>
          <a:lstStyle/>
          <a:p>
            <a:pPr defTabSz="514350">
              <a:defRPr/>
            </a:pPr>
            <a:endParaRPr lang="en-US" sz="225">
              <a:solidFill>
                <a:srgbClr val="000000"/>
              </a:solidFill>
              <a:latin typeface="Times New Roman" panose="02020603050405020304" pitchFamily="18" charset="0"/>
            </a:endParaRPr>
          </a:p>
        </p:txBody>
      </p:sp>
      <p:sp>
        <p:nvSpPr>
          <p:cNvPr id="11360" name="Freeform 99" descr="Dashed horizontal">
            <a:extLst>
              <a:ext uri="{FF2B5EF4-FFF2-40B4-BE49-F238E27FC236}">
                <a16:creationId xmlns:a16="http://schemas.microsoft.com/office/drawing/2014/main" id="{CF60CF13-F233-4722-8F46-A1947C5F8820}"/>
              </a:ext>
            </a:extLst>
          </p:cNvPr>
          <p:cNvSpPr>
            <a:spLocks/>
          </p:cNvSpPr>
          <p:nvPr/>
        </p:nvSpPr>
        <p:spPr bwMode="auto">
          <a:xfrm>
            <a:off x="6257926" y="2145507"/>
            <a:ext cx="260747" cy="188119"/>
          </a:xfrm>
          <a:custGeom>
            <a:avLst/>
            <a:gdLst>
              <a:gd name="T0" fmla="*/ 2147483646 w 292"/>
              <a:gd name="T1" fmla="*/ 2147483646 h 211"/>
              <a:gd name="T2" fmla="*/ 0 w 292"/>
              <a:gd name="T3" fmla="*/ 2147483646 h 211"/>
              <a:gd name="T4" fmla="*/ 2147483646 w 292"/>
              <a:gd name="T5" fmla="*/ 2147483646 h 211"/>
              <a:gd name="T6" fmla="*/ 2147483646 w 292"/>
              <a:gd name="T7" fmla="*/ 2147483646 h 211"/>
              <a:gd name="T8" fmla="*/ 2147483646 w 292"/>
              <a:gd name="T9" fmla="*/ 2147483646 h 211"/>
              <a:gd name="T10" fmla="*/ 2147483646 w 292"/>
              <a:gd name="T11" fmla="*/ 0 h 211"/>
              <a:gd name="T12" fmla="*/ 2147483646 w 292"/>
              <a:gd name="T13" fmla="*/ 0 h 211"/>
              <a:gd name="T14" fmla="*/ 2147483646 w 292"/>
              <a:gd name="T15" fmla="*/ 2147483646 h 211"/>
              <a:gd name="T16" fmla="*/ 2147483646 w 292"/>
              <a:gd name="T17" fmla="*/ 2147483646 h 211"/>
              <a:gd name="T18" fmla="*/ 2147483646 w 292"/>
              <a:gd name="T19" fmla="*/ 2147483646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2" h="211">
                <a:moveTo>
                  <a:pt x="26" y="78"/>
                </a:moveTo>
                <a:lnTo>
                  <a:pt x="0" y="210"/>
                </a:lnTo>
                <a:lnTo>
                  <a:pt x="265" y="210"/>
                </a:lnTo>
                <a:lnTo>
                  <a:pt x="265" y="131"/>
                </a:lnTo>
                <a:lnTo>
                  <a:pt x="291" y="78"/>
                </a:lnTo>
                <a:lnTo>
                  <a:pt x="265" y="0"/>
                </a:lnTo>
                <a:lnTo>
                  <a:pt x="79" y="0"/>
                </a:lnTo>
                <a:lnTo>
                  <a:pt x="53" y="35"/>
                </a:lnTo>
                <a:lnTo>
                  <a:pt x="35" y="52"/>
                </a:lnTo>
                <a:lnTo>
                  <a:pt x="26" y="78"/>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61" name="Freeform 100" descr="Dashed horizontal">
            <a:extLst>
              <a:ext uri="{FF2B5EF4-FFF2-40B4-BE49-F238E27FC236}">
                <a16:creationId xmlns:a16="http://schemas.microsoft.com/office/drawing/2014/main" id="{3DC53D5A-3A11-4B38-B392-EA21F077DA46}"/>
              </a:ext>
            </a:extLst>
          </p:cNvPr>
          <p:cNvSpPr>
            <a:spLocks/>
          </p:cNvSpPr>
          <p:nvPr/>
        </p:nvSpPr>
        <p:spPr bwMode="auto">
          <a:xfrm>
            <a:off x="6493669" y="2121694"/>
            <a:ext cx="188119" cy="259556"/>
          </a:xfrm>
          <a:custGeom>
            <a:avLst/>
            <a:gdLst>
              <a:gd name="T0" fmla="*/ 0 w 211"/>
              <a:gd name="T1" fmla="*/ 2147483646 h 290"/>
              <a:gd name="T2" fmla="*/ 2147483646 w 211"/>
              <a:gd name="T3" fmla="*/ 2147483646 h 290"/>
              <a:gd name="T4" fmla="*/ 0 w 211"/>
              <a:gd name="T5" fmla="*/ 2147483646 h 290"/>
              <a:gd name="T6" fmla="*/ 0 w 211"/>
              <a:gd name="T7" fmla="*/ 2147483646 h 290"/>
              <a:gd name="T8" fmla="*/ 2147483646 w 211"/>
              <a:gd name="T9" fmla="*/ 2147483646 h 290"/>
              <a:gd name="T10" fmla="*/ 2147483646 w 211"/>
              <a:gd name="T11" fmla="*/ 2147483646 h 290"/>
              <a:gd name="T12" fmla="*/ 2147483646 w 211"/>
              <a:gd name="T13" fmla="*/ 2147483646 h 290"/>
              <a:gd name="T14" fmla="*/ 2147483646 w 211"/>
              <a:gd name="T15" fmla="*/ 2147483646 h 290"/>
              <a:gd name="T16" fmla="*/ 2147483646 w 211"/>
              <a:gd name="T17" fmla="*/ 2147483646 h 290"/>
              <a:gd name="T18" fmla="*/ 2147483646 w 211"/>
              <a:gd name="T19" fmla="*/ 2147483646 h 290"/>
              <a:gd name="T20" fmla="*/ 2147483646 w 211"/>
              <a:gd name="T21" fmla="*/ 0 h 290"/>
              <a:gd name="T22" fmla="*/ 2147483646 w 211"/>
              <a:gd name="T23" fmla="*/ 0 h 290"/>
              <a:gd name="T24" fmla="*/ 2147483646 w 211"/>
              <a:gd name="T25" fmla="*/ 2147483646 h 290"/>
              <a:gd name="T26" fmla="*/ 2147483646 w 211"/>
              <a:gd name="T27" fmla="*/ 2147483646 h 290"/>
              <a:gd name="T28" fmla="*/ 0 w 211"/>
              <a:gd name="T29" fmla="*/ 2147483646 h 2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1" h="290">
                <a:moveTo>
                  <a:pt x="0" y="26"/>
                </a:moveTo>
                <a:lnTo>
                  <a:pt x="26" y="104"/>
                </a:lnTo>
                <a:lnTo>
                  <a:pt x="0" y="157"/>
                </a:lnTo>
                <a:lnTo>
                  <a:pt x="0" y="236"/>
                </a:lnTo>
                <a:lnTo>
                  <a:pt x="79" y="236"/>
                </a:lnTo>
                <a:lnTo>
                  <a:pt x="53" y="289"/>
                </a:lnTo>
                <a:lnTo>
                  <a:pt x="132" y="289"/>
                </a:lnTo>
                <a:lnTo>
                  <a:pt x="158" y="236"/>
                </a:lnTo>
                <a:lnTo>
                  <a:pt x="210" y="236"/>
                </a:lnTo>
                <a:lnTo>
                  <a:pt x="185" y="104"/>
                </a:lnTo>
                <a:lnTo>
                  <a:pt x="210" y="0"/>
                </a:lnTo>
                <a:lnTo>
                  <a:pt x="132" y="0"/>
                </a:lnTo>
                <a:lnTo>
                  <a:pt x="62" y="9"/>
                </a:lnTo>
                <a:lnTo>
                  <a:pt x="26" y="18"/>
                </a:lnTo>
                <a:lnTo>
                  <a:pt x="0" y="26"/>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62" name="Freeform 101">
            <a:extLst>
              <a:ext uri="{FF2B5EF4-FFF2-40B4-BE49-F238E27FC236}">
                <a16:creationId xmlns:a16="http://schemas.microsoft.com/office/drawing/2014/main" id="{338EB708-DF57-435C-B094-F7E3A7CDF897}"/>
              </a:ext>
            </a:extLst>
          </p:cNvPr>
          <p:cNvSpPr>
            <a:spLocks/>
          </p:cNvSpPr>
          <p:nvPr/>
        </p:nvSpPr>
        <p:spPr bwMode="auto">
          <a:xfrm>
            <a:off x="6305551" y="1885950"/>
            <a:ext cx="165497" cy="236935"/>
          </a:xfrm>
          <a:custGeom>
            <a:avLst/>
            <a:gdLst>
              <a:gd name="T0" fmla="*/ 0 w 186"/>
              <a:gd name="T1" fmla="*/ 2147483646 h 265"/>
              <a:gd name="T2" fmla="*/ 2147483646 w 186"/>
              <a:gd name="T3" fmla="*/ 2147483646 h 265"/>
              <a:gd name="T4" fmla="*/ 2147483646 w 186"/>
              <a:gd name="T5" fmla="*/ 2147483646 h 265"/>
              <a:gd name="T6" fmla="*/ 2147483646 w 186"/>
              <a:gd name="T7" fmla="*/ 2147483646 h 265"/>
              <a:gd name="T8" fmla="*/ 2147483646 w 186"/>
              <a:gd name="T9" fmla="*/ 2147483646 h 265"/>
              <a:gd name="T10" fmla="*/ 2147483646 w 186"/>
              <a:gd name="T11" fmla="*/ 2147483646 h 265"/>
              <a:gd name="T12" fmla="*/ 2147483646 w 186"/>
              <a:gd name="T13" fmla="*/ 0 h 265"/>
              <a:gd name="T14" fmla="*/ 2147483646 w 186"/>
              <a:gd name="T15" fmla="*/ 2147483646 h 265"/>
              <a:gd name="T16" fmla="*/ 2147483646 w 186"/>
              <a:gd name="T17" fmla="*/ 2147483646 h 265"/>
              <a:gd name="T18" fmla="*/ 0 w 186"/>
              <a:gd name="T19" fmla="*/ 2147483646 h 265"/>
              <a:gd name="T20" fmla="*/ 0 w 186"/>
              <a:gd name="T21" fmla="*/ 2147483646 h 2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6" h="265">
                <a:moveTo>
                  <a:pt x="0" y="26"/>
                </a:moveTo>
                <a:lnTo>
                  <a:pt x="26" y="79"/>
                </a:lnTo>
                <a:lnTo>
                  <a:pt x="26" y="211"/>
                </a:lnTo>
                <a:lnTo>
                  <a:pt x="79" y="264"/>
                </a:lnTo>
                <a:lnTo>
                  <a:pt x="185" y="211"/>
                </a:lnTo>
                <a:lnTo>
                  <a:pt x="79" y="185"/>
                </a:lnTo>
                <a:lnTo>
                  <a:pt x="79" y="0"/>
                </a:lnTo>
                <a:lnTo>
                  <a:pt x="35" y="9"/>
                </a:lnTo>
                <a:lnTo>
                  <a:pt x="18" y="18"/>
                </a:lnTo>
                <a:lnTo>
                  <a:pt x="0" y="18"/>
                </a:lnTo>
                <a:lnTo>
                  <a:pt x="0" y="26"/>
                </a:lnTo>
              </a:path>
            </a:pathLst>
          </a:custGeom>
          <a:solidFill>
            <a:srgbClr val="FFC000"/>
          </a:solidFill>
          <a:ln w="12700" cap="rnd" cmpd="sng">
            <a:solidFill>
              <a:schemeClr val="tx1"/>
            </a:solidFill>
            <a:prstDash val="solid"/>
            <a:round/>
            <a:headEnd type="none" w="med" len="med"/>
            <a:tailEnd type="none" w="med" len="med"/>
          </a:ln>
        </p:spPr>
        <p:txBody>
          <a:bodyPr/>
          <a:lstStyle/>
          <a:p>
            <a:endParaRPr lang="en-US" sz="1350"/>
          </a:p>
        </p:txBody>
      </p:sp>
      <p:sp>
        <p:nvSpPr>
          <p:cNvPr id="11363" name="Freeform 102">
            <a:extLst>
              <a:ext uri="{FF2B5EF4-FFF2-40B4-BE49-F238E27FC236}">
                <a16:creationId xmlns:a16="http://schemas.microsoft.com/office/drawing/2014/main" id="{C7FA08E6-8292-44AE-9220-99E5BF0914A0}"/>
              </a:ext>
            </a:extLst>
          </p:cNvPr>
          <p:cNvSpPr>
            <a:spLocks/>
          </p:cNvSpPr>
          <p:nvPr/>
        </p:nvSpPr>
        <p:spPr bwMode="auto">
          <a:xfrm>
            <a:off x="6375797" y="1863329"/>
            <a:ext cx="236934" cy="211931"/>
          </a:xfrm>
          <a:custGeom>
            <a:avLst/>
            <a:gdLst>
              <a:gd name="T0" fmla="*/ 0 w 265"/>
              <a:gd name="T1" fmla="*/ 2147483646 h 238"/>
              <a:gd name="T2" fmla="*/ 0 w 265"/>
              <a:gd name="T3" fmla="*/ 2147483646 h 238"/>
              <a:gd name="T4" fmla="*/ 2147483646 w 265"/>
              <a:gd name="T5" fmla="*/ 2147483646 h 238"/>
              <a:gd name="T6" fmla="*/ 2147483646 w 265"/>
              <a:gd name="T7" fmla="*/ 2147483646 h 238"/>
              <a:gd name="T8" fmla="*/ 2147483646 w 265"/>
              <a:gd name="T9" fmla="*/ 2147483646 h 238"/>
              <a:gd name="T10" fmla="*/ 2147483646 w 265"/>
              <a:gd name="T11" fmla="*/ 0 h 238"/>
              <a:gd name="T12" fmla="*/ 2147483646 w 265"/>
              <a:gd name="T13" fmla="*/ 2147483646 h 238"/>
              <a:gd name="T14" fmla="*/ 2147483646 w 265"/>
              <a:gd name="T15" fmla="*/ 2147483646 h 238"/>
              <a:gd name="T16" fmla="*/ 0 w 265"/>
              <a:gd name="T17" fmla="*/ 2147483646 h 238"/>
              <a:gd name="T18" fmla="*/ 0 w 265"/>
              <a:gd name="T19" fmla="*/ 2147483646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238">
                <a:moveTo>
                  <a:pt x="0" y="25"/>
                </a:moveTo>
                <a:lnTo>
                  <a:pt x="0" y="211"/>
                </a:lnTo>
                <a:lnTo>
                  <a:pt x="106" y="237"/>
                </a:lnTo>
                <a:lnTo>
                  <a:pt x="264" y="184"/>
                </a:lnTo>
                <a:lnTo>
                  <a:pt x="132" y="78"/>
                </a:lnTo>
                <a:lnTo>
                  <a:pt x="79" y="0"/>
                </a:lnTo>
                <a:lnTo>
                  <a:pt x="35" y="8"/>
                </a:lnTo>
                <a:lnTo>
                  <a:pt x="18" y="17"/>
                </a:lnTo>
                <a:lnTo>
                  <a:pt x="0" y="17"/>
                </a:lnTo>
                <a:lnTo>
                  <a:pt x="0" y="25"/>
                </a:lnTo>
              </a:path>
            </a:pathLst>
          </a:custGeom>
          <a:solidFill>
            <a:srgbClr val="FFC000"/>
          </a:solidFill>
          <a:ln w="12700" cap="rnd" cmpd="sng">
            <a:solidFill>
              <a:schemeClr val="tx1"/>
            </a:solidFill>
            <a:prstDash val="solid"/>
            <a:round/>
            <a:headEnd type="none" w="med" len="med"/>
            <a:tailEnd type="none" w="med" len="med"/>
          </a:ln>
        </p:spPr>
        <p:txBody>
          <a:bodyPr/>
          <a:lstStyle/>
          <a:p>
            <a:endParaRPr lang="en-US" sz="1350"/>
          </a:p>
        </p:txBody>
      </p:sp>
      <p:sp>
        <p:nvSpPr>
          <p:cNvPr id="11364" name="Freeform 103">
            <a:extLst>
              <a:ext uri="{FF2B5EF4-FFF2-40B4-BE49-F238E27FC236}">
                <a16:creationId xmlns:a16="http://schemas.microsoft.com/office/drawing/2014/main" id="{1EA71C1F-C056-4A12-B38E-6922A9924E85}"/>
              </a:ext>
            </a:extLst>
          </p:cNvPr>
          <p:cNvSpPr>
            <a:spLocks/>
          </p:cNvSpPr>
          <p:nvPr/>
        </p:nvSpPr>
        <p:spPr bwMode="auto">
          <a:xfrm>
            <a:off x="6372225" y="1757363"/>
            <a:ext cx="377429" cy="259556"/>
          </a:xfrm>
          <a:custGeom>
            <a:avLst/>
            <a:gdLst>
              <a:gd name="T0" fmla="*/ 0 w 423"/>
              <a:gd name="T1" fmla="*/ 0 h 291"/>
              <a:gd name="T2" fmla="*/ 2147483646 w 423"/>
              <a:gd name="T3" fmla="*/ 2147483646 h 291"/>
              <a:gd name="T4" fmla="*/ 2147483646 w 423"/>
              <a:gd name="T5" fmla="*/ 2147483646 h 291"/>
              <a:gd name="T6" fmla="*/ 2147483646 w 423"/>
              <a:gd name="T7" fmla="*/ 2147483646 h 291"/>
              <a:gd name="T8" fmla="*/ 2147483646 w 423"/>
              <a:gd name="T9" fmla="*/ 2147483646 h 291"/>
              <a:gd name="T10" fmla="*/ 2147483646 w 423"/>
              <a:gd name="T11" fmla="*/ 2147483646 h 291"/>
              <a:gd name="T12" fmla="*/ 2147483646 w 423"/>
              <a:gd name="T13" fmla="*/ 2147483646 h 291"/>
              <a:gd name="T14" fmla="*/ 2147483646 w 423"/>
              <a:gd name="T15" fmla="*/ 2147483646 h 291"/>
              <a:gd name="T16" fmla="*/ 2147483646 w 423"/>
              <a:gd name="T17" fmla="*/ 0 h 291"/>
              <a:gd name="T18" fmla="*/ 2147483646 w 423"/>
              <a:gd name="T19" fmla="*/ 0 h 291"/>
              <a:gd name="T20" fmla="*/ 2147483646 w 423"/>
              <a:gd name="T21" fmla="*/ 0 h 291"/>
              <a:gd name="T22" fmla="*/ 0 w 423"/>
              <a:gd name="T23" fmla="*/ 0 h 2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3" h="291">
                <a:moveTo>
                  <a:pt x="0" y="0"/>
                </a:moveTo>
                <a:lnTo>
                  <a:pt x="53" y="53"/>
                </a:lnTo>
                <a:lnTo>
                  <a:pt x="132" y="106"/>
                </a:lnTo>
                <a:lnTo>
                  <a:pt x="264" y="184"/>
                </a:lnTo>
                <a:lnTo>
                  <a:pt x="369" y="290"/>
                </a:lnTo>
                <a:lnTo>
                  <a:pt x="422" y="264"/>
                </a:lnTo>
                <a:lnTo>
                  <a:pt x="317" y="132"/>
                </a:lnTo>
                <a:lnTo>
                  <a:pt x="264" y="132"/>
                </a:lnTo>
                <a:lnTo>
                  <a:pt x="159" y="0"/>
                </a:lnTo>
                <a:lnTo>
                  <a:pt x="79" y="0"/>
                </a:lnTo>
                <a:lnTo>
                  <a:pt x="35" y="0"/>
                </a:lnTo>
                <a:lnTo>
                  <a:pt x="0" y="0"/>
                </a:lnTo>
              </a:path>
            </a:pathLst>
          </a:custGeom>
          <a:solidFill>
            <a:srgbClr val="FFC000"/>
          </a:solidFill>
          <a:ln w="12700" cap="rnd" cmpd="sng">
            <a:solidFill>
              <a:schemeClr val="tx1"/>
            </a:solidFill>
            <a:prstDash val="solid"/>
            <a:round/>
            <a:headEnd type="none" w="med" len="med"/>
            <a:tailEnd type="none" w="med" len="med"/>
          </a:ln>
        </p:spPr>
        <p:txBody>
          <a:bodyPr/>
          <a:lstStyle/>
          <a:p>
            <a:endParaRPr lang="en-US" sz="1350"/>
          </a:p>
        </p:txBody>
      </p:sp>
      <p:sp>
        <p:nvSpPr>
          <p:cNvPr id="11365" name="Freeform 104">
            <a:extLst>
              <a:ext uri="{FF2B5EF4-FFF2-40B4-BE49-F238E27FC236}">
                <a16:creationId xmlns:a16="http://schemas.microsoft.com/office/drawing/2014/main" id="{B6D53E28-22D9-4728-AC28-D1839DF8D658}"/>
              </a:ext>
            </a:extLst>
          </p:cNvPr>
          <p:cNvSpPr>
            <a:spLocks/>
          </p:cNvSpPr>
          <p:nvPr/>
        </p:nvSpPr>
        <p:spPr bwMode="auto">
          <a:xfrm>
            <a:off x="6423422" y="1791891"/>
            <a:ext cx="236934" cy="235744"/>
          </a:xfrm>
          <a:custGeom>
            <a:avLst/>
            <a:gdLst>
              <a:gd name="T0" fmla="*/ 0 w 265"/>
              <a:gd name="T1" fmla="*/ 0 h 264"/>
              <a:gd name="T2" fmla="*/ 2147483646 w 265"/>
              <a:gd name="T3" fmla="*/ 2147483646 h 264"/>
              <a:gd name="T4" fmla="*/ 2147483646 w 265"/>
              <a:gd name="T5" fmla="*/ 2147483646 h 264"/>
              <a:gd name="T6" fmla="*/ 2147483646 w 265"/>
              <a:gd name="T7" fmla="*/ 2147483646 h 264"/>
              <a:gd name="T8" fmla="*/ 2147483646 w 265"/>
              <a:gd name="T9" fmla="*/ 2147483646 h 264"/>
              <a:gd name="T10" fmla="*/ 2147483646 w 265"/>
              <a:gd name="T11" fmla="*/ 2147483646 h 264"/>
              <a:gd name="T12" fmla="*/ 2147483646 w 265"/>
              <a:gd name="T13" fmla="*/ 2147483646 h 264"/>
              <a:gd name="T14" fmla="*/ 2147483646 w 265"/>
              <a:gd name="T15" fmla="*/ 2147483646 h 264"/>
              <a:gd name="T16" fmla="*/ 2147483646 w 265"/>
              <a:gd name="T17" fmla="*/ 2147483646 h 264"/>
              <a:gd name="T18" fmla="*/ 0 w 265"/>
              <a:gd name="T19" fmla="*/ 0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 h="264">
                <a:moveTo>
                  <a:pt x="0" y="0"/>
                </a:moveTo>
                <a:lnTo>
                  <a:pt x="26" y="79"/>
                </a:lnTo>
                <a:lnTo>
                  <a:pt x="79" y="157"/>
                </a:lnTo>
                <a:lnTo>
                  <a:pt x="211" y="263"/>
                </a:lnTo>
                <a:lnTo>
                  <a:pt x="264" y="237"/>
                </a:lnTo>
                <a:lnTo>
                  <a:pt x="211" y="131"/>
                </a:lnTo>
                <a:lnTo>
                  <a:pt x="79" y="53"/>
                </a:lnTo>
                <a:lnTo>
                  <a:pt x="35" y="26"/>
                </a:lnTo>
                <a:lnTo>
                  <a:pt x="18" y="9"/>
                </a:lnTo>
                <a:lnTo>
                  <a:pt x="0" y="0"/>
                </a:lnTo>
              </a:path>
            </a:pathLst>
          </a:custGeom>
          <a:solidFill>
            <a:srgbClr val="FFC000"/>
          </a:solidFill>
          <a:ln w="12700" cap="rnd" cmpd="sng">
            <a:solidFill>
              <a:schemeClr val="tx1"/>
            </a:solidFill>
            <a:prstDash val="solid"/>
            <a:round/>
            <a:headEnd type="none" w="med" len="med"/>
            <a:tailEnd type="none" w="med" len="med"/>
          </a:ln>
        </p:spPr>
        <p:txBody>
          <a:bodyPr/>
          <a:lstStyle/>
          <a:p>
            <a:endParaRPr lang="en-US" sz="1350"/>
          </a:p>
        </p:txBody>
      </p:sp>
      <p:sp>
        <p:nvSpPr>
          <p:cNvPr id="11366" name="Freeform 105">
            <a:extLst>
              <a:ext uri="{FF2B5EF4-FFF2-40B4-BE49-F238E27FC236}">
                <a16:creationId xmlns:a16="http://schemas.microsoft.com/office/drawing/2014/main" id="{5649B791-C389-4B8C-9078-5B2B01F889A6}"/>
              </a:ext>
            </a:extLst>
          </p:cNvPr>
          <p:cNvSpPr>
            <a:spLocks/>
          </p:cNvSpPr>
          <p:nvPr/>
        </p:nvSpPr>
        <p:spPr bwMode="auto">
          <a:xfrm>
            <a:off x="6517481" y="1721644"/>
            <a:ext cx="329804" cy="330994"/>
          </a:xfrm>
          <a:custGeom>
            <a:avLst/>
            <a:gdLst>
              <a:gd name="T0" fmla="*/ 0 w 369"/>
              <a:gd name="T1" fmla="*/ 2147483646 h 370"/>
              <a:gd name="T2" fmla="*/ 2147483646 w 369"/>
              <a:gd name="T3" fmla="*/ 2147483646 h 370"/>
              <a:gd name="T4" fmla="*/ 2147483646 w 369"/>
              <a:gd name="T5" fmla="*/ 2147483646 h 370"/>
              <a:gd name="T6" fmla="*/ 2147483646 w 369"/>
              <a:gd name="T7" fmla="*/ 2147483646 h 370"/>
              <a:gd name="T8" fmla="*/ 2147483646 w 369"/>
              <a:gd name="T9" fmla="*/ 2147483646 h 370"/>
              <a:gd name="T10" fmla="*/ 2147483646 w 369"/>
              <a:gd name="T11" fmla="*/ 2147483646 h 370"/>
              <a:gd name="T12" fmla="*/ 2147483646 w 369"/>
              <a:gd name="T13" fmla="*/ 0 h 370"/>
              <a:gd name="T14" fmla="*/ 2147483646 w 369"/>
              <a:gd name="T15" fmla="*/ 2147483646 h 370"/>
              <a:gd name="T16" fmla="*/ 2147483646 w 369"/>
              <a:gd name="T17" fmla="*/ 2147483646 h 370"/>
              <a:gd name="T18" fmla="*/ 2147483646 w 369"/>
              <a:gd name="T19" fmla="*/ 2147483646 h 370"/>
              <a:gd name="T20" fmla="*/ 0 w 369"/>
              <a:gd name="T21" fmla="*/ 2147483646 h 3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9" h="370">
                <a:moveTo>
                  <a:pt x="0" y="26"/>
                </a:moveTo>
                <a:lnTo>
                  <a:pt x="105" y="159"/>
                </a:lnTo>
                <a:lnTo>
                  <a:pt x="158" y="159"/>
                </a:lnTo>
                <a:lnTo>
                  <a:pt x="263" y="290"/>
                </a:lnTo>
                <a:lnTo>
                  <a:pt x="315" y="369"/>
                </a:lnTo>
                <a:lnTo>
                  <a:pt x="368" y="343"/>
                </a:lnTo>
                <a:lnTo>
                  <a:pt x="263" y="0"/>
                </a:lnTo>
                <a:lnTo>
                  <a:pt x="132" y="9"/>
                </a:lnTo>
                <a:lnTo>
                  <a:pt x="62" y="18"/>
                </a:lnTo>
                <a:lnTo>
                  <a:pt x="9" y="18"/>
                </a:lnTo>
                <a:lnTo>
                  <a:pt x="0" y="26"/>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67" name="Freeform 106" descr="Dashed horizontal">
            <a:extLst>
              <a:ext uri="{FF2B5EF4-FFF2-40B4-BE49-F238E27FC236}">
                <a16:creationId xmlns:a16="http://schemas.microsoft.com/office/drawing/2014/main" id="{226E4C88-70E7-4688-BAAB-88114B1C2F96}"/>
              </a:ext>
            </a:extLst>
          </p:cNvPr>
          <p:cNvSpPr>
            <a:spLocks/>
          </p:cNvSpPr>
          <p:nvPr/>
        </p:nvSpPr>
        <p:spPr bwMode="auto">
          <a:xfrm>
            <a:off x="6680597" y="2121694"/>
            <a:ext cx="190500" cy="259556"/>
          </a:xfrm>
          <a:custGeom>
            <a:avLst/>
            <a:gdLst>
              <a:gd name="T0" fmla="*/ 0 w 213"/>
              <a:gd name="T1" fmla="*/ 2147483646 h 290"/>
              <a:gd name="T2" fmla="*/ 2147483646 w 213"/>
              <a:gd name="T3" fmla="*/ 2147483646 h 290"/>
              <a:gd name="T4" fmla="*/ 2147483646 w 213"/>
              <a:gd name="T5" fmla="*/ 2147483646 h 290"/>
              <a:gd name="T6" fmla="*/ 2147483646 w 213"/>
              <a:gd name="T7" fmla="*/ 2147483646 h 290"/>
              <a:gd name="T8" fmla="*/ 2147483646 w 213"/>
              <a:gd name="T9" fmla="*/ 2147483646 h 290"/>
              <a:gd name="T10" fmla="*/ 2147483646 w 213"/>
              <a:gd name="T11" fmla="*/ 2147483646 h 290"/>
              <a:gd name="T12" fmla="*/ 2147483646 w 213"/>
              <a:gd name="T13" fmla="*/ 2147483646 h 290"/>
              <a:gd name="T14" fmla="*/ 2147483646 w 213"/>
              <a:gd name="T15" fmla="*/ 0 h 290"/>
              <a:gd name="T16" fmla="*/ 2147483646 w 213"/>
              <a:gd name="T17" fmla="*/ 2147483646 h 290"/>
              <a:gd name="T18" fmla="*/ 2147483646 w 213"/>
              <a:gd name="T19" fmla="*/ 2147483646 h 290"/>
              <a:gd name="T20" fmla="*/ 0 w 213"/>
              <a:gd name="T21" fmla="*/ 2147483646 h 290"/>
              <a:gd name="T22" fmla="*/ 0 w 213"/>
              <a:gd name="T23" fmla="*/ 2147483646 h 2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3" h="290">
                <a:moveTo>
                  <a:pt x="0" y="236"/>
                </a:moveTo>
                <a:lnTo>
                  <a:pt x="27" y="236"/>
                </a:lnTo>
                <a:lnTo>
                  <a:pt x="106" y="236"/>
                </a:lnTo>
                <a:lnTo>
                  <a:pt x="133" y="289"/>
                </a:lnTo>
                <a:lnTo>
                  <a:pt x="186" y="289"/>
                </a:lnTo>
                <a:lnTo>
                  <a:pt x="212" y="184"/>
                </a:lnTo>
                <a:lnTo>
                  <a:pt x="186" y="131"/>
                </a:lnTo>
                <a:lnTo>
                  <a:pt x="106" y="0"/>
                </a:lnTo>
                <a:lnTo>
                  <a:pt x="27" y="78"/>
                </a:lnTo>
                <a:lnTo>
                  <a:pt x="9" y="157"/>
                </a:lnTo>
                <a:lnTo>
                  <a:pt x="0" y="192"/>
                </a:lnTo>
                <a:lnTo>
                  <a:pt x="0" y="236"/>
                </a:lnTo>
              </a:path>
            </a:pathLst>
          </a:custGeom>
          <a:solidFill>
            <a:srgbClr val="FFC000"/>
          </a:solidFill>
          <a:ln w="12700" cap="rnd" cmpd="sng">
            <a:solidFill>
              <a:srgbClr val="000000"/>
            </a:solidFill>
            <a:prstDash val="solid"/>
            <a:round/>
            <a:headEnd type="none" w="med" len="med"/>
            <a:tailEnd type="none" w="med" len="med"/>
          </a:ln>
        </p:spPr>
        <p:txBody>
          <a:bodyPr/>
          <a:lstStyle/>
          <a:p>
            <a:endParaRPr lang="en-US" sz="1350"/>
          </a:p>
        </p:txBody>
      </p:sp>
      <p:sp>
        <p:nvSpPr>
          <p:cNvPr id="11368" name="Freeform 107">
            <a:extLst>
              <a:ext uri="{FF2B5EF4-FFF2-40B4-BE49-F238E27FC236}">
                <a16:creationId xmlns:a16="http://schemas.microsoft.com/office/drawing/2014/main" id="{2A326FC5-0733-4385-88EF-B083F7FA537E}"/>
              </a:ext>
            </a:extLst>
          </p:cNvPr>
          <p:cNvSpPr>
            <a:spLocks/>
          </p:cNvSpPr>
          <p:nvPr/>
        </p:nvSpPr>
        <p:spPr bwMode="auto">
          <a:xfrm>
            <a:off x="6846094" y="2051448"/>
            <a:ext cx="166688" cy="611981"/>
          </a:xfrm>
          <a:custGeom>
            <a:avLst/>
            <a:gdLst>
              <a:gd name="T0" fmla="*/ 2147483646 w 186"/>
              <a:gd name="T1" fmla="*/ 2147483646 h 685"/>
              <a:gd name="T2" fmla="*/ 2147483646 w 186"/>
              <a:gd name="T3" fmla="*/ 2147483646 h 685"/>
              <a:gd name="T4" fmla="*/ 2147483646 w 186"/>
              <a:gd name="T5" fmla="*/ 2147483646 h 685"/>
              <a:gd name="T6" fmla="*/ 0 w 186"/>
              <a:gd name="T7" fmla="*/ 0 h 685"/>
              <a:gd name="T8" fmla="*/ 2147483646 w 186"/>
              <a:gd name="T9" fmla="*/ 0 h 685"/>
              <a:gd name="T10" fmla="*/ 2147483646 w 186"/>
              <a:gd name="T11" fmla="*/ 2147483646 h 685"/>
              <a:gd name="T12" fmla="*/ 2147483646 w 186"/>
              <a:gd name="T13" fmla="*/ 2147483646 h 685"/>
              <a:gd name="T14" fmla="*/ 2147483646 w 186"/>
              <a:gd name="T15" fmla="*/ 2147483646 h 685"/>
              <a:gd name="T16" fmla="*/ 2147483646 w 186"/>
              <a:gd name="T17" fmla="*/ 2147483646 h 685"/>
              <a:gd name="T18" fmla="*/ 2147483646 w 186"/>
              <a:gd name="T19" fmla="*/ 2147483646 h 6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6" h="685">
                <a:moveTo>
                  <a:pt x="53" y="658"/>
                </a:moveTo>
                <a:lnTo>
                  <a:pt x="132" y="578"/>
                </a:lnTo>
                <a:lnTo>
                  <a:pt x="159" y="342"/>
                </a:lnTo>
                <a:lnTo>
                  <a:pt x="0" y="0"/>
                </a:lnTo>
                <a:lnTo>
                  <a:pt x="26" y="0"/>
                </a:lnTo>
                <a:lnTo>
                  <a:pt x="185" y="342"/>
                </a:lnTo>
                <a:lnTo>
                  <a:pt x="159" y="578"/>
                </a:lnTo>
                <a:lnTo>
                  <a:pt x="53" y="684"/>
                </a:lnTo>
                <a:lnTo>
                  <a:pt x="53" y="666"/>
                </a:lnTo>
                <a:lnTo>
                  <a:pt x="53" y="658"/>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77" name="Freeform 108" descr="Dashed horizontal">
            <a:extLst>
              <a:ext uri="{FF2B5EF4-FFF2-40B4-BE49-F238E27FC236}">
                <a16:creationId xmlns:a16="http://schemas.microsoft.com/office/drawing/2014/main" id="{CB364177-2EFD-4E06-ADF6-52513FD0CF64}"/>
              </a:ext>
            </a:extLst>
          </p:cNvPr>
          <p:cNvSpPr>
            <a:spLocks/>
          </p:cNvSpPr>
          <p:nvPr/>
        </p:nvSpPr>
        <p:spPr bwMode="auto">
          <a:xfrm>
            <a:off x="6351985" y="2332435"/>
            <a:ext cx="447675" cy="213122"/>
          </a:xfrm>
          <a:custGeom>
            <a:avLst/>
            <a:gdLst>
              <a:gd name="T0" fmla="*/ 0 w 501"/>
              <a:gd name="T1" fmla="*/ 0 h 238"/>
              <a:gd name="T2" fmla="*/ 65524104 w 501"/>
              <a:gd name="T3" fmla="*/ 133569075 h 238"/>
              <a:gd name="T4" fmla="*/ 264617366 w 501"/>
              <a:gd name="T5" fmla="*/ 199093138 h 238"/>
              <a:gd name="T6" fmla="*/ 264617366 w 501"/>
              <a:gd name="T7" fmla="*/ 332660625 h 238"/>
              <a:gd name="T8" fmla="*/ 133569159 w 501"/>
              <a:gd name="T9" fmla="*/ 332660625 h 238"/>
              <a:gd name="T10" fmla="*/ 199093263 w 501"/>
              <a:gd name="T11" fmla="*/ 597277825 h 238"/>
              <a:gd name="T12" fmla="*/ 864414931 w 501"/>
              <a:gd name="T13" fmla="*/ 597277825 h 238"/>
              <a:gd name="T14" fmla="*/ 1260078917 w 501"/>
              <a:gd name="T15" fmla="*/ 133569075 h 238"/>
              <a:gd name="T16" fmla="*/ 1194554813 w 501"/>
              <a:gd name="T17" fmla="*/ 0 h 238"/>
              <a:gd name="T18" fmla="*/ 796369876 w 501"/>
              <a:gd name="T19" fmla="*/ 0 h 238"/>
              <a:gd name="T20" fmla="*/ 730845772 w 501"/>
              <a:gd name="T21" fmla="*/ 133569075 h 238"/>
              <a:gd name="T22" fmla="*/ 531754097 w 501"/>
              <a:gd name="T23" fmla="*/ 133569075 h 238"/>
              <a:gd name="T24" fmla="*/ 597278200 w 501"/>
              <a:gd name="T25" fmla="*/ 0 h 238"/>
              <a:gd name="T26" fmla="*/ 287297993 w 501"/>
              <a:gd name="T27" fmla="*/ 0 h 238"/>
              <a:gd name="T28" fmla="*/ 133569159 w 501"/>
              <a:gd name="T29" fmla="*/ 0 h 238"/>
              <a:gd name="T30" fmla="*/ 0 w 501"/>
              <a:gd name="T31" fmla="*/ 0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1" h="238">
                <a:moveTo>
                  <a:pt x="0" y="0"/>
                </a:moveTo>
                <a:lnTo>
                  <a:pt x="26" y="53"/>
                </a:lnTo>
                <a:lnTo>
                  <a:pt x="105" y="79"/>
                </a:lnTo>
                <a:lnTo>
                  <a:pt x="105" y="132"/>
                </a:lnTo>
                <a:lnTo>
                  <a:pt x="53" y="132"/>
                </a:lnTo>
                <a:lnTo>
                  <a:pt x="79" y="237"/>
                </a:lnTo>
                <a:lnTo>
                  <a:pt x="343" y="237"/>
                </a:lnTo>
                <a:lnTo>
                  <a:pt x="500" y="53"/>
                </a:lnTo>
                <a:lnTo>
                  <a:pt x="474" y="0"/>
                </a:lnTo>
                <a:lnTo>
                  <a:pt x="316" y="0"/>
                </a:lnTo>
                <a:lnTo>
                  <a:pt x="290" y="53"/>
                </a:lnTo>
                <a:lnTo>
                  <a:pt x="211" y="53"/>
                </a:lnTo>
                <a:lnTo>
                  <a:pt x="237" y="0"/>
                </a:lnTo>
                <a:lnTo>
                  <a:pt x="114" y="0"/>
                </a:lnTo>
                <a:lnTo>
                  <a:pt x="53" y="0"/>
                </a:lnTo>
                <a:lnTo>
                  <a:pt x="0" y="0"/>
                </a:lnTo>
              </a:path>
            </a:pathLst>
          </a:custGeom>
          <a:solidFill>
            <a:schemeClr val="tx2">
              <a:lumMod val="40000"/>
              <a:lumOff val="60000"/>
            </a:schemeClr>
          </a:solidFill>
          <a:ln w="12700" cap="rnd" cmpd="sng">
            <a:solidFill>
              <a:srgbClr val="000000"/>
            </a:solidFill>
            <a:prstDash val="solid"/>
            <a:round/>
            <a:headEnd type="none" w="med" len="med"/>
            <a:tailEnd type="none" w="med" len="med"/>
          </a:ln>
        </p:spPr>
        <p:txBody>
          <a:bodyPr/>
          <a:lstStyle/>
          <a:p>
            <a:pPr defTabSz="514350">
              <a:defRPr/>
            </a:pPr>
            <a:endParaRPr lang="en-US" sz="225">
              <a:solidFill>
                <a:srgbClr val="000000"/>
              </a:solidFill>
              <a:latin typeface="Times New Roman" panose="02020603050405020304" pitchFamily="18" charset="0"/>
            </a:endParaRPr>
          </a:p>
        </p:txBody>
      </p:sp>
      <p:sp>
        <p:nvSpPr>
          <p:cNvPr id="11370" name="Freeform 109">
            <a:extLst>
              <a:ext uri="{FF2B5EF4-FFF2-40B4-BE49-F238E27FC236}">
                <a16:creationId xmlns:a16="http://schemas.microsoft.com/office/drawing/2014/main" id="{9D4DA602-84A9-4914-8F46-FDE9B1CE323F}"/>
              </a:ext>
            </a:extLst>
          </p:cNvPr>
          <p:cNvSpPr>
            <a:spLocks/>
          </p:cNvSpPr>
          <p:nvPr/>
        </p:nvSpPr>
        <p:spPr bwMode="auto">
          <a:xfrm>
            <a:off x="6728222" y="2662237"/>
            <a:ext cx="142875" cy="71438"/>
          </a:xfrm>
          <a:custGeom>
            <a:avLst/>
            <a:gdLst>
              <a:gd name="T0" fmla="*/ 2147483646 w 160"/>
              <a:gd name="T1" fmla="*/ 0 h 80"/>
              <a:gd name="T2" fmla="*/ 2147483646 w 160"/>
              <a:gd name="T3" fmla="*/ 2147483646 h 80"/>
              <a:gd name="T4" fmla="*/ 0 w 160"/>
              <a:gd name="T5" fmla="*/ 2147483646 h 80"/>
              <a:gd name="T6" fmla="*/ 0 w 160"/>
              <a:gd name="T7" fmla="*/ 2147483646 h 80"/>
              <a:gd name="T8" fmla="*/ 2147483646 w 160"/>
              <a:gd name="T9" fmla="*/ 2147483646 h 80"/>
              <a:gd name="T10" fmla="*/ 2147483646 w 160"/>
              <a:gd name="T11" fmla="*/ 2147483646 h 80"/>
              <a:gd name="T12" fmla="*/ 2147483646 w 160"/>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0" h="80">
                <a:moveTo>
                  <a:pt x="159" y="0"/>
                </a:moveTo>
                <a:lnTo>
                  <a:pt x="159" y="26"/>
                </a:lnTo>
                <a:lnTo>
                  <a:pt x="0" y="79"/>
                </a:lnTo>
                <a:lnTo>
                  <a:pt x="0" y="53"/>
                </a:lnTo>
                <a:lnTo>
                  <a:pt x="80" y="26"/>
                </a:lnTo>
                <a:lnTo>
                  <a:pt x="115" y="9"/>
                </a:lnTo>
                <a:lnTo>
                  <a:pt x="159"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3179" name="Rectangle 110">
            <a:extLst>
              <a:ext uri="{FF2B5EF4-FFF2-40B4-BE49-F238E27FC236}">
                <a16:creationId xmlns:a16="http://schemas.microsoft.com/office/drawing/2014/main" id="{D0341DA8-16C2-4F7E-9324-84C4348261F1}"/>
              </a:ext>
            </a:extLst>
          </p:cNvPr>
          <p:cNvSpPr>
            <a:spLocks noChangeArrowheads="1"/>
          </p:cNvSpPr>
          <p:nvPr/>
        </p:nvSpPr>
        <p:spPr bwMode="auto">
          <a:xfrm>
            <a:off x="2088356" y="2594372"/>
            <a:ext cx="351058"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defRPr/>
            </a:pPr>
            <a:r>
              <a:rPr lang="en-US" altLang="en-US" sz="394" b="1">
                <a:solidFill>
                  <a:srgbClr val="000000"/>
                </a:solidFill>
                <a:latin typeface="Arial Narrow" panose="020B0606020202030204" pitchFamily="34" charset="0"/>
              </a:rPr>
              <a:t>CHEROKEE</a:t>
            </a:r>
          </a:p>
        </p:txBody>
      </p:sp>
      <p:sp>
        <p:nvSpPr>
          <p:cNvPr id="3180" name="Rectangle 111">
            <a:extLst>
              <a:ext uri="{FF2B5EF4-FFF2-40B4-BE49-F238E27FC236}">
                <a16:creationId xmlns:a16="http://schemas.microsoft.com/office/drawing/2014/main" id="{F8370C60-175E-4A30-B7A4-530DE5A01814}"/>
              </a:ext>
            </a:extLst>
          </p:cNvPr>
          <p:cNvSpPr>
            <a:spLocks noChangeArrowheads="1"/>
          </p:cNvSpPr>
          <p:nvPr/>
        </p:nvSpPr>
        <p:spPr bwMode="auto">
          <a:xfrm>
            <a:off x="2488407" y="2386012"/>
            <a:ext cx="25327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defRPr/>
            </a:pPr>
            <a:r>
              <a:rPr lang="en-US" altLang="en-US" sz="394" b="1">
                <a:solidFill>
                  <a:srgbClr val="000000"/>
                </a:solidFill>
                <a:latin typeface="Arial Narrow" panose="020B0606020202030204" pitchFamily="34" charset="0"/>
              </a:rPr>
              <a:t>SWAIN</a:t>
            </a:r>
          </a:p>
        </p:txBody>
      </p:sp>
      <p:sp>
        <p:nvSpPr>
          <p:cNvPr id="3181" name="Rectangle 112">
            <a:extLst>
              <a:ext uri="{FF2B5EF4-FFF2-40B4-BE49-F238E27FC236}">
                <a16:creationId xmlns:a16="http://schemas.microsoft.com/office/drawing/2014/main" id="{766F3C19-9822-43D5-B7FD-9E694F2C1DF0}"/>
              </a:ext>
            </a:extLst>
          </p:cNvPr>
          <p:cNvSpPr>
            <a:spLocks noChangeArrowheads="1"/>
          </p:cNvSpPr>
          <p:nvPr/>
        </p:nvSpPr>
        <p:spPr bwMode="auto">
          <a:xfrm>
            <a:off x="2468166" y="2587228"/>
            <a:ext cx="27411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defRPr/>
            </a:pPr>
            <a:r>
              <a:rPr lang="en-US" altLang="en-US" sz="394" b="1">
                <a:solidFill>
                  <a:srgbClr val="000000"/>
                </a:solidFill>
                <a:latin typeface="Arial Narrow" panose="020B0606020202030204" pitchFamily="34" charset="0"/>
              </a:rPr>
              <a:t>MACON</a:t>
            </a:r>
          </a:p>
        </p:txBody>
      </p:sp>
      <p:sp>
        <p:nvSpPr>
          <p:cNvPr id="3182" name="Rectangle 113">
            <a:extLst>
              <a:ext uri="{FF2B5EF4-FFF2-40B4-BE49-F238E27FC236}">
                <a16:creationId xmlns:a16="http://schemas.microsoft.com/office/drawing/2014/main" id="{6F0BE7FC-6B1D-4F0D-B347-9504639D714F}"/>
              </a:ext>
            </a:extLst>
          </p:cNvPr>
          <p:cNvSpPr>
            <a:spLocks noChangeArrowheads="1"/>
          </p:cNvSpPr>
          <p:nvPr/>
        </p:nvSpPr>
        <p:spPr bwMode="auto">
          <a:xfrm>
            <a:off x="2244329" y="2469356"/>
            <a:ext cx="304571"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defRPr/>
            </a:pPr>
            <a:r>
              <a:rPr lang="en-US" altLang="en-US" sz="394" b="1">
                <a:solidFill>
                  <a:srgbClr val="000000"/>
                </a:solidFill>
                <a:latin typeface="Arial Narrow" panose="020B0606020202030204" pitchFamily="34" charset="0"/>
              </a:rPr>
              <a:t>GRAHAM</a:t>
            </a:r>
          </a:p>
        </p:txBody>
      </p:sp>
      <p:sp>
        <p:nvSpPr>
          <p:cNvPr id="3183" name="Rectangle 114">
            <a:extLst>
              <a:ext uri="{FF2B5EF4-FFF2-40B4-BE49-F238E27FC236}">
                <a16:creationId xmlns:a16="http://schemas.microsoft.com/office/drawing/2014/main" id="{1631F4EF-EC34-4523-9D2E-EDBD90EACEDC}"/>
              </a:ext>
            </a:extLst>
          </p:cNvPr>
          <p:cNvSpPr>
            <a:spLocks noChangeArrowheads="1"/>
          </p:cNvSpPr>
          <p:nvPr/>
        </p:nvSpPr>
        <p:spPr bwMode="auto">
          <a:xfrm>
            <a:off x="2322910" y="2667000"/>
            <a:ext cx="22923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defRPr/>
            </a:pPr>
            <a:r>
              <a:rPr lang="en-US" altLang="en-US" sz="394" b="1">
                <a:solidFill>
                  <a:srgbClr val="000000"/>
                </a:solidFill>
                <a:latin typeface="Arial Narrow" panose="020B0606020202030204" pitchFamily="34" charset="0"/>
              </a:rPr>
              <a:t>CLAY</a:t>
            </a:r>
          </a:p>
        </p:txBody>
      </p:sp>
      <p:sp>
        <p:nvSpPr>
          <p:cNvPr id="3184" name="Rectangle 115">
            <a:extLst>
              <a:ext uri="{FF2B5EF4-FFF2-40B4-BE49-F238E27FC236}">
                <a16:creationId xmlns:a16="http://schemas.microsoft.com/office/drawing/2014/main" id="{29ADF186-4A14-404A-AF38-2A4FB8E47257}"/>
              </a:ext>
            </a:extLst>
          </p:cNvPr>
          <p:cNvSpPr>
            <a:spLocks noChangeArrowheads="1"/>
          </p:cNvSpPr>
          <p:nvPr/>
        </p:nvSpPr>
        <p:spPr bwMode="auto">
          <a:xfrm>
            <a:off x="2678907" y="2490788"/>
            <a:ext cx="243656"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defRPr/>
            </a:pPr>
            <a:r>
              <a:rPr lang="en-US" altLang="en-US" sz="394" b="1">
                <a:solidFill>
                  <a:srgbClr val="000000"/>
                </a:solidFill>
                <a:latin typeface="Arial Narrow" panose="020B0606020202030204" pitchFamily="34" charset="0"/>
              </a:rPr>
              <a:t>JACK-</a:t>
            </a:r>
          </a:p>
          <a:p>
            <a:pPr>
              <a:spcBef>
                <a:spcPct val="0"/>
              </a:spcBef>
              <a:buSzTx/>
              <a:buFontTx/>
              <a:buNone/>
              <a:defRPr/>
            </a:pPr>
            <a:r>
              <a:rPr lang="en-US" altLang="en-US" sz="394" b="1">
                <a:solidFill>
                  <a:srgbClr val="000000"/>
                </a:solidFill>
                <a:latin typeface="Arial Narrow" panose="020B0606020202030204" pitchFamily="34" charset="0"/>
              </a:rPr>
              <a:t>SON</a:t>
            </a:r>
          </a:p>
        </p:txBody>
      </p:sp>
      <p:sp>
        <p:nvSpPr>
          <p:cNvPr id="3185" name="Rectangle 116">
            <a:extLst>
              <a:ext uri="{FF2B5EF4-FFF2-40B4-BE49-F238E27FC236}">
                <a16:creationId xmlns:a16="http://schemas.microsoft.com/office/drawing/2014/main" id="{62787071-AFA0-4A36-910E-C464B2A4F1C7}"/>
              </a:ext>
            </a:extLst>
          </p:cNvPr>
          <p:cNvSpPr>
            <a:spLocks noChangeArrowheads="1"/>
          </p:cNvSpPr>
          <p:nvPr/>
        </p:nvSpPr>
        <p:spPr bwMode="auto">
          <a:xfrm>
            <a:off x="2751535" y="2302669"/>
            <a:ext cx="248466"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defRPr/>
            </a:pPr>
            <a:r>
              <a:rPr lang="en-US" altLang="en-US" sz="394" b="1">
                <a:solidFill>
                  <a:srgbClr val="000000"/>
                </a:solidFill>
                <a:latin typeface="Arial Narrow" panose="020B0606020202030204" pitchFamily="34" charset="0"/>
              </a:rPr>
              <a:t>HAY-</a:t>
            </a:r>
          </a:p>
          <a:p>
            <a:pPr>
              <a:spcBef>
                <a:spcPct val="0"/>
              </a:spcBef>
              <a:buSzTx/>
              <a:buFontTx/>
              <a:buNone/>
              <a:defRPr/>
            </a:pPr>
            <a:r>
              <a:rPr lang="en-US" altLang="en-US" sz="394" b="1">
                <a:solidFill>
                  <a:srgbClr val="000000"/>
                </a:solidFill>
                <a:latin typeface="Arial Narrow" panose="020B0606020202030204" pitchFamily="34" charset="0"/>
              </a:rPr>
              <a:t>WOOD</a:t>
            </a:r>
          </a:p>
        </p:txBody>
      </p:sp>
      <p:sp>
        <p:nvSpPr>
          <p:cNvPr id="3186" name="Rectangle 117">
            <a:extLst>
              <a:ext uri="{FF2B5EF4-FFF2-40B4-BE49-F238E27FC236}">
                <a16:creationId xmlns:a16="http://schemas.microsoft.com/office/drawing/2014/main" id="{130AF97F-6612-47DB-9FB9-A40D372D075E}"/>
              </a:ext>
            </a:extLst>
          </p:cNvPr>
          <p:cNvSpPr>
            <a:spLocks noChangeArrowheads="1"/>
          </p:cNvSpPr>
          <p:nvPr/>
        </p:nvSpPr>
        <p:spPr bwMode="auto">
          <a:xfrm>
            <a:off x="3003856" y="2480073"/>
            <a:ext cx="306174"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HENDER-</a:t>
            </a:r>
          </a:p>
          <a:p>
            <a:pPr algn="ctr">
              <a:spcBef>
                <a:spcPct val="0"/>
              </a:spcBef>
              <a:buSzTx/>
              <a:buFontTx/>
              <a:buNone/>
              <a:defRPr/>
            </a:pPr>
            <a:r>
              <a:rPr lang="en-US" altLang="en-US" sz="394" b="1">
                <a:solidFill>
                  <a:srgbClr val="000000"/>
                </a:solidFill>
                <a:latin typeface="Arial Narrow" panose="020B0606020202030204" pitchFamily="34" charset="0"/>
              </a:rPr>
              <a:t>SON</a:t>
            </a:r>
          </a:p>
        </p:txBody>
      </p:sp>
      <p:sp>
        <p:nvSpPr>
          <p:cNvPr id="3187" name="Rectangle 118">
            <a:extLst>
              <a:ext uri="{FF2B5EF4-FFF2-40B4-BE49-F238E27FC236}">
                <a16:creationId xmlns:a16="http://schemas.microsoft.com/office/drawing/2014/main" id="{444AFD61-FB89-4EFA-A70E-3D90F2473C48}"/>
              </a:ext>
            </a:extLst>
          </p:cNvPr>
          <p:cNvSpPr>
            <a:spLocks noChangeArrowheads="1"/>
          </p:cNvSpPr>
          <p:nvPr/>
        </p:nvSpPr>
        <p:spPr bwMode="auto">
          <a:xfrm>
            <a:off x="2820406" y="2552701"/>
            <a:ext cx="325410"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TRAN-</a:t>
            </a:r>
          </a:p>
          <a:p>
            <a:pPr algn="ctr">
              <a:spcBef>
                <a:spcPct val="0"/>
              </a:spcBef>
              <a:buSzTx/>
              <a:buFontTx/>
              <a:buNone/>
              <a:defRPr/>
            </a:pPr>
            <a:r>
              <a:rPr lang="en-US" altLang="en-US" sz="394" b="1">
                <a:solidFill>
                  <a:srgbClr val="000000"/>
                </a:solidFill>
                <a:latin typeface="Arial Narrow" panose="020B0606020202030204" pitchFamily="34" charset="0"/>
              </a:rPr>
              <a:t>SYLVANIA</a:t>
            </a:r>
          </a:p>
        </p:txBody>
      </p:sp>
      <p:sp>
        <p:nvSpPr>
          <p:cNvPr id="3188" name="Rectangle 119">
            <a:extLst>
              <a:ext uri="{FF2B5EF4-FFF2-40B4-BE49-F238E27FC236}">
                <a16:creationId xmlns:a16="http://schemas.microsoft.com/office/drawing/2014/main" id="{F92ABB6F-6B11-4A22-A721-FC27EE1CD3B7}"/>
              </a:ext>
            </a:extLst>
          </p:cNvPr>
          <p:cNvSpPr>
            <a:spLocks noChangeArrowheads="1"/>
          </p:cNvSpPr>
          <p:nvPr/>
        </p:nvSpPr>
        <p:spPr bwMode="auto">
          <a:xfrm>
            <a:off x="3183806" y="2583656"/>
            <a:ext cx="230832"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POLK</a:t>
            </a:r>
          </a:p>
        </p:txBody>
      </p:sp>
      <p:sp>
        <p:nvSpPr>
          <p:cNvPr id="3189" name="Rectangle 120">
            <a:extLst>
              <a:ext uri="{FF2B5EF4-FFF2-40B4-BE49-F238E27FC236}">
                <a16:creationId xmlns:a16="http://schemas.microsoft.com/office/drawing/2014/main" id="{3256574C-35E1-4D01-9516-EFE49369D838}"/>
              </a:ext>
            </a:extLst>
          </p:cNvPr>
          <p:cNvSpPr>
            <a:spLocks noChangeArrowheads="1"/>
          </p:cNvSpPr>
          <p:nvPr/>
        </p:nvSpPr>
        <p:spPr bwMode="auto">
          <a:xfrm>
            <a:off x="3284454" y="2438401"/>
            <a:ext cx="304571"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RUTHER-</a:t>
            </a:r>
          </a:p>
          <a:p>
            <a:pPr algn="ctr">
              <a:spcBef>
                <a:spcPct val="0"/>
              </a:spcBef>
              <a:buSzTx/>
              <a:buFontTx/>
              <a:buNone/>
              <a:defRPr/>
            </a:pPr>
            <a:r>
              <a:rPr lang="en-US" altLang="en-US" sz="394" b="1">
                <a:solidFill>
                  <a:srgbClr val="000000"/>
                </a:solidFill>
                <a:latin typeface="Arial Narrow" panose="020B0606020202030204" pitchFamily="34" charset="0"/>
              </a:rPr>
              <a:t>FORD</a:t>
            </a:r>
          </a:p>
        </p:txBody>
      </p:sp>
      <p:sp>
        <p:nvSpPr>
          <p:cNvPr id="3190" name="Rectangle 121">
            <a:extLst>
              <a:ext uri="{FF2B5EF4-FFF2-40B4-BE49-F238E27FC236}">
                <a16:creationId xmlns:a16="http://schemas.microsoft.com/office/drawing/2014/main" id="{8FF77221-5BB5-46C4-9122-0BB7CCF4D3C0}"/>
              </a:ext>
            </a:extLst>
          </p:cNvPr>
          <p:cNvSpPr>
            <a:spLocks noChangeArrowheads="1"/>
          </p:cNvSpPr>
          <p:nvPr/>
        </p:nvSpPr>
        <p:spPr bwMode="auto">
          <a:xfrm>
            <a:off x="2973864" y="2299098"/>
            <a:ext cx="270908" cy="179023"/>
          </a:xfrm>
          <a:prstGeom prst="rect">
            <a:avLst/>
          </a:prstGeom>
          <a:noFill/>
          <a:ln>
            <a:noFill/>
          </a:ln>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BUN-</a:t>
            </a:r>
          </a:p>
          <a:p>
            <a:pPr algn="ctr">
              <a:spcBef>
                <a:spcPct val="0"/>
              </a:spcBef>
              <a:buSzTx/>
              <a:buFontTx/>
              <a:buNone/>
              <a:defRPr/>
            </a:pPr>
            <a:r>
              <a:rPr lang="en-US" altLang="en-US" sz="394" b="1">
                <a:solidFill>
                  <a:srgbClr val="000000"/>
                </a:solidFill>
                <a:latin typeface="Arial Narrow" panose="020B0606020202030204" pitchFamily="34" charset="0"/>
              </a:rPr>
              <a:t>COMBE</a:t>
            </a:r>
          </a:p>
        </p:txBody>
      </p:sp>
      <p:sp>
        <p:nvSpPr>
          <p:cNvPr id="3191" name="Rectangle 122">
            <a:extLst>
              <a:ext uri="{FF2B5EF4-FFF2-40B4-BE49-F238E27FC236}">
                <a16:creationId xmlns:a16="http://schemas.microsoft.com/office/drawing/2014/main" id="{704E4FC6-B64A-4A28-8C0E-1510FCDCEDD8}"/>
              </a:ext>
            </a:extLst>
          </p:cNvPr>
          <p:cNvSpPr>
            <a:spLocks noChangeArrowheads="1"/>
          </p:cNvSpPr>
          <p:nvPr/>
        </p:nvSpPr>
        <p:spPr bwMode="auto">
          <a:xfrm>
            <a:off x="3141402" y="2108598"/>
            <a:ext cx="218009"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YAN-</a:t>
            </a:r>
          </a:p>
          <a:p>
            <a:pPr algn="ctr">
              <a:spcBef>
                <a:spcPct val="0"/>
              </a:spcBef>
              <a:buSzTx/>
              <a:buFontTx/>
              <a:buNone/>
              <a:defRPr/>
            </a:pPr>
            <a:r>
              <a:rPr lang="en-US" altLang="en-US" sz="394" b="1">
                <a:solidFill>
                  <a:srgbClr val="000000"/>
                </a:solidFill>
                <a:latin typeface="Arial Narrow" panose="020B0606020202030204" pitchFamily="34" charset="0"/>
              </a:rPr>
              <a:t>CEY</a:t>
            </a:r>
          </a:p>
        </p:txBody>
      </p:sp>
      <p:sp>
        <p:nvSpPr>
          <p:cNvPr id="3192" name="Rectangle 123">
            <a:extLst>
              <a:ext uri="{FF2B5EF4-FFF2-40B4-BE49-F238E27FC236}">
                <a16:creationId xmlns:a16="http://schemas.microsoft.com/office/drawing/2014/main" id="{F5F156A8-583A-415E-A773-A3739555C5F5}"/>
              </a:ext>
            </a:extLst>
          </p:cNvPr>
          <p:cNvSpPr>
            <a:spLocks noChangeArrowheads="1"/>
          </p:cNvSpPr>
          <p:nvPr/>
        </p:nvSpPr>
        <p:spPr bwMode="auto">
          <a:xfrm>
            <a:off x="2871467" y="2162175"/>
            <a:ext cx="312586"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MADISON</a:t>
            </a:r>
          </a:p>
        </p:txBody>
      </p:sp>
      <p:sp>
        <p:nvSpPr>
          <p:cNvPr id="3193" name="Rectangle 124">
            <a:extLst>
              <a:ext uri="{FF2B5EF4-FFF2-40B4-BE49-F238E27FC236}">
                <a16:creationId xmlns:a16="http://schemas.microsoft.com/office/drawing/2014/main" id="{AA4CE941-04F1-4194-B7A4-DEE3EE9140B1}"/>
              </a:ext>
            </a:extLst>
          </p:cNvPr>
          <p:cNvSpPr>
            <a:spLocks noChangeArrowheads="1"/>
          </p:cNvSpPr>
          <p:nvPr/>
        </p:nvSpPr>
        <p:spPr bwMode="auto">
          <a:xfrm>
            <a:off x="3141670" y="2033587"/>
            <a:ext cx="327013"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MITCHELL</a:t>
            </a:r>
          </a:p>
        </p:txBody>
      </p:sp>
      <p:sp>
        <p:nvSpPr>
          <p:cNvPr id="3194" name="Rectangle 125">
            <a:extLst>
              <a:ext uri="{FF2B5EF4-FFF2-40B4-BE49-F238E27FC236}">
                <a16:creationId xmlns:a16="http://schemas.microsoft.com/office/drawing/2014/main" id="{2EBE9BCF-D239-4068-921C-BAB03CBB9582}"/>
              </a:ext>
            </a:extLst>
          </p:cNvPr>
          <p:cNvSpPr>
            <a:spLocks noChangeArrowheads="1"/>
          </p:cNvSpPr>
          <p:nvPr/>
        </p:nvSpPr>
        <p:spPr bwMode="auto">
          <a:xfrm>
            <a:off x="3333892" y="2044303"/>
            <a:ext cx="25808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AVERY</a:t>
            </a:r>
          </a:p>
        </p:txBody>
      </p:sp>
      <p:sp>
        <p:nvSpPr>
          <p:cNvPr id="3195" name="Rectangle 126">
            <a:extLst>
              <a:ext uri="{FF2B5EF4-FFF2-40B4-BE49-F238E27FC236}">
                <a16:creationId xmlns:a16="http://schemas.microsoft.com/office/drawing/2014/main" id="{CCED11E6-083C-4C84-8A0E-A91A443E0FE3}"/>
              </a:ext>
            </a:extLst>
          </p:cNvPr>
          <p:cNvSpPr>
            <a:spLocks noChangeArrowheads="1"/>
          </p:cNvSpPr>
          <p:nvPr/>
        </p:nvSpPr>
        <p:spPr bwMode="auto">
          <a:xfrm>
            <a:off x="3521368" y="2526507"/>
            <a:ext cx="267702"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CLEVE-</a:t>
            </a:r>
          </a:p>
          <a:p>
            <a:pPr algn="ctr">
              <a:spcBef>
                <a:spcPct val="0"/>
              </a:spcBef>
              <a:buSzTx/>
              <a:buFontTx/>
              <a:buNone/>
              <a:defRPr/>
            </a:pPr>
            <a:r>
              <a:rPr lang="en-US" altLang="en-US" sz="394" b="1">
                <a:solidFill>
                  <a:srgbClr val="000000"/>
                </a:solidFill>
                <a:latin typeface="Arial Narrow" panose="020B0606020202030204" pitchFamily="34" charset="0"/>
              </a:rPr>
              <a:t>LAND</a:t>
            </a:r>
          </a:p>
        </p:txBody>
      </p:sp>
      <p:sp>
        <p:nvSpPr>
          <p:cNvPr id="3196" name="Rectangle 127">
            <a:extLst>
              <a:ext uri="{FF2B5EF4-FFF2-40B4-BE49-F238E27FC236}">
                <a16:creationId xmlns:a16="http://schemas.microsoft.com/office/drawing/2014/main" id="{DF734F39-29F4-4BD1-BD89-40AE7B4990DC}"/>
              </a:ext>
            </a:extLst>
          </p:cNvPr>
          <p:cNvSpPr>
            <a:spLocks noChangeArrowheads="1"/>
          </p:cNvSpPr>
          <p:nvPr/>
        </p:nvSpPr>
        <p:spPr bwMode="auto">
          <a:xfrm>
            <a:off x="3655747" y="2434828"/>
            <a:ext cx="301365"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LINCOLN</a:t>
            </a:r>
          </a:p>
        </p:txBody>
      </p:sp>
      <p:sp>
        <p:nvSpPr>
          <p:cNvPr id="3197" name="Rectangle 128">
            <a:extLst>
              <a:ext uri="{FF2B5EF4-FFF2-40B4-BE49-F238E27FC236}">
                <a16:creationId xmlns:a16="http://schemas.microsoft.com/office/drawing/2014/main" id="{13A76CCA-1DB0-4310-B3E5-ACEC111C9C53}"/>
              </a:ext>
            </a:extLst>
          </p:cNvPr>
          <p:cNvSpPr>
            <a:spLocks noChangeArrowheads="1"/>
          </p:cNvSpPr>
          <p:nvPr/>
        </p:nvSpPr>
        <p:spPr bwMode="auto">
          <a:xfrm>
            <a:off x="3676236" y="2318147"/>
            <a:ext cx="331822"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CATAWBA</a:t>
            </a:r>
          </a:p>
        </p:txBody>
      </p:sp>
      <p:sp>
        <p:nvSpPr>
          <p:cNvPr id="3198" name="Rectangle 129">
            <a:extLst>
              <a:ext uri="{FF2B5EF4-FFF2-40B4-BE49-F238E27FC236}">
                <a16:creationId xmlns:a16="http://schemas.microsoft.com/office/drawing/2014/main" id="{530713E7-FD38-4656-A743-7152CEC6DB07}"/>
              </a:ext>
            </a:extLst>
          </p:cNvPr>
          <p:cNvSpPr>
            <a:spLocks noChangeArrowheads="1"/>
          </p:cNvSpPr>
          <p:nvPr/>
        </p:nvSpPr>
        <p:spPr bwMode="auto">
          <a:xfrm>
            <a:off x="3429508" y="2268141"/>
            <a:ext cx="264496"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BURKE</a:t>
            </a:r>
          </a:p>
        </p:txBody>
      </p:sp>
      <p:sp>
        <p:nvSpPr>
          <p:cNvPr id="3199" name="Rectangle 130">
            <a:extLst>
              <a:ext uri="{FF2B5EF4-FFF2-40B4-BE49-F238E27FC236}">
                <a16:creationId xmlns:a16="http://schemas.microsoft.com/office/drawing/2014/main" id="{9E65C53D-5AE8-4D3C-A013-01C57A2D2305}"/>
              </a:ext>
            </a:extLst>
          </p:cNvPr>
          <p:cNvSpPr>
            <a:spLocks noChangeArrowheads="1"/>
          </p:cNvSpPr>
          <p:nvPr/>
        </p:nvSpPr>
        <p:spPr bwMode="auto">
          <a:xfrm>
            <a:off x="3891121" y="2631282"/>
            <a:ext cx="336631"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MECKLEN-</a:t>
            </a:r>
          </a:p>
          <a:p>
            <a:pPr algn="ctr">
              <a:spcBef>
                <a:spcPct val="0"/>
              </a:spcBef>
              <a:buSzTx/>
              <a:buFontTx/>
              <a:buNone/>
              <a:defRPr/>
            </a:pPr>
            <a:r>
              <a:rPr lang="en-US" altLang="en-US" sz="394" b="1">
                <a:solidFill>
                  <a:srgbClr val="000000"/>
                </a:solidFill>
                <a:latin typeface="Arial Narrow" panose="020B0606020202030204" pitchFamily="34" charset="0"/>
              </a:rPr>
              <a:t>BURG</a:t>
            </a:r>
          </a:p>
        </p:txBody>
      </p:sp>
      <p:sp>
        <p:nvSpPr>
          <p:cNvPr id="3200" name="Rectangle 131">
            <a:extLst>
              <a:ext uri="{FF2B5EF4-FFF2-40B4-BE49-F238E27FC236}">
                <a16:creationId xmlns:a16="http://schemas.microsoft.com/office/drawing/2014/main" id="{61E9CBC1-79F5-4F2E-85A1-B40BADF46B7A}"/>
              </a:ext>
            </a:extLst>
          </p:cNvPr>
          <p:cNvSpPr>
            <a:spLocks noChangeArrowheads="1"/>
          </p:cNvSpPr>
          <p:nvPr/>
        </p:nvSpPr>
        <p:spPr bwMode="auto">
          <a:xfrm>
            <a:off x="4065967" y="2793206"/>
            <a:ext cx="250068"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UNION</a:t>
            </a:r>
          </a:p>
        </p:txBody>
      </p:sp>
      <p:sp>
        <p:nvSpPr>
          <p:cNvPr id="3201" name="Rectangle 132">
            <a:extLst>
              <a:ext uri="{FF2B5EF4-FFF2-40B4-BE49-F238E27FC236}">
                <a16:creationId xmlns:a16="http://schemas.microsoft.com/office/drawing/2014/main" id="{E1370784-9A27-4A30-BBB0-06C196FB12AA}"/>
              </a:ext>
            </a:extLst>
          </p:cNvPr>
          <p:cNvSpPr>
            <a:spLocks noChangeArrowheads="1"/>
          </p:cNvSpPr>
          <p:nvPr/>
        </p:nvSpPr>
        <p:spPr bwMode="auto">
          <a:xfrm>
            <a:off x="4030331" y="2483644"/>
            <a:ext cx="355867"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CABARRUS</a:t>
            </a:r>
          </a:p>
        </p:txBody>
      </p:sp>
      <p:sp>
        <p:nvSpPr>
          <p:cNvPr id="3202" name="Rectangle 133">
            <a:extLst>
              <a:ext uri="{FF2B5EF4-FFF2-40B4-BE49-F238E27FC236}">
                <a16:creationId xmlns:a16="http://schemas.microsoft.com/office/drawing/2014/main" id="{3C2CDC51-BBF3-443D-9DF8-3A4FD75FB0B7}"/>
              </a:ext>
            </a:extLst>
          </p:cNvPr>
          <p:cNvSpPr>
            <a:spLocks noChangeArrowheads="1"/>
          </p:cNvSpPr>
          <p:nvPr/>
        </p:nvSpPr>
        <p:spPr bwMode="auto">
          <a:xfrm>
            <a:off x="4066033" y="2355056"/>
            <a:ext cx="27732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ROWAN</a:t>
            </a:r>
          </a:p>
        </p:txBody>
      </p:sp>
      <p:sp>
        <p:nvSpPr>
          <p:cNvPr id="3203" name="Rectangle 134">
            <a:extLst>
              <a:ext uri="{FF2B5EF4-FFF2-40B4-BE49-F238E27FC236}">
                <a16:creationId xmlns:a16="http://schemas.microsoft.com/office/drawing/2014/main" id="{2CB41E61-3515-434F-9B51-B52A375BC604}"/>
              </a:ext>
            </a:extLst>
          </p:cNvPr>
          <p:cNvSpPr>
            <a:spLocks noChangeArrowheads="1"/>
          </p:cNvSpPr>
          <p:nvPr/>
        </p:nvSpPr>
        <p:spPr bwMode="auto">
          <a:xfrm>
            <a:off x="3892521" y="2191941"/>
            <a:ext cx="29335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IREDELL</a:t>
            </a:r>
          </a:p>
        </p:txBody>
      </p:sp>
      <p:sp>
        <p:nvSpPr>
          <p:cNvPr id="3204" name="Rectangle 135">
            <a:extLst>
              <a:ext uri="{FF2B5EF4-FFF2-40B4-BE49-F238E27FC236}">
                <a16:creationId xmlns:a16="http://schemas.microsoft.com/office/drawing/2014/main" id="{28085B93-831C-4743-8775-EF4470921277}"/>
              </a:ext>
            </a:extLst>
          </p:cNvPr>
          <p:cNvSpPr>
            <a:spLocks noChangeArrowheads="1"/>
          </p:cNvSpPr>
          <p:nvPr/>
        </p:nvSpPr>
        <p:spPr bwMode="auto">
          <a:xfrm>
            <a:off x="4241627" y="2582466"/>
            <a:ext cx="282129"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STANLY</a:t>
            </a:r>
          </a:p>
        </p:txBody>
      </p:sp>
      <p:sp>
        <p:nvSpPr>
          <p:cNvPr id="3205" name="Rectangle 136">
            <a:extLst>
              <a:ext uri="{FF2B5EF4-FFF2-40B4-BE49-F238E27FC236}">
                <a16:creationId xmlns:a16="http://schemas.microsoft.com/office/drawing/2014/main" id="{52A9C86C-B30F-424B-AB74-2F2471A5669C}"/>
              </a:ext>
            </a:extLst>
          </p:cNvPr>
          <p:cNvSpPr>
            <a:spLocks noChangeArrowheads="1"/>
          </p:cNvSpPr>
          <p:nvPr/>
        </p:nvSpPr>
        <p:spPr bwMode="auto">
          <a:xfrm>
            <a:off x="4263564" y="2205038"/>
            <a:ext cx="259687"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DAVID-</a:t>
            </a:r>
          </a:p>
          <a:p>
            <a:pPr algn="ctr">
              <a:spcBef>
                <a:spcPct val="0"/>
              </a:spcBef>
              <a:buSzTx/>
              <a:buFontTx/>
              <a:buNone/>
              <a:defRPr/>
            </a:pPr>
            <a:r>
              <a:rPr lang="en-US" altLang="en-US" sz="394" b="1">
                <a:solidFill>
                  <a:srgbClr val="000000"/>
                </a:solidFill>
                <a:latin typeface="Arial Narrow" panose="020B0606020202030204" pitchFamily="34" charset="0"/>
              </a:rPr>
              <a:t>SON</a:t>
            </a:r>
          </a:p>
        </p:txBody>
      </p:sp>
      <p:sp>
        <p:nvSpPr>
          <p:cNvPr id="3206" name="Rectangle 137">
            <a:extLst>
              <a:ext uri="{FF2B5EF4-FFF2-40B4-BE49-F238E27FC236}">
                <a16:creationId xmlns:a16="http://schemas.microsoft.com/office/drawing/2014/main" id="{11DF2014-EEEA-489A-9767-0DA0D3A605A6}"/>
              </a:ext>
            </a:extLst>
          </p:cNvPr>
          <p:cNvSpPr>
            <a:spLocks noChangeArrowheads="1"/>
          </p:cNvSpPr>
          <p:nvPr/>
        </p:nvSpPr>
        <p:spPr bwMode="auto">
          <a:xfrm>
            <a:off x="4439384" y="2544367"/>
            <a:ext cx="299762"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MONT-</a:t>
            </a:r>
          </a:p>
          <a:p>
            <a:pPr algn="ctr">
              <a:spcBef>
                <a:spcPct val="0"/>
              </a:spcBef>
              <a:buSzTx/>
              <a:buFontTx/>
              <a:buNone/>
              <a:defRPr/>
            </a:pPr>
            <a:r>
              <a:rPr lang="en-US" altLang="en-US" sz="394" b="1">
                <a:solidFill>
                  <a:srgbClr val="000000"/>
                </a:solidFill>
                <a:latin typeface="Arial Narrow" panose="020B0606020202030204" pitchFamily="34" charset="0"/>
              </a:rPr>
              <a:t>GOMERY</a:t>
            </a:r>
          </a:p>
        </p:txBody>
      </p:sp>
      <p:sp>
        <p:nvSpPr>
          <p:cNvPr id="3207" name="Rectangle 138">
            <a:extLst>
              <a:ext uri="{FF2B5EF4-FFF2-40B4-BE49-F238E27FC236}">
                <a16:creationId xmlns:a16="http://schemas.microsoft.com/office/drawing/2014/main" id="{E56E9860-B224-4A52-82D9-61E0B12E5BDB}"/>
              </a:ext>
            </a:extLst>
          </p:cNvPr>
          <p:cNvSpPr>
            <a:spLocks noChangeArrowheads="1"/>
          </p:cNvSpPr>
          <p:nvPr/>
        </p:nvSpPr>
        <p:spPr bwMode="auto">
          <a:xfrm>
            <a:off x="4463536" y="2300287"/>
            <a:ext cx="352661"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RANDOLPH</a:t>
            </a:r>
          </a:p>
        </p:txBody>
      </p:sp>
      <p:sp>
        <p:nvSpPr>
          <p:cNvPr id="3208" name="Rectangle 139">
            <a:extLst>
              <a:ext uri="{FF2B5EF4-FFF2-40B4-BE49-F238E27FC236}">
                <a16:creationId xmlns:a16="http://schemas.microsoft.com/office/drawing/2014/main" id="{53B7168E-361F-4756-B357-E2D64550345B}"/>
              </a:ext>
            </a:extLst>
          </p:cNvPr>
          <p:cNvSpPr>
            <a:spLocks noChangeArrowheads="1"/>
          </p:cNvSpPr>
          <p:nvPr/>
        </p:nvSpPr>
        <p:spPr bwMode="auto">
          <a:xfrm>
            <a:off x="4654226" y="2559844"/>
            <a:ext cx="27251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MOORE</a:t>
            </a:r>
          </a:p>
        </p:txBody>
      </p:sp>
      <p:sp>
        <p:nvSpPr>
          <p:cNvPr id="3209" name="Rectangle 140">
            <a:extLst>
              <a:ext uri="{FF2B5EF4-FFF2-40B4-BE49-F238E27FC236}">
                <a16:creationId xmlns:a16="http://schemas.microsoft.com/office/drawing/2014/main" id="{B7DA719E-2483-428C-820E-31C4B5AE6C80}"/>
              </a:ext>
            </a:extLst>
          </p:cNvPr>
          <p:cNvSpPr>
            <a:spLocks noChangeArrowheads="1"/>
          </p:cNvSpPr>
          <p:nvPr/>
        </p:nvSpPr>
        <p:spPr bwMode="auto">
          <a:xfrm>
            <a:off x="4321675" y="2796778"/>
            <a:ext cx="266099"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ANSON</a:t>
            </a:r>
          </a:p>
        </p:txBody>
      </p:sp>
      <p:sp>
        <p:nvSpPr>
          <p:cNvPr id="3210" name="Rectangle 141">
            <a:extLst>
              <a:ext uri="{FF2B5EF4-FFF2-40B4-BE49-F238E27FC236}">
                <a16:creationId xmlns:a16="http://schemas.microsoft.com/office/drawing/2014/main" id="{FFA49181-52EC-4892-A3B2-D0E3ACE81214}"/>
              </a:ext>
            </a:extLst>
          </p:cNvPr>
          <p:cNvSpPr>
            <a:spLocks noChangeArrowheads="1"/>
          </p:cNvSpPr>
          <p:nvPr/>
        </p:nvSpPr>
        <p:spPr bwMode="auto">
          <a:xfrm>
            <a:off x="4547803" y="2746773"/>
            <a:ext cx="243657"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dirty="0">
                <a:solidFill>
                  <a:srgbClr val="000000"/>
                </a:solidFill>
                <a:latin typeface="Arial Narrow" panose="020B0606020202030204" pitchFamily="34" charset="0"/>
              </a:rPr>
              <a:t>RICH-</a:t>
            </a:r>
          </a:p>
          <a:p>
            <a:pPr algn="ctr">
              <a:spcBef>
                <a:spcPct val="0"/>
              </a:spcBef>
              <a:buSzTx/>
              <a:buFontTx/>
              <a:buNone/>
              <a:defRPr/>
            </a:pPr>
            <a:r>
              <a:rPr lang="en-US" altLang="en-US" sz="394" b="1" dirty="0">
                <a:solidFill>
                  <a:srgbClr val="000000"/>
                </a:solidFill>
                <a:latin typeface="Arial Narrow" panose="020B0606020202030204" pitchFamily="34" charset="0"/>
              </a:rPr>
              <a:t>MOND</a:t>
            </a:r>
          </a:p>
        </p:txBody>
      </p:sp>
      <p:sp>
        <p:nvSpPr>
          <p:cNvPr id="3211" name="Rectangle 142">
            <a:extLst>
              <a:ext uri="{FF2B5EF4-FFF2-40B4-BE49-F238E27FC236}">
                <a16:creationId xmlns:a16="http://schemas.microsoft.com/office/drawing/2014/main" id="{89680795-28F8-4CE1-9F8C-72437E2C93B9}"/>
              </a:ext>
            </a:extLst>
          </p:cNvPr>
          <p:cNvSpPr>
            <a:spLocks noChangeArrowheads="1"/>
          </p:cNvSpPr>
          <p:nvPr/>
        </p:nvSpPr>
        <p:spPr bwMode="auto">
          <a:xfrm>
            <a:off x="4812558" y="2764631"/>
            <a:ext cx="235642"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HOKE</a:t>
            </a:r>
          </a:p>
        </p:txBody>
      </p:sp>
      <p:sp>
        <p:nvSpPr>
          <p:cNvPr id="3212" name="Rectangle 143">
            <a:extLst>
              <a:ext uri="{FF2B5EF4-FFF2-40B4-BE49-F238E27FC236}">
                <a16:creationId xmlns:a16="http://schemas.microsoft.com/office/drawing/2014/main" id="{CA0C654B-EDFD-47BE-87EA-479EE7AA1A0E}"/>
              </a:ext>
            </a:extLst>
          </p:cNvPr>
          <p:cNvSpPr>
            <a:spLocks noChangeArrowheads="1"/>
          </p:cNvSpPr>
          <p:nvPr/>
        </p:nvSpPr>
        <p:spPr bwMode="auto">
          <a:xfrm>
            <a:off x="4749401" y="2299097"/>
            <a:ext cx="328616"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CHATHAM</a:t>
            </a:r>
          </a:p>
        </p:txBody>
      </p:sp>
      <p:sp>
        <p:nvSpPr>
          <p:cNvPr id="3213" name="Rectangle 144">
            <a:extLst>
              <a:ext uri="{FF2B5EF4-FFF2-40B4-BE49-F238E27FC236}">
                <a16:creationId xmlns:a16="http://schemas.microsoft.com/office/drawing/2014/main" id="{79180C96-3607-446F-AF97-FB3C013E0AAE}"/>
              </a:ext>
            </a:extLst>
          </p:cNvPr>
          <p:cNvSpPr>
            <a:spLocks noChangeArrowheads="1"/>
          </p:cNvSpPr>
          <p:nvPr/>
        </p:nvSpPr>
        <p:spPr bwMode="auto">
          <a:xfrm>
            <a:off x="4881411" y="2450306"/>
            <a:ext cx="195566"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LEE</a:t>
            </a:r>
          </a:p>
        </p:txBody>
      </p:sp>
      <p:sp>
        <p:nvSpPr>
          <p:cNvPr id="3214" name="Rectangle 145">
            <a:extLst>
              <a:ext uri="{FF2B5EF4-FFF2-40B4-BE49-F238E27FC236}">
                <a16:creationId xmlns:a16="http://schemas.microsoft.com/office/drawing/2014/main" id="{D0331B49-B911-4DAD-8FC3-17C03AD57D2C}"/>
              </a:ext>
            </a:extLst>
          </p:cNvPr>
          <p:cNvSpPr>
            <a:spLocks noChangeArrowheads="1"/>
          </p:cNvSpPr>
          <p:nvPr/>
        </p:nvSpPr>
        <p:spPr bwMode="auto">
          <a:xfrm>
            <a:off x="4980842" y="2526506"/>
            <a:ext cx="315792"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HARNETT</a:t>
            </a:r>
          </a:p>
        </p:txBody>
      </p:sp>
      <p:sp>
        <p:nvSpPr>
          <p:cNvPr id="3215" name="Rectangle 146">
            <a:extLst>
              <a:ext uri="{FF2B5EF4-FFF2-40B4-BE49-F238E27FC236}">
                <a16:creationId xmlns:a16="http://schemas.microsoft.com/office/drawing/2014/main" id="{CA82A402-F9EB-420E-8805-B3DA4E1D0B23}"/>
              </a:ext>
            </a:extLst>
          </p:cNvPr>
          <p:cNvSpPr>
            <a:spLocks noChangeArrowheads="1"/>
          </p:cNvSpPr>
          <p:nvPr/>
        </p:nvSpPr>
        <p:spPr bwMode="auto">
          <a:xfrm>
            <a:off x="4973904" y="2740819"/>
            <a:ext cx="314190"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CUMBER-</a:t>
            </a:r>
          </a:p>
          <a:p>
            <a:pPr algn="ctr">
              <a:spcBef>
                <a:spcPct val="0"/>
              </a:spcBef>
              <a:buSzTx/>
              <a:buFontTx/>
              <a:buNone/>
              <a:defRPr/>
            </a:pPr>
            <a:r>
              <a:rPr lang="en-US" altLang="en-US" sz="394" b="1">
                <a:solidFill>
                  <a:srgbClr val="000000"/>
                </a:solidFill>
                <a:latin typeface="Arial Narrow" panose="020B0606020202030204" pitchFamily="34" charset="0"/>
              </a:rPr>
              <a:t>LAND</a:t>
            </a:r>
          </a:p>
        </p:txBody>
      </p:sp>
      <p:sp>
        <p:nvSpPr>
          <p:cNvPr id="3216" name="Rectangle 147">
            <a:extLst>
              <a:ext uri="{FF2B5EF4-FFF2-40B4-BE49-F238E27FC236}">
                <a16:creationId xmlns:a16="http://schemas.microsoft.com/office/drawing/2014/main" id="{D8FD188D-271E-49DC-991E-B09DFACFD9D9}"/>
              </a:ext>
            </a:extLst>
          </p:cNvPr>
          <p:cNvSpPr>
            <a:spLocks noChangeArrowheads="1"/>
          </p:cNvSpPr>
          <p:nvPr/>
        </p:nvSpPr>
        <p:spPr bwMode="auto">
          <a:xfrm>
            <a:off x="4824824" y="3005137"/>
            <a:ext cx="32541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ROBESON</a:t>
            </a:r>
          </a:p>
        </p:txBody>
      </p:sp>
      <p:sp>
        <p:nvSpPr>
          <p:cNvPr id="3217" name="Rectangle 148">
            <a:extLst>
              <a:ext uri="{FF2B5EF4-FFF2-40B4-BE49-F238E27FC236}">
                <a16:creationId xmlns:a16="http://schemas.microsoft.com/office/drawing/2014/main" id="{858FC32B-3C4B-48BA-B729-46B2A0E2FF8B}"/>
              </a:ext>
            </a:extLst>
          </p:cNvPr>
          <p:cNvSpPr>
            <a:spLocks noChangeArrowheads="1"/>
          </p:cNvSpPr>
          <p:nvPr/>
        </p:nvSpPr>
        <p:spPr bwMode="auto">
          <a:xfrm>
            <a:off x="4685710" y="2858692"/>
            <a:ext cx="245260"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SCOT-</a:t>
            </a:r>
          </a:p>
          <a:p>
            <a:pPr algn="ctr">
              <a:spcBef>
                <a:spcPct val="0"/>
              </a:spcBef>
              <a:buSzTx/>
              <a:buFontTx/>
              <a:buNone/>
              <a:defRPr/>
            </a:pPr>
            <a:r>
              <a:rPr lang="en-US" altLang="en-US" sz="394" b="1">
                <a:solidFill>
                  <a:srgbClr val="000000"/>
                </a:solidFill>
                <a:latin typeface="Arial Narrow" panose="020B0606020202030204" pitchFamily="34" charset="0"/>
              </a:rPr>
              <a:t>LAND</a:t>
            </a:r>
          </a:p>
        </p:txBody>
      </p:sp>
      <p:sp>
        <p:nvSpPr>
          <p:cNvPr id="3218" name="Rectangle 149">
            <a:extLst>
              <a:ext uri="{FF2B5EF4-FFF2-40B4-BE49-F238E27FC236}">
                <a16:creationId xmlns:a16="http://schemas.microsoft.com/office/drawing/2014/main" id="{AAAD63A2-F3D4-4ED2-8DFD-0B9FE223208B}"/>
              </a:ext>
            </a:extLst>
          </p:cNvPr>
          <p:cNvSpPr>
            <a:spLocks noChangeArrowheads="1"/>
          </p:cNvSpPr>
          <p:nvPr/>
        </p:nvSpPr>
        <p:spPr bwMode="auto">
          <a:xfrm>
            <a:off x="5141899" y="3020616"/>
            <a:ext cx="29014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BLADEN</a:t>
            </a:r>
          </a:p>
        </p:txBody>
      </p:sp>
      <p:sp>
        <p:nvSpPr>
          <p:cNvPr id="3219" name="Rectangle 150">
            <a:extLst>
              <a:ext uri="{FF2B5EF4-FFF2-40B4-BE49-F238E27FC236}">
                <a16:creationId xmlns:a16="http://schemas.microsoft.com/office/drawing/2014/main" id="{3376535A-32F3-4C99-B462-5EB2F005FA91}"/>
              </a:ext>
            </a:extLst>
          </p:cNvPr>
          <p:cNvSpPr>
            <a:spLocks noChangeArrowheads="1"/>
          </p:cNvSpPr>
          <p:nvPr/>
        </p:nvSpPr>
        <p:spPr bwMode="auto">
          <a:xfrm>
            <a:off x="5235590" y="2737247"/>
            <a:ext cx="32541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SAMPSON</a:t>
            </a:r>
          </a:p>
        </p:txBody>
      </p:sp>
      <p:sp>
        <p:nvSpPr>
          <p:cNvPr id="3220" name="Rectangle 151">
            <a:extLst>
              <a:ext uri="{FF2B5EF4-FFF2-40B4-BE49-F238E27FC236}">
                <a16:creationId xmlns:a16="http://schemas.microsoft.com/office/drawing/2014/main" id="{30966F0B-EF01-4C6B-8153-F0D7B3EBDA15}"/>
              </a:ext>
            </a:extLst>
          </p:cNvPr>
          <p:cNvSpPr>
            <a:spLocks noChangeArrowheads="1"/>
          </p:cNvSpPr>
          <p:nvPr/>
        </p:nvSpPr>
        <p:spPr bwMode="auto">
          <a:xfrm>
            <a:off x="5111808" y="3268266"/>
            <a:ext cx="35747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COLUMBUS</a:t>
            </a:r>
          </a:p>
        </p:txBody>
      </p:sp>
      <p:sp>
        <p:nvSpPr>
          <p:cNvPr id="3221" name="Rectangle 152">
            <a:extLst>
              <a:ext uri="{FF2B5EF4-FFF2-40B4-BE49-F238E27FC236}">
                <a16:creationId xmlns:a16="http://schemas.microsoft.com/office/drawing/2014/main" id="{3305A6C9-6422-4C4B-846F-CFBDDBAABF7B}"/>
              </a:ext>
            </a:extLst>
          </p:cNvPr>
          <p:cNvSpPr>
            <a:spLocks noChangeArrowheads="1"/>
          </p:cNvSpPr>
          <p:nvPr/>
        </p:nvSpPr>
        <p:spPr bwMode="auto">
          <a:xfrm>
            <a:off x="5325638" y="3398044"/>
            <a:ext cx="37510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BRUNSWICK</a:t>
            </a:r>
          </a:p>
        </p:txBody>
      </p:sp>
      <p:sp>
        <p:nvSpPr>
          <p:cNvPr id="3222" name="Rectangle 153">
            <a:extLst>
              <a:ext uri="{FF2B5EF4-FFF2-40B4-BE49-F238E27FC236}">
                <a16:creationId xmlns:a16="http://schemas.microsoft.com/office/drawing/2014/main" id="{90F2DBEA-603F-4049-B640-3AEAB2E97F28}"/>
              </a:ext>
            </a:extLst>
          </p:cNvPr>
          <p:cNvSpPr>
            <a:spLocks noChangeArrowheads="1"/>
          </p:cNvSpPr>
          <p:nvPr/>
        </p:nvSpPr>
        <p:spPr bwMode="auto">
          <a:xfrm>
            <a:off x="5587030" y="3236119"/>
            <a:ext cx="323808"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NEW</a:t>
            </a:r>
          </a:p>
          <a:p>
            <a:pPr algn="ctr">
              <a:spcBef>
                <a:spcPct val="0"/>
              </a:spcBef>
              <a:buSzTx/>
              <a:buFontTx/>
              <a:buNone/>
              <a:defRPr/>
            </a:pPr>
            <a:r>
              <a:rPr lang="en-US" altLang="en-US" sz="394" b="1">
                <a:solidFill>
                  <a:srgbClr val="000000"/>
                </a:solidFill>
                <a:latin typeface="Arial Narrow" panose="020B0606020202030204" pitchFamily="34" charset="0"/>
              </a:rPr>
              <a:t>HANOVER</a:t>
            </a:r>
          </a:p>
        </p:txBody>
      </p:sp>
      <p:sp>
        <p:nvSpPr>
          <p:cNvPr id="3223" name="Rectangle 154">
            <a:extLst>
              <a:ext uri="{FF2B5EF4-FFF2-40B4-BE49-F238E27FC236}">
                <a16:creationId xmlns:a16="http://schemas.microsoft.com/office/drawing/2014/main" id="{FE1BCCE9-96FB-4220-B93C-55E1B47E5D8D}"/>
              </a:ext>
            </a:extLst>
          </p:cNvPr>
          <p:cNvSpPr>
            <a:spLocks noChangeArrowheads="1"/>
          </p:cNvSpPr>
          <p:nvPr/>
        </p:nvSpPr>
        <p:spPr bwMode="auto">
          <a:xfrm>
            <a:off x="5525486" y="3064669"/>
            <a:ext cx="288542"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PENDER</a:t>
            </a:r>
          </a:p>
        </p:txBody>
      </p:sp>
      <p:sp>
        <p:nvSpPr>
          <p:cNvPr id="3224" name="Rectangle 155">
            <a:extLst>
              <a:ext uri="{FF2B5EF4-FFF2-40B4-BE49-F238E27FC236}">
                <a16:creationId xmlns:a16="http://schemas.microsoft.com/office/drawing/2014/main" id="{32DE25D2-4AB1-4953-98F9-AD3C459FED37}"/>
              </a:ext>
            </a:extLst>
          </p:cNvPr>
          <p:cNvSpPr>
            <a:spLocks noChangeArrowheads="1"/>
          </p:cNvSpPr>
          <p:nvPr/>
        </p:nvSpPr>
        <p:spPr bwMode="auto">
          <a:xfrm>
            <a:off x="4715359" y="2121694"/>
            <a:ext cx="269306"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ALA-</a:t>
            </a:r>
          </a:p>
          <a:p>
            <a:pPr algn="ctr">
              <a:spcBef>
                <a:spcPct val="0"/>
              </a:spcBef>
              <a:buSzTx/>
              <a:buFontTx/>
              <a:buNone/>
              <a:defRPr/>
            </a:pPr>
            <a:r>
              <a:rPr lang="en-US" altLang="en-US" sz="394" b="1">
                <a:solidFill>
                  <a:srgbClr val="000000"/>
                </a:solidFill>
                <a:latin typeface="Arial Narrow" panose="020B0606020202030204" pitchFamily="34" charset="0"/>
              </a:rPr>
              <a:t>MANCE</a:t>
            </a:r>
          </a:p>
        </p:txBody>
      </p:sp>
      <p:sp>
        <p:nvSpPr>
          <p:cNvPr id="3225" name="Rectangle 156">
            <a:extLst>
              <a:ext uri="{FF2B5EF4-FFF2-40B4-BE49-F238E27FC236}">
                <a16:creationId xmlns:a16="http://schemas.microsoft.com/office/drawing/2014/main" id="{2136115F-94A3-4BC0-8C57-819D8C1A1EDB}"/>
              </a:ext>
            </a:extLst>
          </p:cNvPr>
          <p:cNvSpPr>
            <a:spLocks noChangeArrowheads="1"/>
          </p:cNvSpPr>
          <p:nvPr/>
        </p:nvSpPr>
        <p:spPr bwMode="auto">
          <a:xfrm>
            <a:off x="4851546" y="2009775"/>
            <a:ext cx="29816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ORANGE</a:t>
            </a:r>
          </a:p>
        </p:txBody>
      </p:sp>
      <p:sp>
        <p:nvSpPr>
          <p:cNvPr id="3226" name="Rectangle 157">
            <a:extLst>
              <a:ext uri="{FF2B5EF4-FFF2-40B4-BE49-F238E27FC236}">
                <a16:creationId xmlns:a16="http://schemas.microsoft.com/office/drawing/2014/main" id="{4818E614-7A31-4232-B3E9-14455B407767}"/>
              </a:ext>
            </a:extLst>
          </p:cNvPr>
          <p:cNvSpPr>
            <a:spLocks noChangeArrowheads="1"/>
          </p:cNvSpPr>
          <p:nvPr/>
        </p:nvSpPr>
        <p:spPr bwMode="auto">
          <a:xfrm>
            <a:off x="4996184" y="2121694"/>
            <a:ext cx="302968"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DURHAM</a:t>
            </a:r>
          </a:p>
        </p:txBody>
      </p:sp>
      <p:sp>
        <p:nvSpPr>
          <p:cNvPr id="3227" name="Rectangle 158">
            <a:extLst>
              <a:ext uri="{FF2B5EF4-FFF2-40B4-BE49-F238E27FC236}">
                <a16:creationId xmlns:a16="http://schemas.microsoft.com/office/drawing/2014/main" id="{6A830458-7ED2-4E3B-B3DA-F9069C03739E}"/>
              </a:ext>
            </a:extLst>
          </p:cNvPr>
          <p:cNvSpPr>
            <a:spLocks noChangeArrowheads="1"/>
          </p:cNvSpPr>
          <p:nvPr/>
        </p:nvSpPr>
        <p:spPr bwMode="auto">
          <a:xfrm>
            <a:off x="4715905" y="1831181"/>
            <a:ext cx="320602"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CASWELL</a:t>
            </a:r>
          </a:p>
        </p:txBody>
      </p:sp>
      <p:sp>
        <p:nvSpPr>
          <p:cNvPr id="3228" name="Rectangle 159">
            <a:extLst>
              <a:ext uri="{FF2B5EF4-FFF2-40B4-BE49-F238E27FC236}">
                <a16:creationId xmlns:a16="http://schemas.microsoft.com/office/drawing/2014/main" id="{00679823-F3DE-4415-9749-354748F69302}"/>
              </a:ext>
            </a:extLst>
          </p:cNvPr>
          <p:cNvSpPr>
            <a:spLocks noChangeArrowheads="1"/>
          </p:cNvSpPr>
          <p:nvPr/>
        </p:nvSpPr>
        <p:spPr bwMode="auto">
          <a:xfrm>
            <a:off x="4908536" y="1860947"/>
            <a:ext cx="29014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PERSON</a:t>
            </a:r>
          </a:p>
        </p:txBody>
      </p:sp>
      <p:sp>
        <p:nvSpPr>
          <p:cNvPr id="3229" name="Rectangle 160">
            <a:extLst>
              <a:ext uri="{FF2B5EF4-FFF2-40B4-BE49-F238E27FC236}">
                <a16:creationId xmlns:a16="http://schemas.microsoft.com/office/drawing/2014/main" id="{08EC6C7B-8811-4D06-A14E-B09AF57FA883}"/>
              </a:ext>
            </a:extLst>
          </p:cNvPr>
          <p:cNvSpPr>
            <a:spLocks noChangeArrowheads="1"/>
          </p:cNvSpPr>
          <p:nvPr/>
        </p:nvSpPr>
        <p:spPr bwMode="auto">
          <a:xfrm>
            <a:off x="5109732" y="1884760"/>
            <a:ext cx="253274"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GRAN-</a:t>
            </a:r>
          </a:p>
          <a:p>
            <a:pPr algn="ctr">
              <a:spcBef>
                <a:spcPct val="0"/>
              </a:spcBef>
              <a:buSzTx/>
              <a:buFontTx/>
              <a:buNone/>
              <a:defRPr/>
            </a:pPr>
            <a:r>
              <a:rPr lang="en-US" altLang="en-US" sz="394" b="1">
                <a:solidFill>
                  <a:srgbClr val="000000"/>
                </a:solidFill>
                <a:latin typeface="Arial Narrow" panose="020B0606020202030204" pitchFamily="34" charset="0"/>
              </a:rPr>
              <a:t>VILLE</a:t>
            </a:r>
          </a:p>
        </p:txBody>
      </p:sp>
      <p:sp>
        <p:nvSpPr>
          <p:cNvPr id="3230" name="Rectangle 161">
            <a:extLst>
              <a:ext uri="{FF2B5EF4-FFF2-40B4-BE49-F238E27FC236}">
                <a16:creationId xmlns:a16="http://schemas.microsoft.com/office/drawing/2014/main" id="{C1B6BBA3-56A7-4034-8693-DFA87DD496FA}"/>
              </a:ext>
            </a:extLst>
          </p:cNvPr>
          <p:cNvSpPr>
            <a:spLocks noChangeArrowheads="1"/>
          </p:cNvSpPr>
          <p:nvPr/>
        </p:nvSpPr>
        <p:spPr bwMode="auto">
          <a:xfrm>
            <a:off x="5249195" y="1838325"/>
            <a:ext cx="26129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VANCE</a:t>
            </a:r>
          </a:p>
        </p:txBody>
      </p:sp>
      <p:sp>
        <p:nvSpPr>
          <p:cNvPr id="3231" name="Rectangle 162">
            <a:extLst>
              <a:ext uri="{FF2B5EF4-FFF2-40B4-BE49-F238E27FC236}">
                <a16:creationId xmlns:a16="http://schemas.microsoft.com/office/drawing/2014/main" id="{C0F7AF73-CB6A-4CB9-ABBA-42C3E8D74120}"/>
              </a:ext>
            </a:extLst>
          </p:cNvPr>
          <p:cNvSpPr>
            <a:spLocks noChangeArrowheads="1"/>
          </p:cNvSpPr>
          <p:nvPr/>
        </p:nvSpPr>
        <p:spPr bwMode="auto">
          <a:xfrm>
            <a:off x="5386709" y="1801416"/>
            <a:ext cx="302968"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WARREN</a:t>
            </a:r>
          </a:p>
        </p:txBody>
      </p:sp>
      <p:sp>
        <p:nvSpPr>
          <p:cNvPr id="3232" name="Rectangle 163">
            <a:extLst>
              <a:ext uri="{FF2B5EF4-FFF2-40B4-BE49-F238E27FC236}">
                <a16:creationId xmlns:a16="http://schemas.microsoft.com/office/drawing/2014/main" id="{C395458C-F30C-49D5-B211-F251FE59DD97}"/>
              </a:ext>
            </a:extLst>
          </p:cNvPr>
          <p:cNvSpPr>
            <a:spLocks noChangeArrowheads="1"/>
          </p:cNvSpPr>
          <p:nvPr/>
        </p:nvSpPr>
        <p:spPr bwMode="auto">
          <a:xfrm>
            <a:off x="5274857" y="2037160"/>
            <a:ext cx="330219"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FRANKLIN</a:t>
            </a:r>
          </a:p>
        </p:txBody>
      </p:sp>
      <p:sp>
        <p:nvSpPr>
          <p:cNvPr id="3233" name="Rectangle 164">
            <a:extLst>
              <a:ext uri="{FF2B5EF4-FFF2-40B4-BE49-F238E27FC236}">
                <a16:creationId xmlns:a16="http://schemas.microsoft.com/office/drawing/2014/main" id="{62804898-3399-42F7-8F2B-1D76668EFB8B}"/>
              </a:ext>
            </a:extLst>
          </p:cNvPr>
          <p:cNvSpPr>
            <a:spLocks noChangeArrowheads="1"/>
          </p:cNvSpPr>
          <p:nvPr/>
        </p:nvSpPr>
        <p:spPr bwMode="auto">
          <a:xfrm>
            <a:off x="5122486" y="2244328"/>
            <a:ext cx="24205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WAKE</a:t>
            </a:r>
          </a:p>
        </p:txBody>
      </p:sp>
      <p:sp>
        <p:nvSpPr>
          <p:cNvPr id="3234" name="Rectangle 165">
            <a:extLst>
              <a:ext uri="{FF2B5EF4-FFF2-40B4-BE49-F238E27FC236}">
                <a16:creationId xmlns:a16="http://schemas.microsoft.com/office/drawing/2014/main" id="{52749DE7-04D4-44EE-9EE0-90EB4263C44A}"/>
              </a:ext>
            </a:extLst>
          </p:cNvPr>
          <p:cNvSpPr>
            <a:spLocks noChangeArrowheads="1"/>
          </p:cNvSpPr>
          <p:nvPr/>
        </p:nvSpPr>
        <p:spPr bwMode="auto">
          <a:xfrm>
            <a:off x="5517018" y="2109787"/>
            <a:ext cx="234039"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NASH</a:t>
            </a:r>
          </a:p>
        </p:txBody>
      </p:sp>
      <p:sp>
        <p:nvSpPr>
          <p:cNvPr id="3235" name="Rectangle 166">
            <a:extLst>
              <a:ext uri="{FF2B5EF4-FFF2-40B4-BE49-F238E27FC236}">
                <a16:creationId xmlns:a16="http://schemas.microsoft.com/office/drawing/2014/main" id="{BE0D119A-44F6-43B6-B477-1D4C9D1DB261}"/>
              </a:ext>
            </a:extLst>
          </p:cNvPr>
          <p:cNvSpPr>
            <a:spLocks noChangeArrowheads="1"/>
          </p:cNvSpPr>
          <p:nvPr/>
        </p:nvSpPr>
        <p:spPr bwMode="auto">
          <a:xfrm>
            <a:off x="5228146" y="2420541"/>
            <a:ext cx="34625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JOHNSTON</a:t>
            </a:r>
          </a:p>
        </p:txBody>
      </p:sp>
      <p:sp>
        <p:nvSpPr>
          <p:cNvPr id="3236" name="Rectangle 167">
            <a:extLst>
              <a:ext uri="{FF2B5EF4-FFF2-40B4-BE49-F238E27FC236}">
                <a16:creationId xmlns:a16="http://schemas.microsoft.com/office/drawing/2014/main" id="{237752D5-4534-47F1-90F9-239DFA9B1836}"/>
              </a:ext>
            </a:extLst>
          </p:cNvPr>
          <p:cNvSpPr>
            <a:spLocks noChangeArrowheads="1"/>
          </p:cNvSpPr>
          <p:nvPr/>
        </p:nvSpPr>
        <p:spPr bwMode="auto">
          <a:xfrm>
            <a:off x="5480931" y="2494360"/>
            <a:ext cx="269306"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WAYNE</a:t>
            </a:r>
          </a:p>
        </p:txBody>
      </p:sp>
      <p:sp>
        <p:nvSpPr>
          <p:cNvPr id="3237" name="Rectangle 168">
            <a:extLst>
              <a:ext uri="{FF2B5EF4-FFF2-40B4-BE49-F238E27FC236}">
                <a16:creationId xmlns:a16="http://schemas.microsoft.com/office/drawing/2014/main" id="{3157946A-8F1B-4221-84EF-38272EB55E7C}"/>
              </a:ext>
            </a:extLst>
          </p:cNvPr>
          <p:cNvSpPr>
            <a:spLocks noChangeArrowheads="1"/>
          </p:cNvSpPr>
          <p:nvPr/>
        </p:nvSpPr>
        <p:spPr bwMode="auto">
          <a:xfrm>
            <a:off x="5524183" y="2775347"/>
            <a:ext cx="270908"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DUPLIN</a:t>
            </a:r>
          </a:p>
        </p:txBody>
      </p:sp>
      <p:sp>
        <p:nvSpPr>
          <p:cNvPr id="3238" name="Rectangle 169">
            <a:extLst>
              <a:ext uri="{FF2B5EF4-FFF2-40B4-BE49-F238E27FC236}">
                <a16:creationId xmlns:a16="http://schemas.microsoft.com/office/drawing/2014/main" id="{C3526297-0747-4A60-B29E-5278E66BBD95}"/>
              </a:ext>
            </a:extLst>
          </p:cNvPr>
          <p:cNvSpPr>
            <a:spLocks noChangeArrowheads="1"/>
          </p:cNvSpPr>
          <p:nvPr/>
        </p:nvSpPr>
        <p:spPr bwMode="auto">
          <a:xfrm>
            <a:off x="5650891" y="2436019"/>
            <a:ext cx="29014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GREENE</a:t>
            </a:r>
          </a:p>
        </p:txBody>
      </p:sp>
      <p:sp>
        <p:nvSpPr>
          <p:cNvPr id="3239" name="Rectangle 170">
            <a:extLst>
              <a:ext uri="{FF2B5EF4-FFF2-40B4-BE49-F238E27FC236}">
                <a16:creationId xmlns:a16="http://schemas.microsoft.com/office/drawing/2014/main" id="{0C2BAE37-9CA0-46DE-B5BB-97727D32AA18}"/>
              </a:ext>
            </a:extLst>
          </p:cNvPr>
          <p:cNvSpPr>
            <a:spLocks noChangeArrowheads="1"/>
          </p:cNvSpPr>
          <p:nvPr/>
        </p:nvSpPr>
        <p:spPr bwMode="auto">
          <a:xfrm>
            <a:off x="5690070" y="2556272"/>
            <a:ext cx="27251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LENOIR</a:t>
            </a:r>
          </a:p>
        </p:txBody>
      </p:sp>
      <p:sp>
        <p:nvSpPr>
          <p:cNvPr id="3240" name="Rectangle 171">
            <a:extLst>
              <a:ext uri="{FF2B5EF4-FFF2-40B4-BE49-F238E27FC236}">
                <a16:creationId xmlns:a16="http://schemas.microsoft.com/office/drawing/2014/main" id="{76CDFD6D-711D-4619-B21A-4939056148DF}"/>
              </a:ext>
            </a:extLst>
          </p:cNvPr>
          <p:cNvSpPr>
            <a:spLocks noChangeArrowheads="1"/>
          </p:cNvSpPr>
          <p:nvPr/>
        </p:nvSpPr>
        <p:spPr bwMode="auto">
          <a:xfrm>
            <a:off x="5861844" y="2350294"/>
            <a:ext cx="20518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PITT</a:t>
            </a:r>
          </a:p>
        </p:txBody>
      </p:sp>
      <p:sp>
        <p:nvSpPr>
          <p:cNvPr id="3241" name="Rectangle 172">
            <a:extLst>
              <a:ext uri="{FF2B5EF4-FFF2-40B4-BE49-F238E27FC236}">
                <a16:creationId xmlns:a16="http://schemas.microsoft.com/office/drawing/2014/main" id="{9F2F6C85-D732-4B09-95F1-E922D7C5319F}"/>
              </a:ext>
            </a:extLst>
          </p:cNvPr>
          <p:cNvSpPr>
            <a:spLocks noChangeArrowheads="1"/>
          </p:cNvSpPr>
          <p:nvPr/>
        </p:nvSpPr>
        <p:spPr bwMode="auto">
          <a:xfrm>
            <a:off x="5832235" y="2724150"/>
            <a:ext cx="254878"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JONES</a:t>
            </a:r>
          </a:p>
        </p:txBody>
      </p:sp>
      <p:sp>
        <p:nvSpPr>
          <p:cNvPr id="3242" name="Rectangle 173">
            <a:extLst>
              <a:ext uri="{FF2B5EF4-FFF2-40B4-BE49-F238E27FC236}">
                <a16:creationId xmlns:a16="http://schemas.microsoft.com/office/drawing/2014/main" id="{97C529CA-A988-4011-B9E3-D3B0D70EBF6D}"/>
              </a:ext>
            </a:extLst>
          </p:cNvPr>
          <p:cNvSpPr>
            <a:spLocks noChangeArrowheads="1"/>
          </p:cNvSpPr>
          <p:nvPr/>
        </p:nvSpPr>
        <p:spPr bwMode="auto">
          <a:xfrm>
            <a:off x="5811373" y="2907506"/>
            <a:ext cx="301365"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ONSLOW</a:t>
            </a:r>
          </a:p>
        </p:txBody>
      </p:sp>
      <p:sp>
        <p:nvSpPr>
          <p:cNvPr id="3243" name="Rectangle 174">
            <a:extLst>
              <a:ext uri="{FF2B5EF4-FFF2-40B4-BE49-F238E27FC236}">
                <a16:creationId xmlns:a16="http://schemas.microsoft.com/office/drawing/2014/main" id="{E52FC6EF-7387-44A8-8EB0-E81EB110E46C}"/>
              </a:ext>
            </a:extLst>
          </p:cNvPr>
          <p:cNvSpPr>
            <a:spLocks noChangeArrowheads="1"/>
          </p:cNvSpPr>
          <p:nvPr/>
        </p:nvSpPr>
        <p:spPr bwMode="auto">
          <a:xfrm>
            <a:off x="6194155" y="2899172"/>
            <a:ext cx="34304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CARTERET</a:t>
            </a:r>
          </a:p>
        </p:txBody>
      </p:sp>
      <p:sp>
        <p:nvSpPr>
          <p:cNvPr id="3244" name="Rectangle 175">
            <a:extLst>
              <a:ext uri="{FF2B5EF4-FFF2-40B4-BE49-F238E27FC236}">
                <a16:creationId xmlns:a16="http://schemas.microsoft.com/office/drawing/2014/main" id="{AD5A5C40-EADF-4131-9EA5-6CA746DB2FE0}"/>
              </a:ext>
            </a:extLst>
          </p:cNvPr>
          <p:cNvSpPr>
            <a:spLocks noChangeArrowheads="1"/>
          </p:cNvSpPr>
          <p:nvPr/>
        </p:nvSpPr>
        <p:spPr bwMode="auto">
          <a:xfrm>
            <a:off x="6201286" y="2633663"/>
            <a:ext cx="222818" cy="179023"/>
          </a:xfrm>
          <a:prstGeom prst="rect">
            <a:avLst/>
          </a:prstGeom>
          <a:noFill/>
          <a:ln>
            <a:noFill/>
          </a:ln>
          <a:effectLst/>
        </p:spPr>
        <p:txBody>
          <a:bodyPr wrap="none" lIns="57150" tIns="28575" rIns="57150" bIns="28575">
            <a:spAutoFit/>
          </a:bodyPr>
          <a:lstStyle>
            <a:lvl1pPr defTabSz="1106488">
              <a:defRPr sz="400">
                <a:solidFill>
                  <a:schemeClr val="tx1"/>
                </a:solidFill>
                <a:latin typeface="Times New Roman" panose="02020603050405020304" pitchFamily="18" charset="0"/>
              </a:defRPr>
            </a:lvl1pPr>
            <a:lvl2pPr marL="742950" indent="-285750" defTabSz="1106488">
              <a:defRPr sz="400">
                <a:solidFill>
                  <a:schemeClr val="tx1"/>
                </a:solidFill>
                <a:latin typeface="Times New Roman" panose="02020603050405020304" pitchFamily="18" charset="0"/>
              </a:defRPr>
            </a:lvl2pPr>
            <a:lvl3pPr marL="1143000" indent="-228600" defTabSz="1106488">
              <a:defRPr sz="400">
                <a:solidFill>
                  <a:schemeClr val="tx1"/>
                </a:solidFill>
                <a:latin typeface="Times New Roman" panose="02020603050405020304" pitchFamily="18" charset="0"/>
              </a:defRPr>
            </a:lvl3pPr>
            <a:lvl4pPr marL="1600200" indent="-228600" defTabSz="1106488">
              <a:defRPr sz="400">
                <a:solidFill>
                  <a:schemeClr val="tx1"/>
                </a:solidFill>
                <a:latin typeface="Times New Roman" panose="02020603050405020304" pitchFamily="18" charset="0"/>
              </a:defRPr>
            </a:lvl4pPr>
            <a:lvl5pPr marL="2057400" indent="-228600" defTabSz="1106488">
              <a:defRPr sz="400">
                <a:solidFill>
                  <a:schemeClr val="tx1"/>
                </a:solidFill>
                <a:latin typeface="Times New Roman" panose="02020603050405020304" pitchFamily="18" charset="0"/>
              </a:defRPr>
            </a:lvl5pPr>
            <a:lvl6pPr marL="2514600" indent="-228600" defTabSz="1106488" eaLnBrk="0" fontAlgn="base" hangingPunct="0">
              <a:spcBef>
                <a:spcPct val="0"/>
              </a:spcBef>
              <a:spcAft>
                <a:spcPct val="0"/>
              </a:spcAft>
              <a:defRPr sz="400">
                <a:solidFill>
                  <a:schemeClr val="tx1"/>
                </a:solidFill>
                <a:latin typeface="Times New Roman" panose="02020603050405020304" pitchFamily="18" charset="0"/>
              </a:defRPr>
            </a:lvl6pPr>
            <a:lvl7pPr marL="2971800" indent="-228600" defTabSz="1106488" eaLnBrk="0" fontAlgn="base" hangingPunct="0">
              <a:spcBef>
                <a:spcPct val="0"/>
              </a:spcBef>
              <a:spcAft>
                <a:spcPct val="0"/>
              </a:spcAft>
              <a:defRPr sz="400">
                <a:solidFill>
                  <a:schemeClr val="tx1"/>
                </a:solidFill>
                <a:latin typeface="Times New Roman" panose="02020603050405020304" pitchFamily="18" charset="0"/>
              </a:defRPr>
            </a:lvl7pPr>
            <a:lvl8pPr marL="3429000" indent="-228600" defTabSz="1106488" eaLnBrk="0" fontAlgn="base" hangingPunct="0">
              <a:spcBef>
                <a:spcPct val="0"/>
              </a:spcBef>
              <a:spcAft>
                <a:spcPct val="0"/>
              </a:spcAft>
              <a:defRPr sz="400">
                <a:solidFill>
                  <a:schemeClr val="tx1"/>
                </a:solidFill>
                <a:latin typeface="Times New Roman" panose="02020603050405020304" pitchFamily="18" charset="0"/>
              </a:defRPr>
            </a:lvl8pPr>
            <a:lvl9pPr marL="3886200" indent="-228600" defTabSz="1106488" eaLnBrk="0" fontAlgn="base" hangingPunct="0">
              <a:spcBef>
                <a:spcPct val="0"/>
              </a:spcBef>
              <a:spcAft>
                <a:spcPct val="0"/>
              </a:spcAft>
              <a:defRPr sz="400">
                <a:solidFill>
                  <a:schemeClr val="tx1"/>
                </a:solidFill>
                <a:latin typeface="Times New Roman" panose="02020603050405020304" pitchFamily="18" charset="0"/>
              </a:defRPr>
            </a:lvl9pPr>
          </a:lstStyle>
          <a:p>
            <a:pPr algn="ctr">
              <a:defRPr/>
            </a:pPr>
            <a:r>
              <a:rPr lang="en-US" altLang="en-US" sz="394" b="1">
                <a:solidFill>
                  <a:srgbClr val="000000"/>
                </a:solidFill>
                <a:latin typeface="Arial Narrow" panose="020B0606020202030204" pitchFamily="34" charset="0"/>
              </a:rPr>
              <a:t>PAM-</a:t>
            </a:r>
          </a:p>
          <a:p>
            <a:pPr algn="ctr">
              <a:defRPr/>
            </a:pPr>
            <a:r>
              <a:rPr lang="en-US" altLang="en-US" sz="394" b="1">
                <a:solidFill>
                  <a:srgbClr val="000000"/>
                </a:solidFill>
                <a:latin typeface="Arial Narrow" panose="020B0606020202030204" pitchFamily="34" charset="0"/>
              </a:rPr>
              <a:t>LICO</a:t>
            </a:r>
          </a:p>
        </p:txBody>
      </p:sp>
      <p:sp>
        <p:nvSpPr>
          <p:cNvPr id="3245" name="Rectangle 176">
            <a:extLst>
              <a:ext uri="{FF2B5EF4-FFF2-40B4-BE49-F238E27FC236}">
                <a16:creationId xmlns:a16="http://schemas.microsoft.com/office/drawing/2014/main" id="{4CCF6268-72FD-428D-838B-92CC5839F8B2}"/>
              </a:ext>
            </a:extLst>
          </p:cNvPr>
          <p:cNvSpPr>
            <a:spLocks noChangeArrowheads="1"/>
          </p:cNvSpPr>
          <p:nvPr/>
        </p:nvSpPr>
        <p:spPr bwMode="auto">
          <a:xfrm>
            <a:off x="6165244" y="2345532"/>
            <a:ext cx="248466"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BEAU-</a:t>
            </a:r>
          </a:p>
          <a:p>
            <a:pPr algn="ctr">
              <a:spcBef>
                <a:spcPct val="0"/>
              </a:spcBef>
              <a:buSzTx/>
              <a:buFontTx/>
              <a:buNone/>
              <a:defRPr/>
            </a:pPr>
            <a:r>
              <a:rPr lang="en-US" altLang="en-US" sz="394" b="1">
                <a:solidFill>
                  <a:srgbClr val="000000"/>
                </a:solidFill>
                <a:latin typeface="Arial Narrow" panose="020B0606020202030204" pitchFamily="34" charset="0"/>
              </a:rPr>
              <a:t>FORT</a:t>
            </a:r>
          </a:p>
        </p:txBody>
      </p:sp>
      <p:sp>
        <p:nvSpPr>
          <p:cNvPr id="3246" name="Rectangle 177">
            <a:extLst>
              <a:ext uri="{FF2B5EF4-FFF2-40B4-BE49-F238E27FC236}">
                <a16:creationId xmlns:a16="http://schemas.microsoft.com/office/drawing/2014/main" id="{84DAB4D6-99FF-4ED4-9541-3B97D7073BAC}"/>
              </a:ext>
            </a:extLst>
          </p:cNvPr>
          <p:cNvSpPr>
            <a:spLocks noChangeArrowheads="1"/>
          </p:cNvSpPr>
          <p:nvPr/>
        </p:nvSpPr>
        <p:spPr bwMode="auto">
          <a:xfrm>
            <a:off x="5931672" y="2605087"/>
            <a:ext cx="291748"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CRAVEN</a:t>
            </a:r>
          </a:p>
        </p:txBody>
      </p:sp>
      <p:sp>
        <p:nvSpPr>
          <p:cNvPr id="3247" name="Rectangle 178">
            <a:extLst>
              <a:ext uri="{FF2B5EF4-FFF2-40B4-BE49-F238E27FC236}">
                <a16:creationId xmlns:a16="http://schemas.microsoft.com/office/drawing/2014/main" id="{05FB3F2D-7792-4FB4-A4A4-1B5D7FFC8005}"/>
              </a:ext>
            </a:extLst>
          </p:cNvPr>
          <p:cNvSpPr>
            <a:spLocks noChangeArrowheads="1"/>
          </p:cNvSpPr>
          <p:nvPr/>
        </p:nvSpPr>
        <p:spPr bwMode="auto">
          <a:xfrm>
            <a:off x="6458024" y="2402681"/>
            <a:ext cx="230832"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HYDE</a:t>
            </a:r>
          </a:p>
        </p:txBody>
      </p:sp>
      <p:sp>
        <p:nvSpPr>
          <p:cNvPr id="3248" name="Rectangle 179">
            <a:extLst>
              <a:ext uri="{FF2B5EF4-FFF2-40B4-BE49-F238E27FC236}">
                <a16:creationId xmlns:a16="http://schemas.microsoft.com/office/drawing/2014/main" id="{2DD87720-60B4-493E-A787-F9F66F21BC60}"/>
              </a:ext>
            </a:extLst>
          </p:cNvPr>
          <p:cNvSpPr>
            <a:spLocks noChangeArrowheads="1"/>
          </p:cNvSpPr>
          <p:nvPr/>
        </p:nvSpPr>
        <p:spPr bwMode="auto">
          <a:xfrm>
            <a:off x="6653470" y="2206228"/>
            <a:ext cx="234039"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DARE</a:t>
            </a:r>
          </a:p>
        </p:txBody>
      </p:sp>
      <p:sp>
        <p:nvSpPr>
          <p:cNvPr id="3249" name="Rectangle 180">
            <a:extLst>
              <a:ext uri="{FF2B5EF4-FFF2-40B4-BE49-F238E27FC236}">
                <a16:creationId xmlns:a16="http://schemas.microsoft.com/office/drawing/2014/main" id="{6CDE8D56-D497-4FC6-B356-77D415F563B3}"/>
              </a:ext>
            </a:extLst>
          </p:cNvPr>
          <p:cNvSpPr>
            <a:spLocks noChangeArrowheads="1"/>
          </p:cNvSpPr>
          <p:nvPr/>
        </p:nvSpPr>
        <p:spPr bwMode="auto">
          <a:xfrm>
            <a:off x="6447878" y="2221706"/>
            <a:ext cx="27732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TYRELL</a:t>
            </a:r>
          </a:p>
        </p:txBody>
      </p:sp>
      <p:sp>
        <p:nvSpPr>
          <p:cNvPr id="3250" name="Rectangle 181">
            <a:extLst>
              <a:ext uri="{FF2B5EF4-FFF2-40B4-BE49-F238E27FC236}">
                <a16:creationId xmlns:a16="http://schemas.microsoft.com/office/drawing/2014/main" id="{6BEC9B5B-AFDA-42E0-B102-12E6BD422CDD}"/>
              </a:ext>
            </a:extLst>
          </p:cNvPr>
          <p:cNvSpPr>
            <a:spLocks noChangeArrowheads="1"/>
          </p:cNvSpPr>
          <p:nvPr/>
        </p:nvSpPr>
        <p:spPr bwMode="auto">
          <a:xfrm>
            <a:off x="6246662" y="2175273"/>
            <a:ext cx="277320"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WASH-</a:t>
            </a:r>
          </a:p>
          <a:p>
            <a:pPr algn="ctr">
              <a:spcBef>
                <a:spcPct val="0"/>
              </a:spcBef>
              <a:buSzTx/>
              <a:buFontTx/>
              <a:buNone/>
              <a:defRPr/>
            </a:pPr>
            <a:r>
              <a:rPr lang="en-US" altLang="en-US" sz="394" b="1">
                <a:solidFill>
                  <a:srgbClr val="000000"/>
                </a:solidFill>
                <a:latin typeface="Arial Narrow" panose="020B0606020202030204" pitchFamily="34" charset="0"/>
              </a:rPr>
              <a:t>INGTON</a:t>
            </a:r>
          </a:p>
        </p:txBody>
      </p:sp>
      <p:sp>
        <p:nvSpPr>
          <p:cNvPr id="3251" name="Rectangle 182">
            <a:extLst>
              <a:ext uri="{FF2B5EF4-FFF2-40B4-BE49-F238E27FC236}">
                <a16:creationId xmlns:a16="http://schemas.microsoft.com/office/drawing/2014/main" id="{199D839A-1E38-4E1B-BFF0-84081EA28282}"/>
              </a:ext>
            </a:extLst>
          </p:cNvPr>
          <p:cNvSpPr>
            <a:spLocks noChangeArrowheads="1"/>
          </p:cNvSpPr>
          <p:nvPr/>
        </p:nvSpPr>
        <p:spPr bwMode="auto">
          <a:xfrm>
            <a:off x="6022276" y="2009775"/>
            <a:ext cx="267702"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BERTIE</a:t>
            </a:r>
          </a:p>
        </p:txBody>
      </p:sp>
      <p:sp>
        <p:nvSpPr>
          <p:cNvPr id="3252" name="Rectangle 183">
            <a:extLst>
              <a:ext uri="{FF2B5EF4-FFF2-40B4-BE49-F238E27FC236}">
                <a16:creationId xmlns:a16="http://schemas.microsoft.com/office/drawing/2014/main" id="{F7A9860F-FA69-4023-B139-EF18BFAA9033}"/>
              </a:ext>
            </a:extLst>
          </p:cNvPr>
          <p:cNvSpPr>
            <a:spLocks noChangeArrowheads="1"/>
          </p:cNvSpPr>
          <p:nvPr/>
        </p:nvSpPr>
        <p:spPr bwMode="auto">
          <a:xfrm>
            <a:off x="5984519" y="2215753"/>
            <a:ext cx="278923"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MARTIN</a:t>
            </a:r>
          </a:p>
        </p:txBody>
      </p:sp>
      <p:sp>
        <p:nvSpPr>
          <p:cNvPr id="3253" name="Rectangle 185">
            <a:extLst>
              <a:ext uri="{FF2B5EF4-FFF2-40B4-BE49-F238E27FC236}">
                <a16:creationId xmlns:a16="http://schemas.microsoft.com/office/drawing/2014/main" id="{AF1716C1-A4D2-4043-B5AF-3DEC37C9C5FD}"/>
              </a:ext>
            </a:extLst>
          </p:cNvPr>
          <p:cNvSpPr>
            <a:spLocks noChangeArrowheads="1"/>
          </p:cNvSpPr>
          <p:nvPr/>
        </p:nvSpPr>
        <p:spPr bwMode="auto">
          <a:xfrm>
            <a:off x="6438755" y="1876425"/>
            <a:ext cx="296758" cy="171812"/>
          </a:xfrm>
          <a:prstGeom prst="rect">
            <a:avLst/>
          </a:prstGeom>
          <a:noFill/>
          <a:ln>
            <a:noFill/>
          </a:ln>
          <a:effectLst/>
        </p:spPr>
        <p:txBody>
          <a:bodyPr wrap="none" lIns="50900" tIns="25004" rIns="50900" bIns="25004">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PASQUO-</a:t>
            </a:r>
          </a:p>
          <a:p>
            <a:pPr algn="ctr">
              <a:spcBef>
                <a:spcPct val="0"/>
              </a:spcBef>
              <a:buSzTx/>
              <a:buFontTx/>
              <a:buNone/>
              <a:defRPr/>
            </a:pPr>
            <a:r>
              <a:rPr lang="en-US" altLang="en-US" sz="394" b="1">
                <a:solidFill>
                  <a:srgbClr val="000000"/>
                </a:solidFill>
                <a:latin typeface="Arial Narrow" panose="020B0606020202030204" pitchFamily="34" charset="0"/>
              </a:rPr>
              <a:t>TANK</a:t>
            </a:r>
          </a:p>
        </p:txBody>
      </p:sp>
      <p:sp>
        <p:nvSpPr>
          <p:cNvPr id="3254" name="Rectangle 184">
            <a:extLst>
              <a:ext uri="{FF2B5EF4-FFF2-40B4-BE49-F238E27FC236}">
                <a16:creationId xmlns:a16="http://schemas.microsoft.com/office/drawing/2014/main" id="{19F71350-B324-497F-9ADA-5C59F4075884}"/>
              </a:ext>
            </a:extLst>
          </p:cNvPr>
          <p:cNvSpPr>
            <a:spLocks noChangeArrowheads="1"/>
          </p:cNvSpPr>
          <p:nvPr/>
        </p:nvSpPr>
        <p:spPr bwMode="auto">
          <a:xfrm>
            <a:off x="6003342" y="1813323"/>
            <a:ext cx="243657"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HERT-</a:t>
            </a:r>
          </a:p>
          <a:p>
            <a:pPr algn="ctr">
              <a:spcBef>
                <a:spcPct val="0"/>
              </a:spcBef>
              <a:buSzTx/>
              <a:buFontTx/>
              <a:buNone/>
              <a:defRPr/>
            </a:pPr>
            <a:r>
              <a:rPr lang="en-US" altLang="en-US" sz="394" b="1">
                <a:solidFill>
                  <a:srgbClr val="000000"/>
                </a:solidFill>
                <a:latin typeface="Arial Narrow" panose="020B0606020202030204" pitchFamily="34" charset="0"/>
              </a:rPr>
              <a:t>FORD</a:t>
            </a:r>
          </a:p>
        </p:txBody>
      </p:sp>
      <p:sp>
        <p:nvSpPr>
          <p:cNvPr id="3255" name="Rectangle 186">
            <a:extLst>
              <a:ext uri="{FF2B5EF4-FFF2-40B4-BE49-F238E27FC236}">
                <a16:creationId xmlns:a16="http://schemas.microsoft.com/office/drawing/2014/main" id="{09ED862C-B122-4272-813D-FB950AFAD48D}"/>
              </a:ext>
            </a:extLst>
          </p:cNvPr>
          <p:cNvSpPr>
            <a:spLocks noChangeArrowheads="1"/>
          </p:cNvSpPr>
          <p:nvPr/>
        </p:nvSpPr>
        <p:spPr bwMode="auto">
          <a:xfrm>
            <a:off x="6277248" y="1974056"/>
            <a:ext cx="210196" cy="171812"/>
          </a:xfrm>
          <a:prstGeom prst="rect">
            <a:avLst/>
          </a:prstGeom>
          <a:noFill/>
          <a:ln>
            <a:noFill/>
          </a:ln>
          <a:effectLst/>
        </p:spPr>
        <p:txBody>
          <a:bodyPr wrap="none" lIns="50900" tIns="25004" rIns="50900" bIns="25004">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CHO-</a:t>
            </a:r>
          </a:p>
          <a:p>
            <a:pPr algn="ctr">
              <a:spcBef>
                <a:spcPct val="0"/>
              </a:spcBef>
              <a:buSzTx/>
              <a:buFontTx/>
              <a:buNone/>
              <a:defRPr/>
            </a:pPr>
            <a:r>
              <a:rPr lang="en-US" altLang="en-US" sz="394" b="1">
                <a:solidFill>
                  <a:srgbClr val="000000"/>
                </a:solidFill>
                <a:latin typeface="Arial Narrow" panose="020B0606020202030204" pitchFamily="34" charset="0"/>
              </a:rPr>
              <a:t>WAN</a:t>
            </a:r>
          </a:p>
        </p:txBody>
      </p:sp>
      <p:sp>
        <p:nvSpPr>
          <p:cNvPr id="3256" name="Rectangle 187">
            <a:extLst>
              <a:ext uri="{FF2B5EF4-FFF2-40B4-BE49-F238E27FC236}">
                <a16:creationId xmlns:a16="http://schemas.microsoft.com/office/drawing/2014/main" id="{630A5AF3-B9AE-433F-9734-835AE22F0B5D}"/>
              </a:ext>
            </a:extLst>
          </p:cNvPr>
          <p:cNvSpPr>
            <a:spLocks noChangeArrowheads="1"/>
          </p:cNvSpPr>
          <p:nvPr/>
        </p:nvSpPr>
        <p:spPr bwMode="auto">
          <a:xfrm>
            <a:off x="6403041" y="1724025"/>
            <a:ext cx="213402" cy="171812"/>
          </a:xfrm>
          <a:prstGeom prst="rect">
            <a:avLst/>
          </a:prstGeom>
          <a:noFill/>
          <a:ln>
            <a:noFill/>
          </a:ln>
          <a:effectLst/>
        </p:spPr>
        <p:txBody>
          <a:bodyPr wrap="none" lIns="50900" tIns="25004" rIns="50900" bIns="25004">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CAM-</a:t>
            </a:r>
          </a:p>
          <a:p>
            <a:pPr algn="ctr">
              <a:spcBef>
                <a:spcPct val="0"/>
              </a:spcBef>
              <a:buSzTx/>
              <a:buFontTx/>
              <a:buNone/>
              <a:defRPr/>
            </a:pPr>
            <a:r>
              <a:rPr lang="en-US" altLang="en-US" sz="394" b="1">
                <a:solidFill>
                  <a:srgbClr val="000000"/>
                </a:solidFill>
                <a:latin typeface="Arial Narrow" panose="020B0606020202030204" pitchFamily="34" charset="0"/>
              </a:rPr>
              <a:t>DEN</a:t>
            </a:r>
          </a:p>
        </p:txBody>
      </p:sp>
      <p:sp>
        <p:nvSpPr>
          <p:cNvPr id="3257" name="Rectangle 188">
            <a:extLst>
              <a:ext uri="{FF2B5EF4-FFF2-40B4-BE49-F238E27FC236}">
                <a16:creationId xmlns:a16="http://schemas.microsoft.com/office/drawing/2014/main" id="{CFB0DCB6-4C60-462A-974C-62226CCA4897}"/>
              </a:ext>
            </a:extLst>
          </p:cNvPr>
          <p:cNvSpPr>
            <a:spLocks noChangeArrowheads="1"/>
          </p:cNvSpPr>
          <p:nvPr/>
        </p:nvSpPr>
        <p:spPr bwMode="auto">
          <a:xfrm>
            <a:off x="6292490" y="1857375"/>
            <a:ext cx="299964" cy="171812"/>
          </a:xfrm>
          <a:prstGeom prst="rect">
            <a:avLst/>
          </a:prstGeom>
          <a:noFill/>
          <a:ln>
            <a:noFill/>
          </a:ln>
          <a:effectLst/>
        </p:spPr>
        <p:txBody>
          <a:bodyPr wrap="none" lIns="50900" tIns="25004" rIns="50900" bIns="25004">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PER-</a:t>
            </a:r>
          </a:p>
          <a:p>
            <a:pPr algn="ctr">
              <a:spcBef>
                <a:spcPct val="0"/>
              </a:spcBef>
              <a:buSzTx/>
              <a:buFontTx/>
              <a:buNone/>
              <a:defRPr/>
            </a:pPr>
            <a:r>
              <a:rPr lang="en-US" altLang="en-US" sz="394" b="1">
                <a:solidFill>
                  <a:srgbClr val="000000"/>
                </a:solidFill>
                <a:latin typeface="Arial Narrow" panose="020B0606020202030204" pitchFamily="34" charset="0"/>
              </a:rPr>
              <a:t>QUIMANS</a:t>
            </a:r>
          </a:p>
        </p:txBody>
      </p:sp>
      <p:sp>
        <p:nvSpPr>
          <p:cNvPr id="3258" name="Rectangle 189">
            <a:extLst>
              <a:ext uri="{FF2B5EF4-FFF2-40B4-BE49-F238E27FC236}">
                <a16:creationId xmlns:a16="http://schemas.microsoft.com/office/drawing/2014/main" id="{6A257713-BDA0-41A5-85F4-3C07E40B67A1}"/>
              </a:ext>
            </a:extLst>
          </p:cNvPr>
          <p:cNvSpPr>
            <a:spLocks noChangeArrowheads="1"/>
          </p:cNvSpPr>
          <p:nvPr/>
        </p:nvSpPr>
        <p:spPr bwMode="auto">
          <a:xfrm>
            <a:off x="6529406" y="1745456"/>
            <a:ext cx="365486"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CURRITUCK</a:t>
            </a:r>
          </a:p>
        </p:txBody>
      </p:sp>
      <p:sp>
        <p:nvSpPr>
          <p:cNvPr id="3259" name="Rectangle 190">
            <a:extLst>
              <a:ext uri="{FF2B5EF4-FFF2-40B4-BE49-F238E27FC236}">
                <a16:creationId xmlns:a16="http://schemas.microsoft.com/office/drawing/2014/main" id="{D555D8D9-EE0E-4CF3-9228-0290FA9F74CD}"/>
              </a:ext>
            </a:extLst>
          </p:cNvPr>
          <p:cNvSpPr>
            <a:spLocks noChangeArrowheads="1"/>
          </p:cNvSpPr>
          <p:nvPr/>
        </p:nvSpPr>
        <p:spPr bwMode="auto">
          <a:xfrm>
            <a:off x="5789369" y="1759744"/>
            <a:ext cx="296556"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dirty="0">
                <a:solidFill>
                  <a:srgbClr val="000000"/>
                </a:solidFill>
                <a:latin typeface="Arial Narrow" panose="020B0606020202030204" pitchFamily="34" charset="0"/>
              </a:rPr>
              <a:t>NORTH-</a:t>
            </a:r>
          </a:p>
          <a:p>
            <a:pPr algn="ctr">
              <a:spcBef>
                <a:spcPct val="0"/>
              </a:spcBef>
              <a:buSzTx/>
              <a:buFontTx/>
              <a:buNone/>
              <a:defRPr/>
            </a:pPr>
            <a:r>
              <a:rPr lang="en-US" altLang="en-US" sz="394" b="1" dirty="0">
                <a:solidFill>
                  <a:srgbClr val="000000"/>
                </a:solidFill>
                <a:latin typeface="Arial Narrow" panose="020B0606020202030204" pitchFamily="34" charset="0"/>
              </a:rPr>
              <a:t>AMPTON</a:t>
            </a:r>
          </a:p>
        </p:txBody>
      </p:sp>
      <p:sp>
        <p:nvSpPr>
          <p:cNvPr id="3260" name="Rectangle 191">
            <a:extLst>
              <a:ext uri="{FF2B5EF4-FFF2-40B4-BE49-F238E27FC236}">
                <a16:creationId xmlns:a16="http://schemas.microsoft.com/office/drawing/2014/main" id="{005AFDE5-CCC8-41AD-A21A-64D542C8ACE1}"/>
              </a:ext>
            </a:extLst>
          </p:cNvPr>
          <p:cNvSpPr>
            <a:spLocks noChangeArrowheads="1"/>
          </p:cNvSpPr>
          <p:nvPr/>
        </p:nvSpPr>
        <p:spPr bwMode="auto">
          <a:xfrm>
            <a:off x="6169722" y="1771650"/>
            <a:ext cx="245462" cy="111154"/>
          </a:xfrm>
          <a:prstGeom prst="rect">
            <a:avLst/>
          </a:prstGeom>
          <a:noFill/>
          <a:ln>
            <a:noFill/>
          </a:ln>
          <a:effectLst/>
        </p:spPr>
        <p:txBody>
          <a:bodyPr wrap="none" lIns="50900" tIns="25004" rIns="50900" bIns="25004">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GATES</a:t>
            </a:r>
          </a:p>
        </p:txBody>
      </p:sp>
      <p:sp>
        <p:nvSpPr>
          <p:cNvPr id="3261" name="Rectangle 192">
            <a:extLst>
              <a:ext uri="{FF2B5EF4-FFF2-40B4-BE49-F238E27FC236}">
                <a16:creationId xmlns:a16="http://schemas.microsoft.com/office/drawing/2014/main" id="{CB06D2DC-0C0E-41F8-804A-58050689DEAC}"/>
              </a:ext>
            </a:extLst>
          </p:cNvPr>
          <p:cNvSpPr>
            <a:spLocks noChangeArrowheads="1"/>
          </p:cNvSpPr>
          <p:nvPr/>
        </p:nvSpPr>
        <p:spPr bwMode="auto">
          <a:xfrm>
            <a:off x="5624468" y="1906191"/>
            <a:ext cx="296556"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HALIFAX</a:t>
            </a:r>
          </a:p>
        </p:txBody>
      </p:sp>
      <p:sp>
        <p:nvSpPr>
          <p:cNvPr id="3262" name="Rectangle 193">
            <a:extLst>
              <a:ext uri="{FF2B5EF4-FFF2-40B4-BE49-F238E27FC236}">
                <a16:creationId xmlns:a16="http://schemas.microsoft.com/office/drawing/2014/main" id="{A9B4F283-363D-4A7E-869D-ABAC1DFA8061}"/>
              </a:ext>
            </a:extLst>
          </p:cNvPr>
          <p:cNvSpPr>
            <a:spLocks noChangeArrowheads="1"/>
          </p:cNvSpPr>
          <p:nvPr/>
        </p:nvSpPr>
        <p:spPr bwMode="auto">
          <a:xfrm>
            <a:off x="5696823" y="2133601"/>
            <a:ext cx="270908"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EDGE-</a:t>
            </a:r>
          </a:p>
          <a:p>
            <a:pPr algn="ctr">
              <a:spcBef>
                <a:spcPct val="0"/>
              </a:spcBef>
              <a:buSzTx/>
              <a:buFontTx/>
              <a:buNone/>
              <a:defRPr/>
            </a:pPr>
            <a:r>
              <a:rPr lang="en-US" altLang="en-US" sz="394" b="1">
                <a:solidFill>
                  <a:srgbClr val="000000"/>
                </a:solidFill>
                <a:latin typeface="Arial Narrow" panose="020B0606020202030204" pitchFamily="34" charset="0"/>
              </a:rPr>
              <a:t>COMBE</a:t>
            </a:r>
          </a:p>
        </p:txBody>
      </p:sp>
      <p:sp>
        <p:nvSpPr>
          <p:cNvPr id="3263" name="Rectangle 194">
            <a:extLst>
              <a:ext uri="{FF2B5EF4-FFF2-40B4-BE49-F238E27FC236}">
                <a16:creationId xmlns:a16="http://schemas.microsoft.com/office/drawing/2014/main" id="{582B4E6F-6A5D-4540-A9A4-36DD6831A520}"/>
              </a:ext>
            </a:extLst>
          </p:cNvPr>
          <p:cNvSpPr>
            <a:spLocks noChangeArrowheads="1"/>
          </p:cNvSpPr>
          <p:nvPr/>
        </p:nvSpPr>
        <p:spPr bwMode="auto">
          <a:xfrm>
            <a:off x="4472789" y="1827610"/>
            <a:ext cx="327013"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ROCKING-</a:t>
            </a:r>
          </a:p>
          <a:p>
            <a:pPr algn="ctr">
              <a:spcBef>
                <a:spcPct val="0"/>
              </a:spcBef>
              <a:buSzTx/>
              <a:buFontTx/>
              <a:buNone/>
              <a:defRPr/>
            </a:pPr>
            <a:r>
              <a:rPr lang="en-US" altLang="en-US" sz="394" b="1">
                <a:solidFill>
                  <a:srgbClr val="000000"/>
                </a:solidFill>
                <a:latin typeface="Arial Narrow" panose="020B0606020202030204" pitchFamily="34" charset="0"/>
              </a:rPr>
              <a:t>HAM</a:t>
            </a:r>
          </a:p>
        </p:txBody>
      </p:sp>
      <p:sp>
        <p:nvSpPr>
          <p:cNvPr id="3264" name="Rectangle 195">
            <a:extLst>
              <a:ext uri="{FF2B5EF4-FFF2-40B4-BE49-F238E27FC236}">
                <a16:creationId xmlns:a16="http://schemas.microsoft.com/office/drawing/2014/main" id="{39A8CA51-0DD9-489A-8E6C-C2D666773070}"/>
              </a:ext>
            </a:extLst>
          </p:cNvPr>
          <p:cNvSpPr>
            <a:spLocks noChangeArrowheads="1"/>
          </p:cNvSpPr>
          <p:nvPr/>
        </p:nvSpPr>
        <p:spPr bwMode="auto">
          <a:xfrm>
            <a:off x="4224545" y="1815703"/>
            <a:ext cx="285336"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STOKES</a:t>
            </a:r>
          </a:p>
        </p:txBody>
      </p:sp>
      <p:sp>
        <p:nvSpPr>
          <p:cNvPr id="3265" name="Rectangle 196">
            <a:extLst>
              <a:ext uri="{FF2B5EF4-FFF2-40B4-BE49-F238E27FC236}">
                <a16:creationId xmlns:a16="http://schemas.microsoft.com/office/drawing/2014/main" id="{60892FAA-7C5C-4C50-B044-278F581FE551}"/>
              </a:ext>
            </a:extLst>
          </p:cNvPr>
          <p:cNvSpPr>
            <a:spLocks noChangeArrowheads="1"/>
          </p:cNvSpPr>
          <p:nvPr/>
        </p:nvSpPr>
        <p:spPr bwMode="auto">
          <a:xfrm>
            <a:off x="4001420" y="1806178"/>
            <a:ext cx="26129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SURRY</a:t>
            </a:r>
          </a:p>
        </p:txBody>
      </p:sp>
      <p:sp>
        <p:nvSpPr>
          <p:cNvPr id="3266" name="Rectangle 197">
            <a:extLst>
              <a:ext uri="{FF2B5EF4-FFF2-40B4-BE49-F238E27FC236}">
                <a16:creationId xmlns:a16="http://schemas.microsoft.com/office/drawing/2014/main" id="{1E5E6B98-C7E9-4CFF-95DE-E1561845A70B}"/>
              </a:ext>
            </a:extLst>
          </p:cNvPr>
          <p:cNvSpPr>
            <a:spLocks noChangeArrowheads="1"/>
          </p:cNvSpPr>
          <p:nvPr/>
        </p:nvSpPr>
        <p:spPr bwMode="auto">
          <a:xfrm>
            <a:off x="4226786" y="2015728"/>
            <a:ext cx="314190"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FORSYTH</a:t>
            </a:r>
          </a:p>
        </p:txBody>
      </p:sp>
      <p:sp>
        <p:nvSpPr>
          <p:cNvPr id="3267" name="Rectangle 198">
            <a:extLst>
              <a:ext uri="{FF2B5EF4-FFF2-40B4-BE49-F238E27FC236}">
                <a16:creationId xmlns:a16="http://schemas.microsoft.com/office/drawing/2014/main" id="{CAC822C6-86EC-43CF-9F54-37FA3BCF0E00}"/>
              </a:ext>
            </a:extLst>
          </p:cNvPr>
          <p:cNvSpPr>
            <a:spLocks noChangeArrowheads="1"/>
          </p:cNvSpPr>
          <p:nvPr/>
        </p:nvSpPr>
        <p:spPr bwMode="auto">
          <a:xfrm>
            <a:off x="4445769" y="2039541"/>
            <a:ext cx="333425"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GUILFORD</a:t>
            </a:r>
          </a:p>
        </p:txBody>
      </p:sp>
      <p:sp>
        <p:nvSpPr>
          <p:cNvPr id="3268" name="Rectangle 199">
            <a:extLst>
              <a:ext uri="{FF2B5EF4-FFF2-40B4-BE49-F238E27FC236}">
                <a16:creationId xmlns:a16="http://schemas.microsoft.com/office/drawing/2014/main" id="{9295751E-7EDC-4679-A045-2BFEAAFE475E}"/>
              </a:ext>
            </a:extLst>
          </p:cNvPr>
          <p:cNvSpPr>
            <a:spLocks noChangeArrowheads="1"/>
          </p:cNvSpPr>
          <p:nvPr/>
        </p:nvSpPr>
        <p:spPr bwMode="auto">
          <a:xfrm>
            <a:off x="4000160" y="1980010"/>
            <a:ext cx="275717"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YADKIN</a:t>
            </a:r>
          </a:p>
        </p:txBody>
      </p:sp>
      <p:sp>
        <p:nvSpPr>
          <p:cNvPr id="3269" name="Rectangle 200">
            <a:extLst>
              <a:ext uri="{FF2B5EF4-FFF2-40B4-BE49-F238E27FC236}">
                <a16:creationId xmlns:a16="http://schemas.microsoft.com/office/drawing/2014/main" id="{9933FDA6-4D4D-4D16-8048-4A0023D56117}"/>
              </a:ext>
            </a:extLst>
          </p:cNvPr>
          <p:cNvSpPr>
            <a:spLocks noChangeArrowheads="1"/>
          </p:cNvSpPr>
          <p:nvPr/>
        </p:nvSpPr>
        <p:spPr bwMode="auto">
          <a:xfrm>
            <a:off x="4089024" y="2141935"/>
            <a:ext cx="24205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DAVIE</a:t>
            </a:r>
          </a:p>
        </p:txBody>
      </p:sp>
      <p:sp>
        <p:nvSpPr>
          <p:cNvPr id="3270" name="Rectangle 201">
            <a:extLst>
              <a:ext uri="{FF2B5EF4-FFF2-40B4-BE49-F238E27FC236}">
                <a16:creationId xmlns:a16="http://schemas.microsoft.com/office/drawing/2014/main" id="{F9129F47-D89C-4275-AC12-4683187A88F5}"/>
              </a:ext>
            </a:extLst>
          </p:cNvPr>
          <p:cNvSpPr>
            <a:spLocks noChangeArrowheads="1"/>
          </p:cNvSpPr>
          <p:nvPr/>
        </p:nvSpPr>
        <p:spPr bwMode="auto">
          <a:xfrm>
            <a:off x="3576117" y="1787128"/>
            <a:ext cx="230832"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ASHE</a:t>
            </a:r>
          </a:p>
        </p:txBody>
      </p:sp>
      <p:sp>
        <p:nvSpPr>
          <p:cNvPr id="3271" name="Rectangle 202">
            <a:extLst>
              <a:ext uri="{FF2B5EF4-FFF2-40B4-BE49-F238E27FC236}">
                <a16:creationId xmlns:a16="http://schemas.microsoft.com/office/drawing/2014/main" id="{51EFABDE-9CFA-4034-8FDC-BCA8F9E1D98B}"/>
              </a:ext>
            </a:extLst>
          </p:cNvPr>
          <p:cNvSpPr>
            <a:spLocks noChangeArrowheads="1"/>
          </p:cNvSpPr>
          <p:nvPr/>
        </p:nvSpPr>
        <p:spPr bwMode="auto">
          <a:xfrm>
            <a:off x="3420641" y="1935956"/>
            <a:ext cx="333425"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WATAUGA</a:t>
            </a:r>
          </a:p>
        </p:txBody>
      </p:sp>
      <p:sp>
        <p:nvSpPr>
          <p:cNvPr id="3272" name="Rectangle 203">
            <a:extLst>
              <a:ext uri="{FF2B5EF4-FFF2-40B4-BE49-F238E27FC236}">
                <a16:creationId xmlns:a16="http://schemas.microsoft.com/office/drawing/2014/main" id="{E6E7980A-4B94-4C13-958B-9072B3E79AAB}"/>
              </a:ext>
            </a:extLst>
          </p:cNvPr>
          <p:cNvSpPr>
            <a:spLocks noChangeArrowheads="1"/>
          </p:cNvSpPr>
          <p:nvPr/>
        </p:nvSpPr>
        <p:spPr bwMode="auto">
          <a:xfrm>
            <a:off x="3734650" y="1943100"/>
            <a:ext cx="275717"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WILKES</a:t>
            </a:r>
          </a:p>
        </p:txBody>
      </p:sp>
      <p:sp>
        <p:nvSpPr>
          <p:cNvPr id="3273" name="Rectangle 204">
            <a:extLst>
              <a:ext uri="{FF2B5EF4-FFF2-40B4-BE49-F238E27FC236}">
                <a16:creationId xmlns:a16="http://schemas.microsoft.com/office/drawing/2014/main" id="{28EB6978-AC8C-423E-9845-86E77AB92F7B}"/>
              </a:ext>
            </a:extLst>
          </p:cNvPr>
          <p:cNvSpPr>
            <a:spLocks noChangeArrowheads="1"/>
          </p:cNvSpPr>
          <p:nvPr/>
        </p:nvSpPr>
        <p:spPr bwMode="auto">
          <a:xfrm>
            <a:off x="3795180" y="1738312"/>
            <a:ext cx="253477" cy="171812"/>
          </a:xfrm>
          <a:prstGeom prst="rect">
            <a:avLst/>
          </a:prstGeom>
          <a:noFill/>
          <a:ln>
            <a:noFill/>
          </a:ln>
          <a:effectLst/>
        </p:spPr>
        <p:txBody>
          <a:bodyPr wrap="none" lIns="50900" tIns="25004" rIns="50900" bIns="25004">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ALLE-</a:t>
            </a:r>
          </a:p>
          <a:p>
            <a:pPr algn="ctr">
              <a:spcBef>
                <a:spcPct val="0"/>
              </a:spcBef>
              <a:buSzTx/>
              <a:buFontTx/>
              <a:buNone/>
              <a:defRPr/>
            </a:pPr>
            <a:r>
              <a:rPr lang="en-US" altLang="en-US" sz="394" b="1">
                <a:solidFill>
                  <a:srgbClr val="000000"/>
                </a:solidFill>
                <a:latin typeface="Arial Narrow" panose="020B0606020202030204" pitchFamily="34" charset="0"/>
              </a:rPr>
              <a:t>GHANY</a:t>
            </a:r>
          </a:p>
        </p:txBody>
      </p:sp>
      <p:sp>
        <p:nvSpPr>
          <p:cNvPr id="3274" name="Rectangle 205">
            <a:extLst>
              <a:ext uri="{FF2B5EF4-FFF2-40B4-BE49-F238E27FC236}">
                <a16:creationId xmlns:a16="http://schemas.microsoft.com/office/drawing/2014/main" id="{7F80AAF2-24C6-4867-AC55-4BEC78ECBFA3}"/>
              </a:ext>
            </a:extLst>
          </p:cNvPr>
          <p:cNvSpPr>
            <a:spLocks noChangeArrowheads="1"/>
          </p:cNvSpPr>
          <p:nvPr/>
        </p:nvSpPr>
        <p:spPr bwMode="auto">
          <a:xfrm>
            <a:off x="3491803" y="2113360"/>
            <a:ext cx="349456"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CALDWELL</a:t>
            </a:r>
          </a:p>
        </p:txBody>
      </p:sp>
      <p:sp>
        <p:nvSpPr>
          <p:cNvPr id="3275" name="Rectangle 206">
            <a:extLst>
              <a:ext uri="{FF2B5EF4-FFF2-40B4-BE49-F238E27FC236}">
                <a16:creationId xmlns:a16="http://schemas.microsoft.com/office/drawing/2014/main" id="{3B86B705-0B0C-4D8E-9313-C4CD517FEFE8}"/>
              </a:ext>
            </a:extLst>
          </p:cNvPr>
          <p:cNvSpPr>
            <a:spLocks noChangeArrowheads="1"/>
          </p:cNvSpPr>
          <p:nvPr/>
        </p:nvSpPr>
        <p:spPr bwMode="auto">
          <a:xfrm>
            <a:off x="3737879" y="2113360"/>
            <a:ext cx="264496" cy="179023"/>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ALEX-</a:t>
            </a:r>
          </a:p>
          <a:p>
            <a:pPr algn="ctr">
              <a:spcBef>
                <a:spcPct val="0"/>
              </a:spcBef>
              <a:buSzTx/>
              <a:buFontTx/>
              <a:buNone/>
              <a:defRPr/>
            </a:pPr>
            <a:r>
              <a:rPr lang="en-US" altLang="en-US" sz="394" b="1">
                <a:solidFill>
                  <a:srgbClr val="000000"/>
                </a:solidFill>
                <a:latin typeface="Arial Narrow" panose="020B0606020202030204" pitchFamily="34" charset="0"/>
              </a:rPr>
              <a:t>ANDER</a:t>
            </a:r>
          </a:p>
        </p:txBody>
      </p:sp>
      <p:sp>
        <p:nvSpPr>
          <p:cNvPr id="3276" name="Rectangle 207">
            <a:extLst>
              <a:ext uri="{FF2B5EF4-FFF2-40B4-BE49-F238E27FC236}">
                <a16:creationId xmlns:a16="http://schemas.microsoft.com/office/drawing/2014/main" id="{A8823999-04A7-44CA-B450-9027C2E2D4CA}"/>
              </a:ext>
            </a:extLst>
          </p:cNvPr>
          <p:cNvSpPr>
            <a:spLocks noChangeArrowheads="1"/>
          </p:cNvSpPr>
          <p:nvPr/>
        </p:nvSpPr>
        <p:spPr bwMode="auto">
          <a:xfrm>
            <a:off x="3221740" y="2322910"/>
            <a:ext cx="306174"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McDowell</a:t>
            </a:r>
          </a:p>
        </p:txBody>
      </p:sp>
      <p:sp>
        <p:nvSpPr>
          <p:cNvPr id="3277" name="Rectangle 208">
            <a:extLst>
              <a:ext uri="{FF2B5EF4-FFF2-40B4-BE49-F238E27FC236}">
                <a16:creationId xmlns:a16="http://schemas.microsoft.com/office/drawing/2014/main" id="{1E837002-7FE5-4A92-A3B7-7A1E65E25B77}"/>
              </a:ext>
            </a:extLst>
          </p:cNvPr>
          <p:cNvSpPr>
            <a:spLocks noChangeArrowheads="1"/>
          </p:cNvSpPr>
          <p:nvPr/>
        </p:nvSpPr>
        <p:spPr bwMode="auto">
          <a:xfrm>
            <a:off x="5506872" y="2282428"/>
            <a:ext cx="280526" cy="118366"/>
          </a:xfrm>
          <a:prstGeom prst="rect">
            <a:avLst/>
          </a:prstGeom>
          <a:noFill/>
          <a:ln>
            <a:noFill/>
          </a:ln>
          <a:effectLst/>
        </p:spPr>
        <p:txBody>
          <a:bodyPr wrap="none" lIns="57150" tIns="28575" rIns="57150" bIns="28575">
            <a:spAutoFit/>
          </a:bodyPr>
          <a:lstStyle>
            <a:lvl1pPr defTabSz="1106488">
              <a:spcBef>
                <a:spcPct val="20000"/>
              </a:spcBef>
              <a:buSzPct val="100000"/>
              <a:buChar char="•"/>
              <a:defRPr sz="3200">
                <a:solidFill>
                  <a:schemeClr val="tx1"/>
                </a:solidFill>
                <a:latin typeface="Times New Roman" panose="02020603050405020304" pitchFamily="18" charset="0"/>
              </a:defRPr>
            </a:lvl1pPr>
            <a:lvl2pPr marL="742950" indent="-285750" defTabSz="1106488">
              <a:spcBef>
                <a:spcPct val="20000"/>
              </a:spcBef>
              <a:buSzPct val="100000"/>
              <a:buChar char="–"/>
              <a:defRPr sz="2800">
                <a:solidFill>
                  <a:schemeClr val="tx1"/>
                </a:solidFill>
                <a:latin typeface="Times New Roman" panose="02020603050405020304" pitchFamily="18" charset="0"/>
              </a:defRPr>
            </a:lvl2pPr>
            <a:lvl3pPr marL="1143000" indent="-228600" defTabSz="1106488">
              <a:spcBef>
                <a:spcPct val="20000"/>
              </a:spcBef>
              <a:buSzPct val="100000"/>
              <a:buChar char="•"/>
              <a:defRPr sz="2400">
                <a:solidFill>
                  <a:schemeClr val="tx1"/>
                </a:solidFill>
                <a:latin typeface="Times New Roman" panose="02020603050405020304" pitchFamily="18" charset="0"/>
              </a:defRPr>
            </a:lvl3pPr>
            <a:lvl4pPr marL="1600200" indent="-228600" defTabSz="1106488">
              <a:spcBef>
                <a:spcPct val="20000"/>
              </a:spcBef>
              <a:buSzPct val="100000"/>
              <a:buChar char="–"/>
              <a:defRPr sz="2000">
                <a:solidFill>
                  <a:schemeClr val="tx1"/>
                </a:solidFill>
                <a:latin typeface="Times New Roman" panose="02020603050405020304" pitchFamily="18" charset="0"/>
              </a:defRPr>
            </a:lvl4pPr>
            <a:lvl5pPr marL="2057400" indent="-228600" defTabSz="1106488">
              <a:spcBef>
                <a:spcPct val="20000"/>
              </a:spcBef>
              <a:buSzPct val="100000"/>
              <a:buChar char="•"/>
              <a:defRPr sz="2000">
                <a:solidFill>
                  <a:schemeClr val="tx1"/>
                </a:solidFill>
                <a:latin typeface="Times New Roman" panose="02020603050405020304" pitchFamily="18" charset="0"/>
              </a:defRPr>
            </a:lvl5pPr>
            <a:lvl6pPr marL="25146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defTabSz="1106488"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defRPr/>
            </a:pPr>
            <a:r>
              <a:rPr lang="en-US" altLang="en-US" sz="394" b="1">
                <a:solidFill>
                  <a:srgbClr val="000000"/>
                </a:solidFill>
                <a:latin typeface="Arial Narrow" panose="020B0606020202030204" pitchFamily="34" charset="0"/>
              </a:rPr>
              <a:t>WILSON</a:t>
            </a:r>
          </a:p>
        </p:txBody>
      </p:sp>
      <p:sp>
        <p:nvSpPr>
          <p:cNvPr id="11470" name="Line 232">
            <a:extLst>
              <a:ext uri="{FF2B5EF4-FFF2-40B4-BE49-F238E27FC236}">
                <a16:creationId xmlns:a16="http://schemas.microsoft.com/office/drawing/2014/main" id="{CA0E5A05-94EC-4E00-9295-1F178E7151C6}"/>
              </a:ext>
            </a:extLst>
          </p:cNvPr>
          <p:cNvSpPr>
            <a:spLocks noChangeShapeType="1"/>
          </p:cNvSpPr>
          <p:nvPr/>
        </p:nvSpPr>
        <p:spPr bwMode="auto">
          <a:xfrm flipH="1">
            <a:off x="3426619" y="2199085"/>
            <a:ext cx="36910" cy="595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71" name="Line 236">
            <a:extLst>
              <a:ext uri="{FF2B5EF4-FFF2-40B4-BE49-F238E27FC236}">
                <a16:creationId xmlns:a16="http://schemas.microsoft.com/office/drawing/2014/main" id="{4BDC15BF-457E-41BE-B612-7537EAC9F935}"/>
              </a:ext>
            </a:extLst>
          </p:cNvPr>
          <p:cNvSpPr>
            <a:spLocks noChangeShapeType="1"/>
          </p:cNvSpPr>
          <p:nvPr/>
        </p:nvSpPr>
        <p:spPr bwMode="auto">
          <a:xfrm flipH="1" flipV="1">
            <a:off x="3184922" y="2251472"/>
            <a:ext cx="65484" cy="190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72" name="Line 239">
            <a:extLst>
              <a:ext uri="{FF2B5EF4-FFF2-40B4-BE49-F238E27FC236}">
                <a16:creationId xmlns:a16="http://schemas.microsoft.com/office/drawing/2014/main" id="{E2109FC2-6429-4B00-9A5B-CBBE24FE4308}"/>
              </a:ext>
            </a:extLst>
          </p:cNvPr>
          <p:cNvSpPr>
            <a:spLocks noChangeShapeType="1"/>
          </p:cNvSpPr>
          <p:nvPr/>
        </p:nvSpPr>
        <p:spPr bwMode="auto">
          <a:xfrm>
            <a:off x="4219576" y="2692003"/>
            <a:ext cx="11906" cy="14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73" name="Line 242">
            <a:extLst>
              <a:ext uri="{FF2B5EF4-FFF2-40B4-BE49-F238E27FC236}">
                <a16:creationId xmlns:a16="http://schemas.microsoft.com/office/drawing/2014/main" id="{D2967D2F-1095-4487-AD59-646D25BE234E}"/>
              </a:ext>
            </a:extLst>
          </p:cNvPr>
          <p:cNvSpPr>
            <a:spLocks noChangeShapeType="1"/>
          </p:cNvSpPr>
          <p:nvPr/>
        </p:nvSpPr>
        <p:spPr bwMode="auto">
          <a:xfrm flipV="1">
            <a:off x="4492229" y="2141935"/>
            <a:ext cx="0" cy="3583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74" name="Line 243">
            <a:extLst>
              <a:ext uri="{FF2B5EF4-FFF2-40B4-BE49-F238E27FC236}">
                <a16:creationId xmlns:a16="http://schemas.microsoft.com/office/drawing/2014/main" id="{39822C59-A85D-472E-9722-0EF11E233B22}"/>
              </a:ext>
            </a:extLst>
          </p:cNvPr>
          <p:cNvSpPr>
            <a:spLocks noChangeShapeType="1"/>
          </p:cNvSpPr>
          <p:nvPr/>
        </p:nvSpPr>
        <p:spPr bwMode="auto">
          <a:xfrm flipH="1">
            <a:off x="4394598" y="2144316"/>
            <a:ext cx="10120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75" name="Line 244">
            <a:extLst>
              <a:ext uri="{FF2B5EF4-FFF2-40B4-BE49-F238E27FC236}">
                <a16:creationId xmlns:a16="http://schemas.microsoft.com/office/drawing/2014/main" id="{BB2A1246-BBC5-48DB-91F5-7483675529D2}"/>
              </a:ext>
            </a:extLst>
          </p:cNvPr>
          <p:cNvSpPr>
            <a:spLocks noChangeShapeType="1"/>
          </p:cNvSpPr>
          <p:nvPr/>
        </p:nvSpPr>
        <p:spPr bwMode="auto">
          <a:xfrm>
            <a:off x="4398169" y="2149078"/>
            <a:ext cx="4763" cy="14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76" name="Line 254">
            <a:extLst>
              <a:ext uri="{FF2B5EF4-FFF2-40B4-BE49-F238E27FC236}">
                <a16:creationId xmlns:a16="http://schemas.microsoft.com/office/drawing/2014/main" id="{13D85768-890A-45AE-8ED9-F91E06B8B4F8}"/>
              </a:ext>
            </a:extLst>
          </p:cNvPr>
          <p:cNvSpPr>
            <a:spLocks noChangeShapeType="1"/>
          </p:cNvSpPr>
          <p:nvPr/>
        </p:nvSpPr>
        <p:spPr bwMode="auto">
          <a:xfrm>
            <a:off x="3531394" y="2077642"/>
            <a:ext cx="15479" cy="2024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77" name="Line 267">
            <a:extLst>
              <a:ext uri="{FF2B5EF4-FFF2-40B4-BE49-F238E27FC236}">
                <a16:creationId xmlns:a16="http://schemas.microsoft.com/office/drawing/2014/main" id="{EB3114D4-6460-4919-A378-9F8F737F0BDD}"/>
              </a:ext>
            </a:extLst>
          </p:cNvPr>
          <p:cNvSpPr>
            <a:spLocks noChangeShapeType="1"/>
          </p:cNvSpPr>
          <p:nvPr/>
        </p:nvSpPr>
        <p:spPr bwMode="auto">
          <a:xfrm flipV="1">
            <a:off x="4941094" y="2258616"/>
            <a:ext cx="4763" cy="333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78" name="Line 285">
            <a:extLst>
              <a:ext uri="{FF2B5EF4-FFF2-40B4-BE49-F238E27FC236}">
                <a16:creationId xmlns:a16="http://schemas.microsoft.com/office/drawing/2014/main" id="{379C6DE2-6994-444D-B165-DF638E35766A}"/>
              </a:ext>
            </a:extLst>
          </p:cNvPr>
          <p:cNvSpPr>
            <a:spLocks noChangeShapeType="1"/>
          </p:cNvSpPr>
          <p:nvPr/>
        </p:nvSpPr>
        <p:spPr bwMode="auto">
          <a:xfrm>
            <a:off x="5535216" y="2421732"/>
            <a:ext cx="35719" cy="238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79" name="Line 325">
            <a:extLst>
              <a:ext uri="{FF2B5EF4-FFF2-40B4-BE49-F238E27FC236}">
                <a16:creationId xmlns:a16="http://schemas.microsoft.com/office/drawing/2014/main" id="{2AA973D8-BC97-423B-B789-79D3989A8E6A}"/>
              </a:ext>
            </a:extLst>
          </p:cNvPr>
          <p:cNvSpPr>
            <a:spLocks noChangeShapeType="1"/>
          </p:cNvSpPr>
          <p:nvPr/>
        </p:nvSpPr>
        <p:spPr bwMode="auto">
          <a:xfrm flipV="1">
            <a:off x="5706667" y="2256235"/>
            <a:ext cx="30956" cy="14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80" name="Line 326">
            <a:extLst>
              <a:ext uri="{FF2B5EF4-FFF2-40B4-BE49-F238E27FC236}">
                <a16:creationId xmlns:a16="http://schemas.microsoft.com/office/drawing/2014/main" id="{23E01BA6-0397-48F4-90E0-43FA01493D97}"/>
              </a:ext>
            </a:extLst>
          </p:cNvPr>
          <p:cNvSpPr>
            <a:spLocks noChangeShapeType="1"/>
          </p:cNvSpPr>
          <p:nvPr/>
        </p:nvSpPr>
        <p:spPr bwMode="auto">
          <a:xfrm>
            <a:off x="5744766" y="2263379"/>
            <a:ext cx="44053" cy="8810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81" name="Line 327">
            <a:extLst>
              <a:ext uri="{FF2B5EF4-FFF2-40B4-BE49-F238E27FC236}">
                <a16:creationId xmlns:a16="http://schemas.microsoft.com/office/drawing/2014/main" id="{451C3CEE-51FA-48F6-A90A-A3760BDAA717}"/>
              </a:ext>
            </a:extLst>
          </p:cNvPr>
          <p:cNvSpPr>
            <a:spLocks noChangeShapeType="1"/>
          </p:cNvSpPr>
          <p:nvPr/>
        </p:nvSpPr>
        <p:spPr bwMode="auto">
          <a:xfrm flipV="1">
            <a:off x="5795963" y="2256235"/>
            <a:ext cx="155972" cy="10239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82" name="Line 328">
            <a:extLst>
              <a:ext uri="{FF2B5EF4-FFF2-40B4-BE49-F238E27FC236}">
                <a16:creationId xmlns:a16="http://schemas.microsoft.com/office/drawing/2014/main" id="{FEF72CD4-BA38-4A8D-8F07-C71A56747746}"/>
              </a:ext>
            </a:extLst>
          </p:cNvPr>
          <p:cNvSpPr>
            <a:spLocks noChangeShapeType="1"/>
          </p:cNvSpPr>
          <p:nvPr/>
        </p:nvSpPr>
        <p:spPr bwMode="auto">
          <a:xfrm>
            <a:off x="5959078" y="2263379"/>
            <a:ext cx="109538" cy="452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83" name="Line 329">
            <a:extLst>
              <a:ext uri="{FF2B5EF4-FFF2-40B4-BE49-F238E27FC236}">
                <a16:creationId xmlns:a16="http://schemas.microsoft.com/office/drawing/2014/main" id="{FB789765-784F-4702-A7BC-0D49A5DBD152}"/>
              </a:ext>
            </a:extLst>
          </p:cNvPr>
          <p:cNvSpPr>
            <a:spLocks noChangeShapeType="1"/>
          </p:cNvSpPr>
          <p:nvPr/>
        </p:nvSpPr>
        <p:spPr bwMode="auto">
          <a:xfrm>
            <a:off x="6072188" y="2315766"/>
            <a:ext cx="0" cy="726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84" name="Line 330">
            <a:extLst>
              <a:ext uri="{FF2B5EF4-FFF2-40B4-BE49-F238E27FC236}">
                <a16:creationId xmlns:a16="http://schemas.microsoft.com/office/drawing/2014/main" id="{565C0E89-4051-461F-840B-EE6207FFC163}"/>
              </a:ext>
            </a:extLst>
          </p:cNvPr>
          <p:cNvSpPr>
            <a:spLocks noChangeShapeType="1"/>
          </p:cNvSpPr>
          <p:nvPr/>
        </p:nvSpPr>
        <p:spPr bwMode="auto">
          <a:xfrm>
            <a:off x="6075760" y="2394348"/>
            <a:ext cx="35719" cy="2619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85" name="Line 331">
            <a:extLst>
              <a:ext uri="{FF2B5EF4-FFF2-40B4-BE49-F238E27FC236}">
                <a16:creationId xmlns:a16="http://schemas.microsoft.com/office/drawing/2014/main" id="{4CBD19DD-31F8-4597-B329-AE0994224A60}"/>
              </a:ext>
            </a:extLst>
          </p:cNvPr>
          <p:cNvSpPr>
            <a:spLocks noChangeShapeType="1"/>
          </p:cNvSpPr>
          <p:nvPr/>
        </p:nvSpPr>
        <p:spPr bwMode="auto">
          <a:xfrm flipH="1">
            <a:off x="6070997" y="2427685"/>
            <a:ext cx="47625" cy="2619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86" name="Line 332">
            <a:extLst>
              <a:ext uri="{FF2B5EF4-FFF2-40B4-BE49-F238E27FC236}">
                <a16:creationId xmlns:a16="http://schemas.microsoft.com/office/drawing/2014/main" id="{3423A033-61C5-4550-B2B4-ED8808600E65}"/>
              </a:ext>
            </a:extLst>
          </p:cNvPr>
          <p:cNvSpPr>
            <a:spLocks noChangeShapeType="1"/>
          </p:cNvSpPr>
          <p:nvPr/>
        </p:nvSpPr>
        <p:spPr bwMode="auto">
          <a:xfrm flipH="1">
            <a:off x="6068616" y="2461022"/>
            <a:ext cx="9525" cy="52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87" name="Line 333">
            <a:extLst>
              <a:ext uri="{FF2B5EF4-FFF2-40B4-BE49-F238E27FC236}">
                <a16:creationId xmlns:a16="http://schemas.microsoft.com/office/drawing/2014/main" id="{970F4A06-00CB-466A-8B22-CEFBD832677B}"/>
              </a:ext>
            </a:extLst>
          </p:cNvPr>
          <p:cNvSpPr>
            <a:spLocks noChangeShapeType="1"/>
          </p:cNvSpPr>
          <p:nvPr/>
        </p:nvSpPr>
        <p:spPr bwMode="auto">
          <a:xfrm>
            <a:off x="6070997" y="2515791"/>
            <a:ext cx="160734" cy="123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88" name="Line 334">
            <a:extLst>
              <a:ext uri="{FF2B5EF4-FFF2-40B4-BE49-F238E27FC236}">
                <a16:creationId xmlns:a16="http://schemas.microsoft.com/office/drawing/2014/main" id="{C07467DD-BFF6-403A-A7A7-C8FBE001E852}"/>
              </a:ext>
            </a:extLst>
          </p:cNvPr>
          <p:cNvSpPr>
            <a:spLocks noChangeShapeType="1"/>
          </p:cNvSpPr>
          <p:nvPr/>
        </p:nvSpPr>
        <p:spPr bwMode="auto">
          <a:xfrm flipH="1">
            <a:off x="6168629" y="2646760"/>
            <a:ext cx="64294" cy="6429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89" name="Line 336">
            <a:extLst>
              <a:ext uri="{FF2B5EF4-FFF2-40B4-BE49-F238E27FC236}">
                <a16:creationId xmlns:a16="http://schemas.microsoft.com/office/drawing/2014/main" id="{61FD1A11-E47A-4654-82FC-A5114D664204}"/>
              </a:ext>
            </a:extLst>
          </p:cNvPr>
          <p:cNvSpPr>
            <a:spLocks noChangeShapeType="1"/>
          </p:cNvSpPr>
          <p:nvPr/>
        </p:nvSpPr>
        <p:spPr bwMode="auto">
          <a:xfrm flipV="1">
            <a:off x="5689998" y="2258617"/>
            <a:ext cx="50006" cy="1190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90" name="Line 343">
            <a:extLst>
              <a:ext uri="{FF2B5EF4-FFF2-40B4-BE49-F238E27FC236}">
                <a16:creationId xmlns:a16="http://schemas.microsoft.com/office/drawing/2014/main" id="{C3F632A1-677D-4F0A-9322-79FE60273D56}"/>
              </a:ext>
            </a:extLst>
          </p:cNvPr>
          <p:cNvSpPr>
            <a:spLocks noChangeShapeType="1"/>
          </p:cNvSpPr>
          <p:nvPr/>
        </p:nvSpPr>
        <p:spPr bwMode="auto">
          <a:xfrm>
            <a:off x="6070997" y="2458642"/>
            <a:ext cx="0" cy="5000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491" name="Line 344">
            <a:extLst>
              <a:ext uri="{FF2B5EF4-FFF2-40B4-BE49-F238E27FC236}">
                <a16:creationId xmlns:a16="http://schemas.microsoft.com/office/drawing/2014/main" id="{7AFAA01D-20F3-4822-B00B-7A9202DFC10A}"/>
              </a:ext>
            </a:extLst>
          </p:cNvPr>
          <p:cNvSpPr>
            <a:spLocks noChangeShapeType="1"/>
          </p:cNvSpPr>
          <p:nvPr/>
        </p:nvSpPr>
        <p:spPr bwMode="auto">
          <a:xfrm>
            <a:off x="6073379" y="2515791"/>
            <a:ext cx="152400" cy="11191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pic>
        <p:nvPicPr>
          <p:cNvPr id="11492" name="Picture 8">
            <a:extLst>
              <a:ext uri="{FF2B5EF4-FFF2-40B4-BE49-F238E27FC236}">
                <a16:creationId xmlns:a16="http://schemas.microsoft.com/office/drawing/2014/main" id="{A1DFB006-3742-4C22-8FA3-EFA1D0CEA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388" y="1980010"/>
            <a:ext cx="229791"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93" name="Picture 239">
            <a:extLst>
              <a:ext uri="{FF2B5EF4-FFF2-40B4-BE49-F238E27FC236}">
                <a16:creationId xmlns:a16="http://schemas.microsoft.com/office/drawing/2014/main" id="{62A46BA7-949B-436B-A1E6-42243BAC9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2838" y="1840707"/>
            <a:ext cx="229791"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94" name="Picture 240">
            <a:extLst>
              <a:ext uri="{FF2B5EF4-FFF2-40B4-BE49-F238E27FC236}">
                <a16:creationId xmlns:a16="http://schemas.microsoft.com/office/drawing/2014/main" id="{C10EFED2-7E8A-49E7-B449-1B40737C6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504" y="2275285"/>
            <a:ext cx="230981" cy="22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95" name="Picture 241">
            <a:extLst>
              <a:ext uri="{FF2B5EF4-FFF2-40B4-BE49-F238E27FC236}">
                <a16:creationId xmlns:a16="http://schemas.microsoft.com/office/drawing/2014/main" id="{CA491CD0-61A9-4A25-AFDC-677FA2DED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535" y="2438401"/>
            <a:ext cx="229790"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96" name="Picture 243">
            <a:extLst>
              <a:ext uri="{FF2B5EF4-FFF2-40B4-BE49-F238E27FC236}">
                <a16:creationId xmlns:a16="http://schemas.microsoft.com/office/drawing/2014/main" id="{BA103625-F93F-483C-B3D7-33F1CE45E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1" y="2366963"/>
            <a:ext cx="230981"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97" name="Picture 244">
            <a:extLst>
              <a:ext uri="{FF2B5EF4-FFF2-40B4-BE49-F238E27FC236}">
                <a16:creationId xmlns:a16="http://schemas.microsoft.com/office/drawing/2014/main" id="{4C245CBE-334F-47AB-837C-32C443060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7685" y="1863329"/>
            <a:ext cx="230981"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98" name="Picture 245">
            <a:extLst>
              <a:ext uri="{FF2B5EF4-FFF2-40B4-BE49-F238E27FC236}">
                <a16:creationId xmlns:a16="http://schemas.microsoft.com/office/drawing/2014/main" id="{C85B07CC-377F-4662-AC3F-FA994695E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2360" y="1902619"/>
            <a:ext cx="230981"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D2E6A7E-B16D-4F08-BB9D-DF48DB52EADD}"/>
              </a:ext>
            </a:extLst>
          </p:cNvPr>
          <p:cNvSpPr txBox="1"/>
          <p:nvPr/>
        </p:nvSpPr>
        <p:spPr>
          <a:xfrm>
            <a:off x="3724276" y="2571750"/>
            <a:ext cx="279797" cy="178767"/>
          </a:xfrm>
          <a:prstGeom prst="rect">
            <a:avLst/>
          </a:prstGeom>
          <a:noFill/>
        </p:spPr>
        <p:txBody>
          <a:bodyPr>
            <a:spAutoFit/>
          </a:bodyPr>
          <a:lstStyle/>
          <a:p>
            <a:pPr defTabSz="514350">
              <a:defRPr/>
            </a:pPr>
            <a:r>
              <a:rPr lang="en-US" sz="281" b="1" dirty="0">
                <a:solidFill>
                  <a:srgbClr val="000000"/>
                </a:solidFill>
                <a:cs typeface="Arial" panose="020B0604020202020204" pitchFamily="34" charset="0"/>
              </a:rPr>
              <a:t>GASTON</a:t>
            </a:r>
          </a:p>
        </p:txBody>
      </p:sp>
      <p:pic>
        <p:nvPicPr>
          <p:cNvPr id="11500" name="Picture 255">
            <a:extLst>
              <a:ext uri="{FF2B5EF4-FFF2-40B4-BE49-F238E27FC236}">
                <a16:creationId xmlns:a16="http://schemas.microsoft.com/office/drawing/2014/main" id="{694B3323-969D-4F88-9FC0-C5913614A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894" y="2850357"/>
            <a:ext cx="108347"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1" name="Picture 256">
            <a:extLst>
              <a:ext uri="{FF2B5EF4-FFF2-40B4-BE49-F238E27FC236}">
                <a16:creationId xmlns:a16="http://schemas.microsoft.com/office/drawing/2014/main" id="{77F88550-E9F1-49F4-BE4B-AC056D0DD5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4806" y="2559844"/>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2" name="Content Placeholder 8">
            <a:extLst>
              <a:ext uri="{FF2B5EF4-FFF2-40B4-BE49-F238E27FC236}">
                <a16:creationId xmlns:a16="http://schemas.microsoft.com/office/drawing/2014/main" id="{7E27497F-C5C0-44CE-B919-AE6F9EC058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2520" y="3933583"/>
            <a:ext cx="1925240" cy="31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9" name="Straight Connector 268">
            <a:extLst>
              <a:ext uri="{FF2B5EF4-FFF2-40B4-BE49-F238E27FC236}">
                <a16:creationId xmlns:a16="http://schemas.microsoft.com/office/drawing/2014/main" id="{B35FDDD6-9ACB-4A18-8580-AA8D0698091D}"/>
              </a:ext>
            </a:extLst>
          </p:cNvPr>
          <p:cNvCxnSpPr/>
          <p:nvPr/>
        </p:nvCxnSpPr>
        <p:spPr>
          <a:xfrm>
            <a:off x="3122829" y="3960967"/>
            <a:ext cx="0" cy="260747"/>
          </a:xfrm>
          <a:prstGeom prst="line">
            <a:avLst/>
          </a:prstGeom>
        </p:spPr>
        <p:style>
          <a:lnRef idx="1">
            <a:schemeClr val="accent1"/>
          </a:lnRef>
          <a:fillRef idx="0">
            <a:schemeClr val="accent1"/>
          </a:fillRef>
          <a:effectRef idx="0">
            <a:schemeClr val="accent1"/>
          </a:effectRef>
          <a:fontRef idx="minor">
            <a:schemeClr val="tx1"/>
          </a:fontRef>
        </p:style>
      </p:cxnSp>
      <p:pic>
        <p:nvPicPr>
          <p:cNvPr id="11504" name="Picture 269">
            <a:extLst>
              <a:ext uri="{FF2B5EF4-FFF2-40B4-BE49-F238E27FC236}">
                <a16:creationId xmlns:a16="http://schemas.microsoft.com/office/drawing/2014/main" id="{79130E6D-53BA-4623-9F44-9D6CE5228A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6829" y="4046614"/>
            <a:ext cx="1329929"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5" name="Picture 270">
            <a:extLst>
              <a:ext uri="{FF2B5EF4-FFF2-40B4-BE49-F238E27FC236}">
                <a16:creationId xmlns:a16="http://schemas.microsoft.com/office/drawing/2014/main" id="{156488B5-5167-416B-860A-9241844CD0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0970" y="3931202"/>
            <a:ext cx="1323975" cy="31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6" name="Picture 271">
            <a:extLst>
              <a:ext uri="{FF2B5EF4-FFF2-40B4-BE49-F238E27FC236}">
                <a16:creationId xmlns:a16="http://schemas.microsoft.com/office/drawing/2014/main" id="{1F4EF2F2-95E9-4B21-9645-23E1365E68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0597" y="3802801"/>
            <a:ext cx="6762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7" name="Picture 272">
            <a:extLst>
              <a:ext uri="{FF2B5EF4-FFF2-40B4-BE49-F238E27FC236}">
                <a16:creationId xmlns:a16="http://schemas.microsoft.com/office/drawing/2014/main" id="{FDF5CED6-3942-4473-84C3-0BBE9D641F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31106" y="239317"/>
            <a:ext cx="1237060"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08" name="Picture 2" descr="The Duke Endowment">
            <a:extLst>
              <a:ext uri="{FF2B5EF4-FFF2-40B4-BE49-F238E27FC236}">
                <a16:creationId xmlns:a16="http://schemas.microsoft.com/office/drawing/2014/main" id="{C388A31B-AB81-46DC-902D-05486A5017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9274" y="221209"/>
            <a:ext cx="1822847"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09" name="TextBox 276">
            <a:extLst>
              <a:ext uri="{FF2B5EF4-FFF2-40B4-BE49-F238E27FC236}">
                <a16:creationId xmlns:a16="http://schemas.microsoft.com/office/drawing/2014/main" id="{870062CC-C6E9-44BD-9E11-C1B6BDF7949C}"/>
              </a:ext>
            </a:extLst>
          </p:cNvPr>
          <p:cNvSpPr txBox="1">
            <a:spLocks noChangeArrowheads="1"/>
          </p:cNvSpPr>
          <p:nvPr/>
        </p:nvSpPr>
        <p:spPr bwMode="auto">
          <a:xfrm>
            <a:off x="1928812" y="285750"/>
            <a:ext cx="489227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650">
                <a:solidFill>
                  <a:schemeClr val="bg1"/>
                </a:solidFill>
              </a:rPr>
              <a:t>What does Triple P look like in North Carolina?</a:t>
            </a:r>
            <a:br>
              <a:rPr lang="en-US" altLang="en-US" sz="1650">
                <a:solidFill>
                  <a:schemeClr val="bg1"/>
                </a:solidFill>
              </a:rPr>
            </a:br>
            <a:r>
              <a:rPr lang="en-US" altLang="en-US" sz="1650">
                <a:solidFill>
                  <a:schemeClr val="bg1"/>
                </a:solidFill>
              </a:rPr>
              <a:t>The infrastructure, funding, and partnerships</a:t>
            </a:r>
          </a:p>
        </p:txBody>
      </p:sp>
      <p:pic>
        <p:nvPicPr>
          <p:cNvPr id="11510" name="Picture 4" descr="John Rex Endowment">
            <a:extLst>
              <a:ext uri="{FF2B5EF4-FFF2-40B4-BE49-F238E27FC236}">
                <a16:creationId xmlns:a16="http://schemas.microsoft.com/office/drawing/2014/main" id="{1FE08534-8E31-41E4-AAE1-E743C4DD027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37497" y="168475"/>
            <a:ext cx="1628775"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11" name="TextBox 9">
            <a:extLst>
              <a:ext uri="{FF2B5EF4-FFF2-40B4-BE49-F238E27FC236}">
                <a16:creationId xmlns:a16="http://schemas.microsoft.com/office/drawing/2014/main" id="{A485EEB0-3C9A-4B71-80BD-86C7B2E9F978}"/>
              </a:ext>
            </a:extLst>
          </p:cNvPr>
          <p:cNvSpPr txBox="1">
            <a:spLocks noChangeArrowheads="1"/>
          </p:cNvSpPr>
          <p:nvPr/>
        </p:nvSpPr>
        <p:spPr bwMode="auto">
          <a:xfrm>
            <a:off x="321470" y="285750"/>
            <a:ext cx="11775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050" dirty="0">
                <a:solidFill>
                  <a:srgbClr val="0093D3"/>
                </a:solidFill>
              </a:rPr>
              <a:t>Primary Funders:</a:t>
            </a:r>
          </a:p>
        </p:txBody>
      </p:sp>
      <p:sp>
        <p:nvSpPr>
          <p:cNvPr id="11512" name="TextBox 14">
            <a:extLst>
              <a:ext uri="{FF2B5EF4-FFF2-40B4-BE49-F238E27FC236}">
                <a16:creationId xmlns:a16="http://schemas.microsoft.com/office/drawing/2014/main" id="{E9A4A140-3CE3-4F9A-BC2D-3E5244B31F71}"/>
              </a:ext>
            </a:extLst>
          </p:cNvPr>
          <p:cNvSpPr txBox="1">
            <a:spLocks noChangeArrowheads="1"/>
          </p:cNvSpPr>
          <p:nvPr/>
        </p:nvSpPr>
        <p:spPr bwMode="auto">
          <a:xfrm>
            <a:off x="251221" y="3802801"/>
            <a:ext cx="97988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050" dirty="0">
                <a:solidFill>
                  <a:srgbClr val="0093D3"/>
                </a:solidFill>
              </a:rPr>
              <a:t>Support System Partners:</a:t>
            </a:r>
          </a:p>
        </p:txBody>
      </p:sp>
      <p:sp>
        <p:nvSpPr>
          <p:cNvPr id="11513" name="TextBox 17">
            <a:extLst>
              <a:ext uri="{FF2B5EF4-FFF2-40B4-BE49-F238E27FC236}">
                <a16:creationId xmlns:a16="http://schemas.microsoft.com/office/drawing/2014/main" id="{09D76DAE-1968-49AD-BFDA-A51F2AC25D7A}"/>
              </a:ext>
            </a:extLst>
          </p:cNvPr>
          <p:cNvSpPr txBox="1">
            <a:spLocks noChangeArrowheads="1"/>
          </p:cNvSpPr>
          <p:nvPr/>
        </p:nvSpPr>
        <p:spPr bwMode="auto">
          <a:xfrm>
            <a:off x="1476376" y="1327547"/>
            <a:ext cx="50899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050">
                <a:solidFill>
                  <a:srgbClr val="0093D3"/>
                </a:solidFill>
              </a:rPr>
              <a:t>Statewide regional coverage coordinated by lead implementing agencies</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4CA2B8-39F5-4F95-8079-8ECF0F0F5A7E}"/>
              </a:ext>
            </a:extLst>
          </p:cNvPr>
          <p:cNvSpPr>
            <a:spLocks noGrp="1"/>
          </p:cNvSpPr>
          <p:nvPr>
            <p:ph type="title"/>
          </p:nvPr>
        </p:nvSpPr>
        <p:spPr>
          <a:xfrm>
            <a:off x="419285" y="273844"/>
            <a:ext cx="8497229" cy="1046460"/>
          </a:xfrm>
        </p:spPr>
        <p:txBody>
          <a:bodyPr anchor="ctr">
            <a:normAutofit/>
          </a:bodyPr>
          <a:lstStyle/>
          <a:p>
            <a:r>
              <a:rPr lang="en-US"/>
              <a:t>Is Triple P Right For You?: </a:t>
            </a:r>
          </a:p>
        </p:txBody>
      </p:sp>
      <p:sp>
        <p:nvSpPr>
          <p:cNvPr id="5" name="Slide Number Placeholder 4" hidden="1">
            <a:extLst>
              <a:ext uri="{FF2B5EF4-FFF2-40B4-BE49-F238E27FC236}">
                <a16:creationId xmlns:a16="http://schemas.microsoft.com/office/drawing/2014/main" id="{9BAC73A4-6740-40A7-8029-F1869FF7ACD7}"/>
              </a:ext>
            </a:extLst>
          </p:cNvPr>
          <p:cNvSpPr>
            <a:spLocks noGrp="1"/>
          </p:cNvSpPr>
          <p:nvPr>
            <p:ph type="sldNum" sz="quarter" idx="4294967295"/>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24</a:t>
            </a:fld>
            <a:endParaRPr lang="en-US"/>
          </a:p>
        </p:txBody>
      </p:sp>
      <p:graphicFrame>
        <p:nvGraphicFramePr>
          <p:cNvPr id="14" name="Content Placeholder 2">
            <a:extLst>
              <a:ext uri="{FF2B5EF4-FFF2-40B4-BE49-F238E27FC236}">
                <a16:creationId xmlns:a16="http://schemas.microsoft.com/office/drawing/2014/main" id="{280BFA5F-A91C-4115-80D6-9835217ED2DA}"/>
              </a:ext>
            </a:extLst>
          </p:cNvPr>
          <p:cNvGraphicFramePr>
            <a:graphicFrameLocks noGrp="1"/>
          </p:cNvGraphicFramePr>
          <p:nvPr>
            <p:ph idx="1"/>
            <p:extLst>
              <p:ext uri="{D42A27DB-BD31-4B8C-83A1-F6EECF244321}">
                <p14:modId xmlns:p14="http://schemas.microsoft.com/office/powerpoint/2010/main" val="3803392027"/>
              </p:ext>
            </p:extLst>
          </p:nvPr>
        </p:nvGraphicFramePr>
        <p:xfrm>
          <a:off x="523967" y="1369219"/>
          <a:ext cx="8287863"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914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D404E1-C6F9-4788-9DA2-5B04B7F9C913}"/>
              </a:ext>
            </a:extLst>
          </p:cNvPr>
          <p:cNvSpPr>
            <a:spLocks noGrp="1"/>
          </p:cNvSpPr>
          <p:nvPr>
            <p:ph sz="half" idx="2"/>
          </p:nvPr>
        </p:nvSpPr>
        <p:spPr>
          <a:xfrm>
            <a:off x="294053" y="1765566"/>
            <a:ext cx="4151377" cy="2801648"/>
          </a:xfrm>
        </p:spPr>
        <p:txBody>
          <a:bodyPr>
            <a:normAutofit/>
          </a:bodyPr>
          <a:lstStyle/>
          <a:p>
            <a:pPr>
              <a:lnSpc>
                <a:spcPct val="150000"/>
              </a:lnSpc>
              <a:spcBef>
                <a:spcPts val="0"/>
              </a:spcBef>
            </a:pPr>
            <a:r>
              <a:rPr lang="en-US" sz="1800" dirty="0"/>
              <a:t>Who do you want to serve? </a:t>
            </a:r>
          </a:p>
          <a:p>
            <a:pPr>
              <a:lnSpc>
                <a:spcPct val="150000"/>
              </a:lnSpc>
              <a:spcBef>
                <a:spcPts val="0"/>
              </a:spcBef>
            </a:pPr>
            <a:r>
              <a:rPr lang="en-US" sz="1800" dirty="0"/>
              <a:t>What are their needs?</a:t>
            </a:r>
          </a:p>
          <a:p>
            <a:pPr>
              <a:lnSpc>
                <a:spcPct val="150000"/>
              </a:lnSpc>
              <a:spcBef>
                <a:spcPts val="0"/>
              </a:spcBef>
            </a:pPr>
            <a:r>
              <a:rPr lang="en-US" sz="1800" dirty="0"/>
              <a:t>How do you know? </a:t>
            </a:r>
          </a:p>
          <a:p>
            <a:pPr>
              <a:lnSpc>
                <a:spcPct val="150000"/>
              </a:lnSpc>
              <a:spcBef>
                <a:spcPts val="0"/>
              </a:spcBef>
            </a:pPr>
            <a:r>
              <a:rPr lang="en-US" sz="1800" dirty="0"/>
              <a:t>Is there another program or practice that can meet this need? </a:t>
            </a:r>
          </a:p>
          <a:p>
            <a:pPr>
              <a:spcBef>
                <a:spcPts val="0"/>
              </a:spcBef>
            </a:pPr>
            <a:endParaRPr lang="en-US" dirty="0"/>
          </a:p>
          <a:p>
            <a:pPr>
              <a:spcBef>
                <a:spcPts val="0"/>
              </a:spcBef>
            </a:pPr>
            <a:endParaRPr lang="en-US" dirty="0"/>
          </a:p>
          <a:p>
            <a:pPr>
              <a:spcBef>
                <a:spcPts val="0"/>
              </a:spcBef>
            </a:pPr>
            <a:endParaRPr lang="en-US" dirty="0"/>
          </a:p>
        </p:txBody>
      </p:sp>
      <p:sp>
        <p:nvSpPr>
          <p:cNvPr id="8" name="Text Placeholder 2">
            <a:extLst>
              <a:ext uri="{FF2B5EF4-FFF2-40B4-BE49-F238E27FC236}">
                <a16:creationId xmlns:a16="http://schemas.microsoft.com/office/drawing/2014/main" id="{16599EB1-1F13-46D0-B15F-8FE17D854612}"/>
              </a:ext>
            </a:extLst>
          </p:cNvPr>
          <p:cNvSpPr>
            <a:spLocks noGrp="1"/>
          </p:cNvSpPr>
          <p:nvPr>
            <p:ph type="body" sz="quarter" idx="3"/>
          </p:nvPr>
        </p:nvSpPr>
        <p:spPr>
          <a:xfrm>
            <a:off x="4671402" y="1191348"/>
            <a:ext cx="4151376" cy="541036"/>
          </a:xfrm>
        </p:spPr>
        <p:txBody>
          <a:bodyPr>
            <a:normAutofit/>
          </a:bodyPr>
          <a:lstStyle/>
          <a:p>
            <a:r>
              <a:rPr lang="en-US" sz="1800" dirty="0"/>
              <a:t>Fit</a:t>
            </a:r>
          </a:p>
        </p:txBody>
      </p:sp>
      <p:sp>
        <p:nvSpPr>
          <p:cNvPr id="10" name="Content Placeholder 3">
            <a:extLst>
              <a:ext uri="{FF2B5EF4-FFF2-40B4-BE49-F238E27FC236}">
                <a16:creationId xmlns:a16="http://schemas.microsoft.com/office/drawing/2014/main" id="{FD40BD4A-EA25-4036-8379-E2C02EAE3933}"/>
              </a:ext>
            </a:extLst>
          </p:cNvPr>
          <p:cNvSpPr>
            <a:spLocks noGrp="1"/>
          </p:cNvSpPr>
          <p:nvPr>
            <p:ph sz="quarter" idx="4"/>
          </p:nvPr>
        </p:nvSpPr>
        <p:spPr>
          <a:xfrm>
            <a:off x="4671402" y="1765300"/>
            <a:ext cx="4151376" cy="2801649"/>
          </a:xfrm>
        </p:spPr>
        <p:txBody>
          <a:bodyPr>
            <a:normAutofit lnSpcReduction="10000"/>
          </a:bodyPr>
          <a:lstStyle/>
          <a:p>
            <a:pPr>
              <a:spcBef>
                <a:spcPts val="0"/>
              </a:spcBef>
            </a:pPr>
            <a:endParaRPr lang="en-US" sz="1800" dirty="0"/>
          </a:p>
          <a:p>
            <a:pPr>
              <a:lnSpc>
                <a:spcPct val="150000"/>
              </a:lnSpc>
              <a:spcBef>
                <a:spcPts val="0"/>
              </a:spcBef>
            </a:pPr>
            <a:r>
              <a:rPr lang="en-US" sz="1800" dirty="0"/>
              <a:t>Does Triple P align with who you are?</a:t>
            </a:r>
          </a:p>
          <a:p>
            <a:pPr>
              <a:lnSpc>
                <a:spcPct val="150000"/>
              </a:lnSpc>
              <a:spcBef>
                <a:spcPts val="0"/>
              </a:spcBef>
            </a:pPr>
            <a:r>
              <a:rPr lang="en-US" sz="1800" dirty="0"/>
              <a:t>What are your other priorities and competing demands? </a:t>
            </a:r>
          </a:p>
          <a:p>
            <a:pPr>
              <a:lnSpc>
                <a:spcPct val="150000"/>
              </a:lnSpc>
              <a:spcBef>
                <a:spcPts val="0"/>
              </a:spcBef>
            </a:pPr>
            <a:r>
              <a:rPr lang="en-US" sz="1800" dirty="0"/>
              <a:t>Do your staff believe Triple P is a good fit and can meet the needs of the families they serve?</a:t>
            </a:r>
          </a:p>
          <a:p>
            <a:endParaRPr lang="en-US" dirty="0"/>
          </a:p>
        </p:txBody>
      </p:sp>
      <p:sp>
        <p:nvSpPr>
          <p:cNvPr id="12" name="Slide Number Placeholder 4">
            <a:extLst>
              <a:ext uri="{FF2B5EF4-FFF2-40B4-BE49-F238E27FC236}">
                <a16:creationId xmlns:a16="http://schemas.microsoft.com/office/drawing/2014/main" id="{76D3215F-BC90-42EC-9EFE-0F098C70FFAE}"/>
              </a:ext>
            </a:extLst>
          </p:cNvPr>
          <p:cNvSpPr>
            <a:spLocks noGrp="1"/>
          </p:cNvSpPr>
          <p:nvPr>
            <p:ph type="sldNum" sz="quarter" idx="12"/>
          </p:nvPr>
        </p:nvSpPr>
        <p:spPr>
          <a:xfrm>
            <a:off x="8575161" y="4620735"/>
            <a:ext cx="501131" cy="496836"/>
          </a:xfrm>
        </p:spPr>
        <p:txBody>
          <a:bodyPr/>
          <a:lstStyle/>
          <a:p>
            <a:pPr>
              <a:spcAft>
                <a:spcPts val="600"/>
              </a:spcAft>
            </a:pPr>
            <a:fld id="{26D31FA6-A05C-A742-B6C3-5531699466D4}" type="slidenum">
              <a:rPr lang="en-US" smtClean="0"/>
              <a:pPr>
                <a:spcAft>
                  <a:spcPts val="600"/>
                </a:spcAft>
              </a:pPr>
              <a:t>25</a:t>
            </a:fld>
            <a:endParaRPr lang="en-US"/>
          </a:p>
        </p:txBody>
      </p:sp>
      <p:sp>
        <p:nvSpPr>
          <p:cNvPr id="14" name="Text Placeholder 5">
            <a:extLst>
              <a:ext uri="{FF2B5EF4-FFF2-40B4-BE49-F238E27FC236}">
                <a16:creationId xmlns:a16="http://schemas.microsoft.com/office/drawing/2014/main" id="{268E14D6-0EE6-491B-B915-6D1E5399C683}"/>
              </a:ext>
            </a:extLst>
          </p:cNvPr>
          <p:cNvSpPr>
            <a:spLocks noGrp="1"/>
          </p:cNvSpPr>
          <p:nvPr>
            <p:ph type="body" sz="quarter" idx="13"/>
          </p:nvPr>
        </p:nvSpPr>
        <p:spPr>
          <a:xfrm>
            <a:off x="294055" y="1191348"/>
            <a:ext cx="4151376" cy="541036"/>
          </a:xfrm>
        </p:spPr>
        <p:txBody>
          <a:bodyPr>
            <a:normAutofit/>
          </a:bodyPr>
          <a:lstStyle/>
          <a:p>
            <a:r>
              <a:rPr lang="en-US" sz="1800" dirty="0"/>
              <a:t>Need</a:t>
            </a:r>
          </a:p>
        </p:txBody>
      </p:sp>
      <p:sp>
        <p:nvSpPr>
          <p:cNvPr id="2" name="Title 1">
            <a:extLst>
              <a:ext uri="{FF2B5EF4-FFF2-40B4-BE49-F238E27FC236}">
                <a16:creationId xmlns:a16="http://schemas.microsoft.com/office/drawing/2014/main" id="{3C869B63-9A8E-44F8-9177-4DBF8DB02CC3}"/>
              </a:ext>
            </a:extLst>
          </p:cNvPr>
          <p:cNvSpPr>
            <a:spLocks noGrp="1"/>
          </p:cNvSpPr>
          <p:nvPr>
            <p:ph type="title"/>
          </p:nvPr>
        </p:nvSpPr>
        <p:spPr>
          <a:xfrm>
            <a:off x="0" y="0"/>
            <a:ext cx="9143999" cy="1084883"/>
          </a:xfrm>
        </p:spPr>
        <p:txBody>
          <a:bodyPr anchor="ctr">
            <a:normAutofit/>
          </a:bodyPr>
          <a:lstStyle/>
          <a:p>
            <a:r>
              <a:rPr lang="en-US" dirty="0"/>
              <a:t>Where to Start:  Self-Assessment</a:t>
            </a:r>
          </a:p>
        </p:txBody>
      </p:sp>
    </p:spTree>
    <p:extLst>
      <p:ext uri="{BB962C8B-B14F-4D97-AF65-F5344CB8AC3E}">
        <p14:creationId xmlns:p14="http://schemas.microsoft.com/office/powerpoint/2010/main" val="2108975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D404E1-C6F9-4788-9DA2-5B04B7F9C913}"/>
              </a:ext>
            </a:extLst>
          </p:cNvPr>
          <p:cNvSpPr>
            <a:spLocks noGrp="1"/>
          </p:cNvSpPr>
          <p:nvPr>
            <p:ph sz="half" idx="2"/>
          </p:nvPr>
        </p:nvSpPr>
        <p:spPr>
          <a:xfrm>
            <a:off x="972387" y="1765566"/>
            <a:ext cx="7382107" cy="2801648"/>
          </a:xfrm>
        </p:spPr>
        <p:txBody>
          <a:bodyPr>
            <a:normAutofit/>
          </a:bodyPr>
          <a:lstStyle/>
          <a:p>
            <a:pPr>
              <a:lnSpc>
                <a:spcPct val="150000"/>
              </a:lnSpc>
              <a:spcBef>
                <a:spcPts val="0"/>
              </a:spcBef>
            </a:pPr>
            <a:r>
              <a:rPr lang="en-US" sz="1800" dirty="0"/>
              <a:t>Do you have the financial resources?</a:t>
            </a:r>
          </a:p>
          <a:p>
            <a:pPr>
              <a:lnSpc>
                <a:spcPct val="150000"/>
              </a:lnSpc>
              <a:spcBef>
                <a:spcPts val="0"/>
              </a:spcBef>
            </a:pPr>
            <a:r>
              <a:rPr lang="en-US" sz="1800" dirty="0"/>
              <a:t>Do you have the staffing resources?</a:t>
            </a:r>
          </a:p>
          <a:p>
            <a:pPr>
              <a:lnSpc>
                <a:spcPct val="150000"/>
              </a:lnSpc>
              <a:spcBef>
                <a:spcPts val="0"/>
              </a:spcBef>
            </a:pPr>
            <a:r>
              <a:rPr lang="en-US" sz="1800" dirty="0"/>
              <a:t>Do you have leadership and staff buy-in?</a:t>
            </a:r>
          </a:p>
          <a:p>
            <a:pPr>
              <a:lnSpc>
                <a:spcPct val="150000"/>
              </a:lnSpc>
              <a:spcBef>
                <a:spcPts val="0"/>
              </a:spcBef>
            </a:pPr>
            <a:r>
              <a:rPr lang="en-US" sz="1800" dirty="0"/>
              <a:t>Can you start small?</a:t>
            </a:r>
          </a:p>
          <a:p>
            <a:pPr>
              <a:lnSpc>
                <a:spcPct val="150000"/>
              </a:lnSpc>
              <a:spcBef>
                <a:spcPts val="0"/>
              </a:spcBef>
            </a:pPr>
            <a:r>
              <a:rPr lang="en-US" sz="1800" dirty="0"/>
              <a:t>Can you collect and use data for decision-making and improvement?</a:t>
            </a:r>
          </a:p>
          <a:p>
            <a:pPr>
              <a:lnSpc>
                <a:spcPct val="150000"/>
              </a:lnSpc>
              <a:spcBef>
                <a:spcPts val="0"/>
              </a:spcBef>
            </a:pPr>
            <a:r>
              <a:rPr lang="en-US" sz="1800" dirty="0"/>
              <a:t>Do you have relationships with those who provide support for Triple P?</a:t>
            </a:r>
          </a:p>
          <a:p>
            <a:pPr>
              <a:spcBef>
                <a:spcPts val="0"/>
              </a:spcBef>
            </a:pPr>
            <a:endParaRPr lang="en-US" dirty="0"/>
          </a:p>
          <a:p>
            <a:pPr>
              <a:spcBef>
                <a:spcPts val="0"/>
              </a:spcBef>
            </a:pPr>
            <a:endParaRPr lang="en-US" dirty="0"/>
          </a:p>
          <a:p>
            <a:pPr>
              <a:spcBef>
                <a:spcPts val="0"/>
              </a:spcBef>
            </a:pPr>
            <a:endParaRPr lang="en-US" dirty="0"/>
          </a:p>
        </p:txBody>
      </p:sp>
      <p:sp>
        <p:nvSpPr>
          <p:cNvPr id="12" name="Slide Number Placeholder 4">
            <a:extLst>
              <a:ext uri="{FF2B5EF4-FFF2-40B4-BE49-F238E27FC236}">
                <a16:creationId xmlns:a16="http://schemas.microsoft.com/office/drawing/2014/main" id="{76D3215F-BC90-42EC-9EFE-0F098C70FFAE}"/>
              </a:ext>
            </a:extLst>
          </p:cNvPr>
          <p:cNvSpPr>
            <a:spLocks noGrp="1"/>
          </p:cNvSpPr>
          <p:nvPr>
            <p:ph type="sldNum" sz="quarter" idx="12"/>
          </p:nvPr>
        </p:nvSpPr>
        <p:spPr>
          <a:xfrm>
            <a:off x="8575161" y="4620735"/>
            <a:ext cx="501131" cy="496836"/>
          </a:xfrm>
        </p:spPr>
        <p:txBody>
          <a:bodyPr/>
          <a:lstStyle/>
          <a:p>
            <a:pPr>
              <a:spcAft>
                <a:spcPts val="600"/>
              </a:spcAft>
            </a:pPr>
            <a:fld id="{26D31FA6-A05C-A742-B6C3-5531699466D4}" type="slidenum">
              <a:rPr lang="en-US" smtClean="0"/>
              <a:pPr>
                <a:spcAft>
                  <a:spcPts val="600"/>
                </a:spcAft>
              </a:pPr>
              <a:t>26</a:t>
            </a:fld>
            <a:endParaRPr lang="en-US"/>
          </a:p>
        </p:txBody>
      </p:sp>
      <p:sp>
        <p:nvSpPr>
          <p:cNvPr id="14" name="Text Placeholder 5">
            <a:extLst>
              <a:ext uri="{FF2B5EF4-FFF2-40B4-BE49-F238E27FC236}">
                <a16:creationId xmlns:a16="http://schemas.microsoft.com/office/drawing/2014/main" id="{268E14D6-0EE6-491B-B915-6D1E5399C683}"/>
              </a:ext>
            </a:extLst>
          </p:cNvPr>
          <p:cNvSpPr>
            <a:spLocks noGrp="1"/>
          </p:cNvSpPr>
          <p:nvPr>
            <p:ph type="body" sz="quarter" idx="13"/>
          </p:nvPr>
        </p:nvSpPr>
        <p:spPr>
          <a:xfrm>
            <a:off x="972387" y="1224530"/>
            <a:ext cx="7087714" cy="541036"/>
          </a:xfrm>
        </p:spPr>
        <p:txBody>
          <a:bodyPr>
            <a:normAutofit/>
          </a:bodyPr>
          <a:lstStyle/>
          <a:p>
            <a:r>
              <a:rPr lang="en-US" sz="1800" dirty="0"/>
              <a:t>Capacity</a:t>
            </a:r>
          </a:p>
        </p:txBody>
      </p:sp>
      <p:sp>
        <p:nvSpPr>
          <p:cNvPr id="2" name="Title 1">
            <a:extLst>
              <a:ext uri="{FF2B5EF4-FFF2-40B4-BE49-F238E27FC236}">
                <a16:creationId xmlns:a16="http://schemas.microsoft.com/office/drawing/2014/main" id="{3C869B63-9A8E-44F8-9177-4DBF8DB02CC3}"/>
              </a:ext>
            </a:extLst>
          </p:cNvPr>
          <p:cNvSpPr>
            <a:spLocks noGrp="1"/>
          </p:cNvSpPr>
          <p:nvPr>
            <p:ph type="title"/>
          </p:nvPr>
        </p:nvSpPr>
        <p:spPr>
          <a:xfrm>
            <a:off x="0" y="0"/>
            <a:ext cx="9143999" cy="1084883"/>
          </a:xfrm>
        </p:spPr>
        <p:txBody>
          <a:bodyPr anchor="ctr">
            <a:normAutofit/>
          </a:bodyPr>
          <a:lstStyle/>
          <a:p>
            <a:r>
              <a:rPr lang="en-US" dirty="0"/>
              <a:t>Where to Start: Self-Assessment</a:t>
            </a:r>
          </a:p>
        </p:txBody>
      </p:sp>
    </p:spTree>
    <p:extLst>
      <p:ext uri="{BB962C8B-B14F-4D97-AF65-F5344CB8AC3E}">
        <p14:creationId xmlns:p14="http://schemas.microsoft.com/office/powerpoint/2010/main" val="1540831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C45DFE-9D0D-437C-93F8-819346BCE614}"/>
              </a:ext>
            </a:extLst>
          </p:cNvPr>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27</a:t>
            </a:fld>
            <a:endParaRPr lang="en-US"/>
          </a:p>
        </p:txBody>
      </p:sp>
      <p:sp>
        <p:nvSpPr>
          <p:cNvPr id="12" name="Title 2">
            <a:extLst>
              <a:ext uri="{FF2B5EF4-FFF2-40B4-BE49-F238E27FC236}">
                <a16:creationId xmlns:a16="http://schemas.microsoft.com/office/drawing/2014/main" id="{0FD29AF0-89AE-4557-984A-01F2C30BE587}"/>
              </a:ext>
            </a:extLst>
          </p:cNvPr>
          <p:cNvSpPr>
            <a:spLocks noGrp="1"/>
          </p:cNvSpPr>
          <p:nvPr>
            <p:ph type="title"/>
          </p:nvPr>
        </p:nvSpPr>
        <p:spPr>
          <a:xfrm>
            <a:off x="260350" y="375920"/>
            <a:ext cx="8616949" cy="708963"/>
          </a:xfrm>
        </p:spPr>
        <p:txBody>
          <a:bodyPr>
            <a:normAutofit/>
          </a:bodyPr>
          <a:lstStyle/>
          <a:p>
            <a:r>
              <a:rPr lang="en-US" sz="3600" dirty="0">
                <a:latin typeface="+mn-lt"/>
              </a:rPr>
              <a:t>Break Time</a:t>
            </a:r>
          </a:p>
        </p:txBody>
      </p:sp>
      <p:pic>
        <p:nvPicPr>
          <p:cNvPr id="9" name="Picture 8" descr="Text, letter&#10;&#10;Description automatically generated">
            <a:extLst>
              <a:ext uri="{FF2B5EF4-FFF2-40B4-BE49-F238E27FC236}">
                <a16:creationId xmlns:a16="http://schemas.microsoft.com/office/drawing/2014/main" id="{B6B7E153-7FC3-4177-8202-29C78DE202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71825" y="1262062"/>
            <a:ext cx="2800350" cy="2619375"/>
          </a:xfrm>
          <a:prstGeom prst="rect">
            <a:avLst/>
          </a:prstGeom>
        </p:spPr>
      </p:pic>
    </p:spTree>
    <p:extLst>
      <p:ext uri="{BB962C8B-B14F-4D97-AF65-F5344CB8AC3E}">
        <p14:creationId xmlns:p14="http://schemas.microsoft.com/office/powerpoint/2010/main" val="2034881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11935D-C806-428D-A675-F515F3257E3A}"/>
              </a:ext>
            </a:extLst>
          </p:cNvPr>
          <p:cNvSpPr>
            <a:spLocks noGrp="1"/>
          </p:cNvSpPr>
          <p:nvPr>
            <p:ph type="title"/>
          </p:nvPr>
        </p:nvSpPr>
        <p:spPr>
          <a:xfrm>
            <a:off x="0" y="0"/>
            <a:ext cx="9144000" cy="908050"/>
          </a:xfrm>
        </p:spPr>
        <p:txBody>
          <a:bodyPr anchor="ctr">
            <a:normAutofit/>
          </a:bodyPr>
          <a:lstStyle/>
          <a:p>
            <a:r>
              <a:rPr lang="en-US" dirty="0"/>
              <a:t>Triple P In Practice: Orange County</a:t>
            </a:r>
          </a:p>
        </p:txBody>
      </p:sp>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28</a:t>
            </a:fld>
            <a:endParaRPr lang="en-US"/>
          </a:p>
        </p:txBody>
      </p:sp>
      <p:graphicFrame>
        <p:nvGraphicFramePr>
          <p:cNvPr id="22" name="Content Placeholder 2">
            <a:extLst>
              <a:ext uri="{FF2B5EF4-FFF2-40B4-BE49-F238E27FC236}">
                <a16:creationId xmlns:a16="http://schemas.microsoft.com/office/drawing/2014/main" id="{736ECEB5-7630-4B04-BA9D-3B30C0C67094}"/>
              </a:ext>
            </a:extLst>
          </p:cNvPr>
          <p:cNvGraphicFramePr/>
          <p:nvPr>
            <p:extLst>
              <p:ext uri="{D42A27DB-BD31-4B8C-83A1-F6EECF244321}">
                <p14:modId xmlns:p14="http://schemas.microsoft.com/office/powerpoint/2010/main" val="2378123513"/>
              </p:ext>
            </p:extLst>
          </p:nvPr>
        </p:nvGraphicFramePr>
        <p:xfrm>
          <a:off x="305391" y="967741"/>
          <a:ext cx="8533219" cy="3370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033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11935D-C806-428D-A675-F515F3257E3A}"/>
              </a:ext>
            </a:extLst>
          </p:cNvPr>
          <p:cNvSpPr>
            <a:spLocks noGrp="1"/>
          </p:cNvSpPr>
          <p:nvPr>
            <p:ph type="title"/>
          </p:nvPr>
        </p:nvSpPr>
        <p:spPr>
          <a:xfrm>
            <a:off x="0" y="0"/>
            <a:ext cx="9144000" cy="908050"/>
          </a:xfrm>
        </p:spPr>
        <p:txBody>
          <a:bodyPr/>
          <a:lstStyle/>
          <a:p>
            <a:r>
              <a:rPr lang="en-US" dirty="0"/>
              <a:t>Triple P In Practice: Orange County</a:t>
            </a:r>
          </a:p>
        </p:txBody>
      </p:sp>
      <p:sp>
        <p:nvSpPr>
          <p:cNvPr id="12" name="Content Placeholder 2">
            <a:extLst>
              <a:ext uri="{FF2B5EF4-FFF2-40B4-BE49-F238E27FC236}">
                <a16:creationId xmlns:a16="http://schemas.microsoft.com/office/drawing/2014/main" id="{772BC8D7-FA59-415D-AFC1-266642E008BD}"/>
              </a:ext>
            </a:extLst>
          </p:cNvPr>
          <p:cNvSpPr>
            <a:spLocks noGrp="1"/>
          </p:cNvSpPr>
          <p:nvPr>
            <p:ph idx="1"/>
          </p:nvPr>
        </p:nvSpPr>
        <p:spPr>
          <a:xfrm>
            <a:off x="305391" y="967741"/>
            <a:ext cx="8533219" cy="3370872"/>
          </a:xfrm>
        </p:spPr>
        <p:txBody>
          <a:bodyPr>
            <a:normAutofit/>
          </a:bodyPr>
          <a:lstStyle/>
          <a:p>
            <a:pPr marL="0" indent="0">
              <a:buNone/>
            </a:pPr>
            <a:endParaRPr lang="en-US" sz="2000" dirty="0">
              <a:latin typeface="+mn-lt"/>
            </a:endParaRPr>
          </a:p>
          <a:p>
            <a:pPr marL="0" indent="0">
              <a:buNone/>
            </a:pPr>
            <a:r>
              <a:rPr lang="en-US" sz="2000" dirty="0">
                <a:latin typeface="+mn-lt"/>
              </a:rPr>
              <a:t>Learning as we go: How did we implement Triple P?</a:t>
            </a:r>
            <a:endParaRPr lang="en-US" sz="1000" dirty="0">
              <a:latin typeface="+mn-lt"/>
            </a:endParaRPr>
          </a:p>
          <a:p>
            <a:pPr lvl="1">
              <a:lnSpc>
                <a:spcPct val="100000"/>
              </a:lnSpc>
              <a:spcBef>
                <a:spcPts val="600"/>
              </a:spcBef>
            </a:pPr>
            <a:r>
              <a:rPr lang="en-US" sz="1800" dirty="0">
                <a:latin typeface="+mn-lt"/>
              </a:rPr>
              <a:t>Incorporated into home visits</a:t>
            </a:r>
          </a:p>
          <a:p>
            <a:pPr lvl="1">
              <a:lnSpc>
                <a:spcPct val="100000"/>
              </a:lnSpc>
              <a:spcBef>
                <a:spcPts val="600"/>
              </a:spcBef>
            </a:pPr>
            <a:r>
              <a:rPr lang="en-US" sz="1800" dirty="0">
                <a:latin typeface="+mn-lt"/>
              </a:rPr>
              <a:t>On-going parent feedback to assess – formal and informal</a:t>
            </a:r>
          </a:p>
          <a:p>
            <a:pPr lvl="1">
              <a:lnSpc>
                <a:spcPct val="100000"/>
              </a:lnSpc>
              <a:spcBef>
                <a:spcPts val="600"/>
              </a:spcBef>
            </a:pPr>
            <a:r>
              <a:rPr lang="en-US" sz="1800" dirty="0">
                <a:latin typeface="+mn-lt"/>
              </a:rPr>
              <a:t>Addition of services based on need and parent feedback</a:t>
            </a:r>
          </a:p>
          <a:p>
            <a:pPr lvl="1">
              <a:lnSpc>
                <a:spcPct val="100000"/>
              </a:lnSpc>
              <a:spcBef>
                <a:spcPts val="600"/>
              </a:spcBef>
            </a:pPr>
            <a:r>
              <a:rPr lang="en-US" sz="1800" dirty="0">
                <a:latin typeface="+mn-lt"/>
              </a:rPr>
              <a:t>Addressing barriers</a:t>
            </a:r>
          </a:p>
          <a:p>
            <a:pPr lvl="1">
              <a:lnSpc>
                <a:spcPct val="100000"/>
              </a:lnSpc>
              <a:spcBef>
                <a:spcPts val="600"/>
              </a:spcBef>
            </a:pPr>
            <a:r>
              <a:rPr lang="en-US" sz="1800" dirty="0">
                <a:latin typeface="+mn-lt"/>
              </a:rPr>
              <a:t>Support from management at DSS</a:t>
            </a:r>
          </a:p>
        </p:txBody>
      </p:sp>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29</a:t>
            </a:fld>
            <a:endParaRPr lang="en-US"/>
          </a:p>
        </p:txBody>
      </p:sp>
    </p:spTree>
    <p:extLst>
      <p:ext uri="{BB962C8B-B14F-4D97-AF65-F5344CB8AC3E}">
        <p14:creationId xmlns:p14="http://schemas.microsoft.com/office/powerpoint/2010/main" val="529282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5F038-DEAE-4614-8A58-D8EC382CF19B}"/>
              </a:ext>
            </a:extLst>
          </p:cNvPr>
          <p:cNvSpPr>
            <a:spLocks noGrp="1"/>
          </p:cNvSpPr>
          <p:nvPr>
            <p:ph type="title"/>
          </p:nvPr>
        </p:nvSpPr>
        <p:spPr>
          <a:xfrm>
            <a:off x="1" y="375920"/>
            <a:ext cx="4440935" cy="708963"/>
          </a:xfrm>
        </p:spPr>
        <p:txBody>
          <a:bodyPr/>
          <a:lstStyle/>
          <a:p>
            <a:r>
              <a:rPr lang="en-US" dirty="0"/>
              <a:t>Why? </a:t>
            </a:r>
          </a:p>
        </p:txBody>
      </p:sp>
      <p:sp>
        <p:nvSpPr>
          <p:cNvPr id="3" name="Content Placeholder 2">
            <a:extLst>
              <a:ext uri="{FF2B5EF4-FFF2-40B4-BE49-F238E27FC236}">
                <a16:creationId xmlns:a16="http://schemas.microsoft.com/office/drawing/2014/main" id="{FDFD9F07-95A4-40BD-8A29-774B8A8FF257}"/>
              </a:ext>
            </a:extLst>
          </p:cNvPr>
          <p:cNvSpPr>
            <a:spLocks noGrp="1"/>
          </p:cNvSpPr>
          <p:nvPr>
            <p:ph sz="half" idx="1"/>
          </p:nvPr>
        </p:nvSpPr>
        <p:spPr>
          <a:xfrm>
            <a:off x="289561" y="1223433"/>
            <a:ext cx="4028058" cy="3343779"/>
          </a:xfrm>
        </p:spPr>
        <p:txBody>
          <a:bodyPr>
            <a:normAutofit/>
          </a:bodyPr>
          <a:lstStyle/>
          <a:p>
            <a:r>
              <a:rPr lang="en-US" sz="1400" dirty="0">
                <a:latin typeface="+mn-lt"/>
              </a:rPr>
              <a:t>You will have a greater understanding of the Triple P system, evidence, and implementation process.</a:t>
            </a:r>
          </a:p>
          <a:p>
            <a:r>
              <a:rPr lang="en-US" sz="1400" dirty="0">
                <a:latin typeface="+mn-lt"/>
              </a:rPr>
              <a:t>Support System will have a better understanding of your interest in Triple P and goals you want to achieve through program delivery. </a:t>
            </a:r>
          </a:p>
          <a:p>
            <a:r>
              <a:rPr lang="en-US" sz="1400" dirty="0">
                <a:latin typeface="+mn-lt"/>
              </a:rPr>
              <a:t>Collectively we will all have a clear understanding of child welfare agencies’ willingness and ability to deliver the program as intended and what supports may be needed to bolster quality implementation overtime. </a:t>
            </a:r>
          </a:p>
        </p:txBody>
      </p:sp>
      <p:sp>
        <p:nvSpPr>
          <p:cNvPr id="4" name="Content Placeholder 3">
            <a:extLst>
              <a:ext uri="{FF2B5EF4-FFF2-40B4-BE49-F238E27FC236}">
                <a16:creationId xmlns:a16="http://schemas.microsoft.com/office/drawing/2014/main" id="{6BE85412-C730-4D56-97C2-A19F23FFC563}"/>
              </a:ext>
            </a:extLst>
          </p:cNvPr>
          <p:cNvSpPr>
            <a:spLocks noGrp="1"/>
          </p:cNvSpPr>
          <p:nvPr>
            <p:ph sz="half" idx="2"/>
          </p:nvPr>
        </p:nvSpPr>
        <p:spPr>
          <a:xfrm>
            <a:off x="4703064" y="1223433"/>
            <a:ext cx="4119713" cy="3343780"/>
          </a:xfrm>
        </p:spPr>
        <p:txBody>
          <a:bodyPr>
            <a:normAutofit/>
          </a:bodyPr>
          <a:lstStyle/>
          <a:p>
            <a:r>
              <a:rPr lang="en-US" sz="1400" dirty="0">
                <a:latin typeface="+mn-lt"/>
              </a:rPr>
              <a:t>Initial learning about the suite of Triple P programs. </a:t>
            </a:r>
          </a:p>
          <a:p>
            <a:r>
              <a:rPr lang="en-US" sz="1400" dirty="0">
                <a:latin typeface="+mn-lt"/>
              </a:rPr>
              <a:t>Share information about Triple P supports.</a:t>
            </a:r>
          </a:p>
          <a:p>
            <a:r>
              <a:rPr lang="en-US" sz="1400" dirty="0">
                <a:latin typeface="+mn-lt"/>
              </a:rPr>
              <a:t>Exploring desired outcomes.</a:t>
            </a:r>
          </a:p>
          <a:p>
            <a:r>
              <a:rPr lang="en-US" sz="1400" dirty="0">
                <a:latin typeface="+mn-lt"/>
              </a:rPr>
              <a:t>Exploring potential fit for Triple P for: </a:t>
            </a:r>
          </a:p>
          <a:p>
            <a:pPr lvl="1"/>
            <a:r>
              <a:rPr lang="en-US" sz="1400" dirty="0">
                <a:latin typeface="+mn-lt"/>
              </a:rPr>
              <a:t>Children and families</a:t>
            </a:r>
          </a:p>
          <a:p>
            <a:pPr lvl="1"/>
            <a:r>
              <a:rPr lang="en-US" sz="1400" dirty="0">
                <a:latin typeface="+mn-lt"/>
              </a:rPr>
              <a:t>Your agency &amp; staff who will be delivering the program.</a:t>
            </a:r>
          </a:p>
        </p:txBody>
      </p:sp>
      <p:sp>
        <p:nvSpPr>
          <p:cNvPr id="5" name="Slide Number Placeholder 4">
            <a:extLst>
              <a:ext uri="{FF2B5EF4-FFF2-40B4-BE49-F238E27FC236}">
                <a16:creationId xmlns:a16="http://schemas.microsoft.com/office/drawing/2014/main" id="{58119F33-149D-4CC0-BD82-38D9059E1984}"/>
              </a:ext>
            </a:extLst>
          </p:cNvPr>
          <p:cNvSpPr>
            <a:spLocks noGrp="1"/>
          </p:cNvSpPr>
          <p:nvPr>
            <p:ph type="sldNum" sz="quarter" idx="12"/>
          </p:nvPr>
        </p:nvSpPr>
        <p:spPr/>
        <p:txBody>
          <a:bodyPr/>
          <a:lstStyle/>
          <a:p>
            <a:fld id="{26D31FA6-A05C-A742-B6C3-5531699466D4}" type="slidenum">
              <a:rPr lang="en-US" smtClean="0"/>
              <a:t>3</a:t>
            </a:fld>
            <a:endParaRPr lang="en-US"/>
          </a:p>
        </p:txBody>
      </p:sp>
      <p:sp>
        <p:nvSpPr>
          <p:cNvPr id="6" name="Title 1">
            <a:extLst>
              <a:ext uri="{FF2B5EF4-FFF2-40B4-BE49-F238E27FC236}">
                <a16:creationId xmlns:a16="http://schemas.microsoft.com/office/drawing/2014/main" id="{DFEAC39C-531B-4A7F-9A86-2CADAA57CE54}"/>
              </a:ext>
            </a:extLst>
          </p:cNvPr>
          <p:cNvSpPr txBox="1">
            <a:spLocks/>
          </p:cNvSpPr>
          <p:nvPr/>
        </p:nvSpPr>
        <p:spPr>
          <a:xfrm>
            <a:off x="4703064" y="375920"/>
            <a:ext cx="4440935" cy="708963"/>
          </a:xfrm>
          <a:prstGeom prst="roundRect">
            <a:avLst>
              <a:gd name="adj" fmla="val 0"/>
            </a:avLst>
          </a:prstGeom>
          <a:solidFill>
            <a:srgbClr val="11294B"/>
          </a:solidFill>
          <a:ln w="12700" cmpd="sng">
            <a:solidFill>
              <a:schemeClr val="accent1">
                <a:lumMod val="50000"/>
              </a:schemeClr>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3200" b="0" kern="1200">
                <a:solidFill>
                  <a:schemeClr val="bg1"/>
                </a:solidFill>
                <a:latin typeface="Lato" panose="020F0502020204030203" pitchFamily="34" charset="0"/>
                <a:ea typeface="+mj-ea"/>
                <a:cs typeface="+mj-cs"/>
              </a:defRPr>
            </a:lvl1pPr>
          </a:lstStyle>
          <a:p>
            <a:r>
              <a:rPr lang="en-US" dirty="0"/>
              <a:t>How? </a:t>
            </a:r>
          </a:p>
        </p:txBody>
      </p:sp>
    </p:spTree>
    <p:extLst>
      <p:ext uri="{BB962C8B-B14F-4D97-AF65-F5344CB8AC3E}">
        <p14:creationId xmlns:p14="http://schemas.microsoft.com/office/powerpoint/2010/main" val="3419233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11935D-C806-428D-A675-F515F3257E3A}"/>
              </a:ext>
            </a:extLst>
          </p:cNvPr>
          <p:cNvSpPr>
            <a:spLocks noGrp="1"/>
          </p:cNvSpPr>
          <p:nvPr>
            <p:ph type="title"/>
          </p:nvPr>
        </p:nvSpPr>
        <p:spPr>
          <a:xfrm>
            <a:off x="0" y="0"/>
            <a:ext cx="9144000" cy="908050"/>
          </a:xfrm>
        </p:spPr>
        <p:txBody>
          <a:bodyPr/>
          <a:lstStyle/>
          <a:p>
            <a:r>
              <a:rPr lang="en-US" dirty="0"/>
              <a:t>Triple P In Practice: Orange County</a:t>
            </a:r>
          </a:p>
        </p:txBody>
      </p:sp>
      <p:sp>
        <p:nvSpPr>
          <p:cNvPr id="12" name="Content Placeholder 2">
            <a:extLst>
              <a:ext uri="{FF2B5EF4-FFF2-40B4-BE49-F238E27FC236}">
                <a16:creationId xmlns:a16="http://schemas.microsoft.com/office/drawing/2014/main" id="{772BC8D7-FA59-415D-AFC1-266642E008BD}"/>
              </a:ext>
            </a:extLst>
          </p:cNvPr>
          <p:cNvSpPr>
            <a:spLocks noGrp="1"/>
          </p:cNvSpPr>
          <p:nvPr>
            <p:ph idx="1"/>
          </p:nvPr>
        </p:nvSpPr>
        <p:spPr>
          <a:xfrm>
            <a:off x="305391" y="891590"/>
            <a:ext cx="8533219" cy="3370872"/>
          </a:xfrm>
        </p:spPr>
        <p:txBody>
          <a:bodyPr>
            <a:normAutofit/>
          </a:bodyPr>
          <a:lstStyle/>
          <a:p>
            <a:pPr marL="0" indent="0">
              <a:buNone/>
            </a:pPr>
            <a:endParaRPr lang="en-US" sz="2000" dirty="0">
              <a:latin typeface="+mn-lt"/>
            </a:endParaRPr>
          </a:p>
          <a:p>
            <a:pPr marL="0" indent="0">
              <a:buNone/>
            </a:pPr>
            <a:r>
              <a:rPr lang="en-US" sz="2000" dirty="0">
                <a:latin typeface="+mn-lt"/>
              </a:rPr>
              <a:t>Overall Experience with Implementation:</a:t>
            </a:r>
          </a:p>
          <a:p>
            <a:pPr lvl="1"/>
            <a:r>
              <a:rPr lang="en-US" sz="1800" dirty="0">
                <a:latin typeface="+mn-lt"/>
              </a:rPr>
              <a:t>Aligns well with best practices in Child Welfare and building Protective Factors</a:t>
            </a:r>
          </a:p>
          <a:p>
            <a:pPr lvl="1"/>
            <a:r>
              <a:rPr lang="en-US" sz="1800" dirty="0">
                <a:latin typeface="+mn-lt"/>
              </a:rPr>
              <a:t>Focus on building good relationships and prevention strategies</a:t>
            </a:r>
          </a:p>
          <a:p>
            <a:pPr lvl="1"/>
            <a:r>
              <a:rPr lang="en-US" sz="1800" dirty="0">
                <a:latin typeface="+mn-lt"/>
              </a:rPr>
              <a:t>Positive feedback from CPS SWs on implementation with families</a:t>
            </a:r>
          </a:p>
          <a:p>
            <a:pPr lvl="1"/>
            <a:r>
              <a:rPr lang="en-US" sz="1800" dirty="0">
                <a:latin typeface="+mn-lt"/>
              </a:rPr>
              <a:t>Groups provide families with increased social supports, as well as increased reach of positive parenting information</a:t>
            </a:r>
          </a:p>
          <a:p>
            <a:pPr lvl="1"/>
            <a:r>
              <a:rPr lang="en-US" sz="1800" dirty="0">
                <a:latin typeface="+mn-lt"/>
              </a:rPr>
              <a:t>Meeting needs of families, social workers, and seamless integration into other programming at DSS</a:t>
            </a:r>
          </a:p>
          <a:p>
            <a:pPr marL="0" indent="0">
              <a:buNone/>
            </a:pPr>
            <a:endParaRPr lang="en-US" sz="1800" dirty="0">
              <a:latin typeface="+mn-lt"/>
            </a:endParaRPr>
          </a:p>
        </p:txBody>
      </p:sp>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30</a:t>
            </a:fld>
            <a:endParaRPr lang="en-US"/>
          </a:p>
        </p:txBody>
      </p:sp>
    </p:spTree>
    <p:extLst>
      <p:ext uri="{BB962C8B-B14F-4D97-AF65-F5344CB8AC3E}">
        <p14:creationId xmlns:p14="http://schemas.microsoft.com/office/powerpoint/2010/main" val="2695528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11935D-C806-428D-A675-F515F3257E3A}"/>
              </a:ext>
            </a:extLst>
          </p:cNvPr>
          <p:cNvSpPr>
            <a:spLocks noGrp="1"/>
          </p:cNvSpPr>
          <p:nvPr>
            <p:ph type="title"/>
          </p:nvPr>
        </p:nvSpPr>
        <p:spPr>
          <a:xfrm>
            <a:off x="0" y="0"/>
            <a:ext cx="9144000" cy="908050"/>
          </a:xfrm>
        </p:spPr>
        <p:txBody>
          <a:bodyPr>
            <a:normAutofit/>
          </a:bodyPr>
          <a:lstStyle/>
          <a:p>
            <a:r>
              <a:rPr lang="en-US" dirty="0"/>
              <a:t>Accessing Support</a:t>
            </a:r>
          </a:p>
        </p:txBody>
      </p:sp>
      <p:sp>
        <p:nvSpPr>
          <p:cNvPr id="12" name="Content Placeholder 2">
            <a:extLst>
              <a:ext uri="{FF2B5EF4-FFF2-40B4-BE49-F238E27FC236}">
                <a16:creationId xmlns:a16="http://schemas.microsoft.com/office/drawing/2014/main" id="{772BC8D7-FA59-415D-AFC1-266642E008BD}"/>
              </a:ext>
            </a:extLst>
          </p:cNvPr>
          <p:cNvSpPr>
            <a:spLocks noGrp="1"/>
          </p:cNvSpPr>
          <p:nvPr>
            <p:ph idx="1"/>
          </p:nvPr>
        </p:nvSpPr>
        <p:spPr>
          <a:xfrm>
            <a:off x="305391" y="967741"/>
            <a:ext cx="8533219" cy="3370872"/>
          </a:xfrm>
        </p:spPr>
        <p:txBody>
          <a:bodyPr anchor="ctr">
            <a:normAutofit/>
          </a:bodyPr>
          <a:lstStyle/>
          <a:p>
            <a:endParaRPr lang="en-US" sz="2000" dirty="0"/>
          </a:p>
          <a:p>
            <a:endParaRPr lang="en-US" sz="2000" dirty="0"/>
          </a:p>
          <a:p>
            <a:r>
              <a:rPr lang="en-US" sz="2000" dirty="0"/>
              <a:t>Your Local Implementing Agency</a:t>
            </a:r>
          </a:p>
          <a:p>
            <a:r>
              <a:rPr lang="en-US" sz="2000" dirty="0"/>
              <a:t>The DSS Implementation Support Specialist, Christina </a:t>
            </a:r>
            <a:r>
              <a:rPr lang="en-US" sz="2000" dirty="0" err="1"/>
              <a:t>DiSalvo,</a:t>
            </a:r>
            <a:r>
              <a:rPr lang="en-US" sz="2000" dirty="0"/>
              <a:t> </a:t>
            </a:r>
            <a:r>
              <a:rPr lang="en-US" sz="2000" dirty="0">
                <a:hlinkClick r:id="rId3"/>
              </a:rPr>
              <a:t>christina.disalvo@unc.edu</a:t>
            </a:r>
            <a:endParaRPr lang="en-US" sz="2000" dirty="0"/>
          </a:p>
          <a:p>
            <a:r>
              <a:rPr lang="en-US" sz="2000" dirty="0"/>
              <a:t>Triple P America, Sara van Driel, </a:t>
            </a:r>
            <a:r>
              <a:rPr lang="en-US" sz="2000" dirty="0">
                <a:hlinkClick r:id="rId4"/>
              </a:rPr>
              <a:t>sara@triplep.net</a:t>
            </a:r>
            <a:endParaRPr lang="en-US" sz="2000" dirty="0"/>
          </a:p>
          <a:p>
            <a:endParaRPr lang="en-US" sz="1800" dirty="0"/>
          </a:p>
          <a:p>
            <a:endParaRPr lang="en-US" sz="1800" dirty="0"/>
          </a:p>
          <a:p>
            <a:endParaRPr lang="en-US" sz="1800" dirty="0"/>
          </a:p>
          <a:p>
            <a:endParaRPr lang="en-US" sz="1800" dirty="0"/>
          </a:p>
        </p:txBody>
      </p:sp>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31</a:t>
            </a:fld>
            <a:endParaRPr lang="en-US"/>
          </a:p>
        </p:txBody>
      </p:sp>
    </p:spTree>
    <p:extLst>
      <p:ext uri="{BB962C8B-B14F-4D97-AF65-F5344CB8AC3E}">
        <p14:creationId xmlns:p14="http://schemas.microsoft.com/office/powerpoint/2010/main" val="2009089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2D588FD-AFE2-430B-8564-6AA38E1ABB53}"/>
              </a:ext>
            </a:extLst>
          </p:cNvPr>
          <p:cNvSpPr>
            <a:spLocks noGrp="1"/>
          </p:cNvSpPr>
          <p:nvPr>
            <p:ph type="title"/>
          </p:nvPr>
        </p:nvSpPr>
        <p:spPr>
          <a:xfrm>
            <a:off x="0" y="0"/>
            <a:ext cx="9144000" cy="908050"/>
          </a:xfrm>
        </p:spPr>
        <p:txBody>
          <a:bodyPr>
            <a:normAutofit/>
          </a:bodyPr>
          <a:lstStyle/>
          <a:p>
            <a:r>
              <a:rPr lang="en-US" dirty="0">
                <a:hlinkClick r:id="rId3"/>
              </a:rPr>
              <a:t>Resource Toolkit</a:t>
            </a:r>
            <a:r>
              <a:rPr lang="en-US" dirty="0"/>
              <a:t> </a:t>
            </a:r>
          </a:p>
        </p:txBody>
      </p:sp>
      <p:sp>
        <p:nvSpPr>
          <p:cNvPr id="12" name="Content Placeholder 2">
            <a:extLst>
              <a:ext uri="{FF2B5EF4-FFF2-40B4-BE49-F238E27FC236}">
                <a16:creationId xmlns:a16="http://schemas.microsoft.com/office/drawing/2014/main" id="{C881FEFC-38A1-4393-9CC2-3B1B5F589031}"/>
              </a:ext>
            </a:extLst>
          </p:cNvPr>
          <p:cNvSpPr>
            <a:spLocks noGrp="1"/>
          </p:cNvSpPr>
          <p:nvPr>
            <p:ph idx="1"/>
          </p:nvPr>
        </p:nvSpPr>
        <p:spPr>
          <a:xfrm>
            <a:off x="305391" y="967741"/>
            <a:ext cx="8533219" cy="3370872"/>
          </a:xfrm>
        </p:spPr>
        <p:txBody>
          <a:bodyPr>
            <a:normAutofit fontScale="92500" lnSpcReduction="10000"/>
          </a:bodyPr>
          <a:lstStyle/>
          <a:p>
            <a:r>
              <a:rPr lang="en-US" sz="2000" dirty="0"/>
              <a:t>Triple P 1-pager</a:t>
            </a:r>
          </a:p>
          <a:p>
            <a:r>
              <a:rPr lang="en-US" sz="2000" dirty="0"/>
              <a:t>Triple P Level Descriptions</a:t>
            </a:r>
          </a:p>
          <a:p>
            <a:r>
              <a:rPr lang="en-US" sz="2000" dirty="0"/>
              <a:t>Archived Triple P Brief Newsletters</a:t>
            </a:r>
          </a:p>
          <a:p>
            <a:r>
              <a:rPr lang="en-US" sz="2000" dirty="0"/>
              <a:t>TPOL Info</a:t>
            </a:r>
          </a:p>
          <a:p>
            <a:r>
              <a:rPr lang="en-US" sz="2000" dirty="0"/>
              <a:t>Is Triple P Right for Us?: An Agency Assessment</a:t>
            </a:r>
          </a:p>
          <a:p>
            <a:r>
              <a:rPr lang="en-US" sz="2000" dirty="0"/>
              <a:t>LIA map</a:t>
            </a:r>
          </a:p>
          <a:p>
            <a:r>
              <a:rPr lang="en-US" sz="2000" dirty="0"/>
              <a:t>Presentation Materials</a:t>
            </a:r>
          </a:p>
          <a:p>
            <a:r>
              <a:rPr lang="en-US" sz="2000" dirty="0"/>
              <a:t>Collaborative Listserv</a:t>
            </a:r>
          </a:p>
          <a:p>
            <a:r>
              <a:rPr lang="en-US" sz="2000" dirty="0"/>
              <a:t>Individual Agency Technical Assistance</a:t>
            </a:r>
          </a:p>
          <a:p>
            <a:endParaRPr lang="en-US" dirty="0"/>
          </a:p>
        </p:txBody>
      </p:sp>
      <p:sp>
        <p:nvSpPr>
          <p:cNvPr id="3" name="Slide Number Placeholder 2"/>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32</a:t>
            </a:fld>
            <a:endParaRPr lang="en-US"/>
          </a:p>
        </p:txBody>
      </p:sp>
    </p:spTree>
    <p:extLst>
      <p:ext uri="{BB962C8B-B14F-4D97-AF65-F5344CB8AC3E}">
        <p14:creationId xmlns:p14="http://schemas.microsoft.com/office/powerpoint/2010/main" val="2699861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11935D-C806-428D-A675-F515F3257E3A}"/>
              </a:ext>
            </a:extLst>
          </p:cNvPr>
          <p:cNvSpPr>
            <a:spLocks noGrp="1"/>
          </p:cNvSpPr>
          <p:nvPr>
            <p:ph type="title"/>
          </p:nvPr>
        </p:nvSpPr>
        <p:spPr>
          <a:xfrm>
            <a:off x="0" y="0"/>
            <a:ext cx="9144000" cy="908050"/>
          </a:xfrm>
        </p:spPr>
        <p:txBody>
          <a:bodyPr>
            <a:normAutofit/>
          </a:bodyPr>
          <a:lstStyle/>
          <a:p>
            <a:r>
              <a:rPr lang="en-US" dirty="0"/>
              <a:t>What Questions Do You Have? </a:t>
            </a:r>
          </a:p>
        </p:txBody>
      </p:sp>
      <p:sp>
        <p:nvSpPr>
          <p:cNvPr id="12" name="Content Placeholder 2">
            <a:extLst>
              <a:ext uri="{FF2B5EF4-FFF2-40B4-BE49-F238E27FC236}">
                <a16:creationId xmlns:a16="http://schemas.microsoft.com/office/drawing/2014/main" id="{772BC8D7-FA59-415D-AFC1-266642E008BD}"/>
              </a:ext>
            </a:extLst>
          </p:cNvPr>
          <p:cNvSpPr>
            <a:spLocks noGrp="1"/>
          </p:cNvSpPr>
          <p:nvPr>
            <p:ph idx="1"/>
          </p:nvPr>
        </p:nvSpPr>
        <p:spPr>
          <a:xfrm>
            <a:off x="305391" y="967741"/>
            <a:ext cx="8533219" cy="3370872"/>
          </a:xfrm>
        </p:spPr>
        <p:txBody>
          <a:bodyPr/>
          <a:lstStyle/>
          <a:p>
            <a:pPr marL="0" indent="0">
              <a:buNone/>
            </a:pPr>
            <a:endParaRPr lang="en-US" dirty="0"/>
          </a:p>
          <a:p>
            <a:pPr marL="0" indent="0" algn="ctr">
              <a:buNone/>
            </a:pPr>
            <a:endParaRPr lang="en-US" sz="1800" dirty="0"/>
          </a:p>
          <a:p>
            <a:pPr marL="0" indent="0" algn="ctr">
              <a:buNone/>
            </a:pPr>
            <a:r>
              <a:rPr lang="en-US" sz="1800" dirty="0"/>
              <a:t>Let us know on the </a:t>
            </a:r>
            <a:r>
              <a:rPr lang="en-US" sz="1800" dirty="0" err="1"/>
              <a:t>Jamboard</a:t>
            </a:r>
            <a:r>
              <a:rPr lang="en-US" sz="1800" dirty="0"/>
              <a:t>!</a:t>
            </a:r>
          </a:p>
          <a:p>
            <a:pPr marL="0" indent="0" algn="ctr">
              <a:buNone/>
            </a:pPr>
            <a:endParaRPr lang="en-US" sz="1800" dirty="0"/>
          </a:p>
          <a:p>
            <a:pPr marL="0" indent="0" algn="ctr">
              <a:buNone/>
            </a:pPr>
            <a:r>
              <a:rPr lang="en-US" sz="1800" dirty="0">
                <a:hlinkClick r:id="rId3"/>
              </a:rPr>
              <a:t>https://jamboard.google.com/d/1yppLsp2uA6POZFwI4XrBkQMDW50hysy1yoTL_O1udxE/edit?usp=sharing</a:t>
            </a:r>
            <a:endParaRPr lang="en-US" sz="1800" dirty="0"/>
          </a:p>
          <a:p>
            <a:pPr marL="0" indent="0">
              <a:buNone/>
            </a:pPr>
            <a:endParaRPr lang="en-US" dirty="0"/>
          </a:p>
        </p:txBody>
      </p:sp>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33</a:t>
            </a:fld>
            <a:endParaRPr lang="en-US"/>
          </a:p>
        </p:txBody>
      </p:sp>
    </p:spTree>
    <p:extLst>
      <p:ext uri="{BB962C8B-B14F-4D97-AF65-F5344CB8AC3E}">
        <p14:creationId xmlns:p14="http://schemas.microsoft.com/office/powerpoint/2010/main" val="2410561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75920"/>
            <a:ext cx="6486524" cy="708963"/>
          </a:xfrm>
        </p:spPr>
        <p:txBody>
          <a:bodyPr anchor="ctr">
            <a:normAutofit/>
          </a:bodyPr>
          <a:lstStyle/>
          <a:p>
            <a:r>
              <a:rPr lang="en-US" dirty="0"/>
              <a:t>Getting to know you</a:t>
            </a:r>
          </a:p>
        </p:txBody>
      </p:sp>
      <p:pic>
        <p:nvPicPr>
          <p:cNvPr id="7" name="Content Placeholder 6" descr="Text, whiteboard&#10;&#10;Description automatically generated">
            <a:extLst>
              <a:ext uri="{FF2B5EF4-FFF2-40B4-BE49-F238E27FC236}">
                <a16:creationId xmlns:a16="http://schemas.microsoft.com/office/drawing/2014/main" id="{572D2EB1-64B6-4D1D-AAF9-89572C9245D6}"/>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5001729" y="1422277"/>
            <a:ext cx="3495054" cy="2621290"/>
          </a:xfrm>
        </p:spPr>
      </p:pic>
      <p:sp>
        <p:nvSpPr>
          <p:cNvPr id="4" name="Slide Number Placeholder 3"/>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4</a:t>
            </a:fld>
            <a:endParaRPr lang="en-US"/>
          </a:p>
        </p:txBody>
      </p:sp>
      <p:graphicFrame>
        <p:nvGraphicFramePr>
          <p:cNvPr id="6" name="Content Placeholder 2">
            <a:extLst>
              <a:ext uri="{FF2B5EF4-FFF2-40B4-BE49-F238E27FC236}">
                <a16:creationId xmlns:a16="http://schemas.microsoft.com/office/drawing/2014/main" id="{B41036F0-2A79-4C3B-A209-D23C5CCE0BC9}"/>
              </a:ext>
            </a:extLst>
          </p:cNvPr>
          <p:cNvGraphicFramePr>
            <a:graphicFrameLocks noGrp="1"/>
          </p:cNvGraphicFramePr>
          <p:nvPr>
            <p:ph sz="half" idx="1"/>
            <p:extLst>
              <p:ext uri="{D42A27DB-BD31-4B8C-83A1-F6EECF244321}">
                <p14:modId xmlns:p14="http://schemas.microsoft.com/office/powerpoint/2010/main" val="1485185829"/>
              </p:ext>
            </p:extLst>
          </p:nvPr>
        </p:nvGraphicFramePr>
        <p:xfrm>
          <a:off x="289560" y="1188721"/>
          <a:ext cx="4151376" cy="33784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A0673D14-6898-4D1E-A3E4-6430154875F4}"/>
              </a:ext>
            </a:extLst>
          </p:cNvPr>
          <p:cNvSpPr txBox="1"/>
          <p:nvPr/>
        </p:nvSpPr>
        <p:spPr>
          <a:xfrm>
            <a:off x="4675188" y="4433689"/>
            <a:ext cx="4148137" cy="230832"/>
          </a:xfrm>
          <a:prstGeom prst="rect">
            <a:avLst/>
          </a:prstGeom>
          <a:noFill/>
        </p:spPr>
        <p:txBody>
          <a:bodyPr wrap="square" rtlCol="0">
            <a:spAutoFit/>
          </a:bodyPr>
          <a:lstStyle/>
          <a:p>
            <a:r>
              <a:rPr lang="en-US" sz="900">
                <a:hlinkClick r:id="rId4" tooltip="https://clipset.com/brandyourself-o-como-mejorar-tu-posicionamiento-de-tu-nombre-en-internet/"/>
              </a:rPr>
              <a:t>This Photo</a:t>
            </a:r>
            <a:r>
              <a:rPr lang="en-US" sz="900"/>
              <a:t> by Unknown Author is licensed under </a:t>
            </a:r>
            <a:r>
              <a:rPr lang="en-US" sz="900">
                <a:hlinkClick r:id="rId10" tooltip="https://creativecommons.org/licenses/by-nc-sa/3.0/"/>
              </a:rPr>
              <a:t>CC BY-SA-NC</a:t>
            </a:r>
            <a:endParaRPr lang="en-US" sz="900"/>
          </a:p>
        </p:txBody>
      </p:sp>
    </p:spTree>
    <p:extLst>
      <p:ext uri="{BB962C8B-B14F-4D97-AF65-F5344CB8AC3E}">
        <p14:creationId xmlns:p14="http://schemas.microsoft.com/office/powerpoint/2010/main" val="1406798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294053" y="1986928"/>
            <a:ext cx="4151377" cy="2580285"/>
          </a:xfrm>
        </p:spPr>
        <p:txBody>
          <a:bodyPr/>
          <a:lstStyle/>
          <a:p>
            <a:pPr lvl="0"/>
            <a:r>
              <a:rPr lang="en-US" sz="1400" dirty="0"/>
              <a:t>We welcome different perspectives because it drives conversation.</a:t>
            </a:r>
          </a:p>
          <a:p>
            <a:pPr lvl="0"/>
            <a:r>
              <a:rPr lang="en-US" sz="1400" dirty="0"/>
              <a:t>We understand people have different levels of readiness and that supports learning through the sharing of successes, challenges, and ideas. </a:t>
            </a:r>
          </a:p>
          <a:p>
            <a:pPr lvl="0"/>
            <a:r>
              <a:rPr lang="en-US" sz="1400" dirty="0"/>
              <a:t>We acknowledge those we serve and agencies we work in are different, but those differences allow us to focus decision-making on what works best for the families and the workforce supporting them. </a:t>
            </a:r>
          </a:p>
          <a:p>
            <a:endParaRPr lang="en-US" dirty="0"/>
          </a:p>
        </p:txBody>
      </p:sp>
      <p:sp>
        <p:nvSpPr>
          <p:cNvPr id="3" name="Text Placeholder 2"/>
          <p:cNvSpPr>
            <a:spLocks noGrp="1"/>
          </p:cNvSpPr>
          <p:nvPr>
            <p:ph type="body" sz="quarter" idx="3"/>
          </p:nvPr>
        </p:nvSpPr>
        <p:spPr/>
        <p:txBody>
          <a:bodyPr/>
          <a:lstStyle/>
          <a:p>
            <a:r>
              <a:rPr lang="en-US" dirty="0"/>
              <a:t>Our Values</a:t>
            </a:r>
          </a:p>
        </p:txBody>
      </p:sp>
      <p:sp>
        <p:nvSpPr>
          <p:cNvPr id="4" name="Content Placeholder 3"/>
          <p:cNvSpPr>
            <a:spLocks noGrp="1"/>
          </p:cNvSpPr>
          <p:nvPr>
            <p:ph sz="quarter" idx="4"/>
          </p:nvPr>
        </p:nvSpPr>
        <p:spPr>
          <a:xfrm>
            <a:off x="4761068" y="1765300"/>
            <a:ext cx="4061710" cy="2801649"/>
          </a:xfrm>
        </p:spPr>
        <p:txBody>
          <a:bodyPr>
            <a:normAutofit/>
          </a:bodyPr>
          <a:lstStyle/>
          <a:p>
            <a:endParaRPr lang="en-US" sz="1400" dirty="0"/>
          </a:p>
          <a:p>
            <a:r>
              <a:rPr lang="en-US" sz="1400" dirty="0"/>
              <a:t>Creating a safe space for learning together </a:t>
            </a:r>
          </a:p>
          <a:p>
            <a:r>
              <a:rPr lang="en-US" sz="1400" dirty="0"/>
              <a:t>Peer-to-peer support </a:t>
            </a:r>
          </a:p>
          <a:p>
            <a:r>
              <a:rPr lang="en-US" sz="1400" dirty="0"/>
              <a:t>Enhancing service through practice </a:t>
            </a:r>
          </a:p>
          <a:p>
            <a:r>
              <a:rPr lang="en-US" sz="1400" dirty="0"/>
              <a:t>Responsive supports adapted to context/needs</a:t>
            </a:r>
          </a:p>
        </p:txBody>
      </p:sp>
      <p:sp>
        <p:nvSpPr>
          <p:cNvPr id="5" name="Slide Number Placeholder 4"/>
          <p:cNvSpPr>
            <a:spLocks noGrp="1"/>
          </p:cNvSpPr>
          <p:nvPr>
            <p:ph type="sldNum" sz="quarter" idx="12"/>
          </p:nvPr>
        </p:nvSpPr>
        <p:spPr/>
        <p:txBody>
          <a:bodyPr/>
          <a:lstStyle/>
          <a:p>
            <a:fld id="{26D31FA6-A05C-A742-B6C3-5531699466D4}" type="slidenum">
              <a:rPr lang="en-US" smtClean="0"/>
              <a:t>5</a:t>
            </a:fld>
            <a:endParaRPr lang="en-US"/>
          </a:p>
        </p:txBody>
      </p:sp>
      <p:sp>
        <p:nvSpPr>
          <p:cNvPr id="6" name="Text Placeholder 5"/>
          <p:cNvSpPr>
            <a:spLocks noGrp="1"/>
          </p:cNvSpPr>
          <p:nvPr>
            <p:ph type="body" sz="quarter" idx="13"/>
          </p:nvPr>
        </p:nvSpPr>
        <p:spPr/>
        <p:txBody>
          <a:bodyPr/>
          <a:lstStyle/>
          <a:p>
            <a:r>
              <a:rPr lang="en-US" dirty="0"/>
              <a:t>Guiding Principles</a:t>
            </a:r>
          </a:p>
        </p:txBody>
      </p:sp>
      <p:sp>
        <p:nvSpPr>
          <p:cNvPr id="7" name="Title 6"/>
          <p:cNvSpPr>
            <a:spLocks noGrp="1"/>
          </p:cNvSpPr>
          <p:nvPr>
            <p:ph type="title"/>
          </p:nvPr>
        </p:nvSpPr>
        <p:spPr/>
        <p:txBody>
          <a:bodyPr/>
          <a:lstStyle/>
          <a:p>
            <a:r>
              <a:rPr lang="en-US" dirty="0"/>
              <a:t>Guiding Principles</a:t>
            </a:r>
          </a:p>
        </p:txBody>
      </p:sp>
    </p:spTree>
    <p:extLst>
      <p:ext uri="{BB962C8B-B14F-4D97-AF65-F5344CB8AC3E}">
        <p14:creationId xmlns:p14="http://schemas.microsoft.com/office/powerpoint/2010/main" val="3661686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286" y="2894916"/>
            <a:ext cx="1695236" cy="123180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Rockwell" panose="02060603020205020403" pitchFamily="18" charset="0"/>
                <a:cs typeface="Futura Medium" panose="020B0602020204020303"/>
              </a:rPr>
              <a:t>Program or Practice</a:t>
            </a:r>
          </a:p>
        </p:txBody>
      </p:sp>
      <p:sp>
        <p:nvSpPr>
          <p:cNvPr id="9" name="Rectangle 8"/>
          <p:cNvSpPr/>
          <p:nvPr/>
        </p:nvSpPr>
        <p:spPr>
          <a:xfrm>
            <a:off x="7258032" y="2902896"/>
            <a:ext cx="1549609" cy="122382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Rockwell" panose="02060603020205020403" pitchFamily="18" charset="0"/>
                <a:cs typeface="Futura Medium" panose="020B0602020204020303"/>
              </a:rPr>
              <a:t>Child &amp; Family</a:t>
            </a:r>
          </a:p>
          <a:p>
            <a:pPr algn="ctr"/>
            <a:r>
              <a:rPr lang="en-US" sz="1500" b="1" dirty="0">
                <a:latin typeface="Rockwell" panose="02060603020205020403" pitchFamily="18" charset="0"/>
                <a:cs typeface="Futura Medium" panose="020B0602020204020303"/>
              </a:rPr>
              <a:t>Outcomes</a:t>
            </a:r>
          </a:p>
        </p:txBody>
      </p:sp>
      <p:sp>
        <p:nvSpPr>
          <p:cNvPr id="34" name="Right Arrow 33"/>
          <p:cNvSpPr/>
          <p:nvPr/>
        </p:nvSpPr>
        <p:spPr>
          <a:xfrm>
            <a:off x="1978950" y="3391226"/>
            <a:ext cx="5181790" cy="274576"/>
          </a:xfrm>
          <a:prstGeom prst="rightArrow">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9" name="Picture 48"/>
          <p:cNvPicPr>
            <a:picLocks noChangeAspect="1"/>
          </p:cNvPicPr>
          <p:nvPr/>
        </p:nvPicPr>
        <p:blipFill>
          <a:blip r:embed="rId3">
            <a:duotone>
              <a:schemeClr val="accent2">
                <a:shade val="45000"/>
                <a:satMod val="135000"/>
              </a:schemeClr>
              <a:prstClr val="white"/>
            </a:duotone>
          </a:blip>
          <a:stretch>
            <a:fillRect/>
          </a:stretch>
        </p:blipFill>
        <p:spPr>
          <a:xfrm>
            <a:off x="7500974" y="1447629"/>
            <a:ext cx="1143239" cy="1143239"/>
          </a:xfrm>
          <a:prstGeom prst="rect">
            <a:avLst/>
          </a:prstGeom>
        </p:spPr>
      </p:pic>
      <p:grpSp>
        <p:nvGrpSpPr>
          <p:cNvPr id="11" name="Group 10"/>
          <p:cNvGrpSpPr/>
          <p:nvPr/>
        </p:nvGrpSpPr>
        <p:grpSpPr>
          <a:xfrm>
            <a:off x="312480" y="1683492"/>
            <a:ext cx="1475273" cy="920806"/>
            <a:chOff x="312479" y="1683491"/>
            <a:chExt cx="1475273" cy="920806"/>
          </a:xfrm>
        </p:grpSpPr>
        <p:grpSp>
          <p:nvGrpSpPr>
            <p:cNvPr id="30" name="Group 29"/>
            <p:cNvGrpSpPr/>
            <p:nvPr/>
          </p:nvGrpSpPr>
          <p:grpSpPr>
            <a:xfrm>
              <a:off x="312479" y="1683491"/>
              <a:ext cx="1439717" cy="920806"/>
              <a:chOff x="432510" y="2896220"/>
              <a:chExt cx="1671593" cy="1133998"/>
            </a:xfrm>
          </p:grpSpPr>
          <p:pic>
            <p:nvPicPr>
              <p:cNvPr id="10" name="Picture 9"/>
              <p:cNvPicPr>
                <a:picLocks noChangeAspect="1"/>
              </p:cNvPicPr>
              <p:nvPr/>
            </p:nvPicPr>
            <p:blipFill>
              <a:blip r:embed="rId4"/>
              <a:stretch>
                <a:fillRect/>
              </a:stretch>
            </p:blipFill>
            <p:spPr>
              <a:xfrm>
                <a:off x="432510" y="3066143"/>
                <a:ext cx="747962" cy="964075"/>
              </a:xfrm>
              <a:prstGeom prst="rect">
                <a:avLst/>
              </a:prstGeom>
            </p:spPr>
          </p:pic>
          <p:pic>
            <p:nvPicPr>
              <p:cNvPr id="28" name="Picture 27"/>
              <p:cNvPicPr>
                <a:picLocks noChangeAspect="1"/>
              </p:cNvPicPr>
              <p:nvPr/>
            </p:nvPicPr>
            <p:blipFill>
              <a:blip r:embed="rId4"/>
              <a:stretch>
                <a:fillRect/>
              </a:stretch>
            </p:blipFill>
            <p:spPr>
              <a:xfrm>
                <a:off x="1356141" y="3046113"/>
                <a:ext cx="747962" cy="964075"/>
              </a:xfrm>
              <a:prstGeom prst="rect">
                <a:avLst/>
              </a:prstGeom>
            </p:spPr>
          </p:pic>
          <p:pic>
            <p:nvPicPr>
              <p:cNvPr id="29" name="Picture 28"/>
              <p:cNvPicPr>
                <a:picLocks noChangeAspect="1"/>
              </p:cNvPicPr>
              <p:nvPr/>
            </p:nvPicPr>
            <p:blipFill>
              <a:blip r:embed="rId4"/>
              <a:stretch>
                <a:fillRect/>
              </a:stretch>
            </p:blipFill>
            <p:spPr>
              <a:xfrm>
                <a:off x="872482" y="2896220"/>
                <a:ext cx="747962" cy="964075"/>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236" y="1779706"/>
              <a:ext cx="683516" cy="818390"/>
            </a:xfrm>
            <a:prstGeom prst="rect">
              <a:avLst/>
            </a:prstGeom>
          </p:spPr>
        </p:pic>
      </p:grpSp>
      <p:sp>
        <p:nvSpPr>
          <p:cNvPr id="3" name="TextBox 2"/>
          <p:cNvSpPr txBox="1"/>
          <p:nvPr/>
        </p:nvSpPr>
        <p:spPr>
          <a:xfrm>
            <a:off x="3059130" y="2187264"/>
            <a:ext cx="2924282" cy="198515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en-US" sz="1500" b="1" dirty="0">
                <a:solidFill>
                  <a:schemeClr val="tx1"/>
                </a:solidFill>
                <a:latin typeface="Rockwell" panose="02060603020205020403" pitchFamily="18" charset="0"/>
              </a:rPr>
              <a:t>Traditional Ways of Getting There…</a:t>
            </a:r>
          </a:p>
          <a:p>
            <a:pPr algn="ctr"/>
            <a:endParaRPr lang="en-US" altLang="en-US" sz="1500" b="1" dirty="0">
              <a:solidFill>
                <a:schemeClr val="tx1"/>
              </a:solidFill>
              <a:latin typeface="Rockwell" panose="02060603020205020403" pitchFamily="18" charset="0"/>
            </a:endParaRPr>
          </a:p>
          <a:p>
            <a:pPr marL="257175" indent="-257175">
              <a:buFont typeface="Arial" panose="020B0604020202020204" pitchFamily="34" charset="0"/>
              <a:buChar char="•"/>
            </a:pPr>
            <a:r>
              <a:rPr lang="en-US" altLang="en-US" sz="1500" dirty="0">
                <a:solidFill>
                  <a:schemeClr val="tx1"/>
                </a:solidFill>
                <a:latin typeface="Rockwell" panose="02060603020205020403" pitchFamily="18" charset="0"/>
              </a:rPr>
              <a:t>Providing information</a:t>
            </a:r>
          </a:p>
          <a:p>
            <a:pPr marL="257175" indent="-257175">
              <a:buFont typeface="Arial" panose="020B0604020202020204" pitchFamily="34" charset="0"/>
              <a:buChar char="•"/>
            </a:pPr>
            <a:r>
              <a:rPr lang="en-US" altLang="en-US" sz="1500" dirty="0">
                <a:solidFill>
                  <a:schemeClr val="tx1"/>
                </a:solidFill>
                <a:latin typeface="Rockwell" panose="02060603020205020403" pitchFamily="18" charset="0"/>
              </a:rPr>
              <a:t>Training </a:t>
            </a:r>
          </a:p>
          <a:p>
            <a:pPr marL="257175" indent="-257175">
              <a:buFont typeface="Arial" panose="020B0604020202020204" pitchFamily="34" charset="0"/>
              <a:buChar char="•"/>
            </a:pPr>
            <a:r>
              <a:rPr lang="en-US" altLang="en-US" sz="1500" dirty="0">
                <a:solidFill>
                  <a:schemeClr val="tx1"/>
                </a:solidFill>
                <a:latin typeface="Rockwell" panose="02060603020205020403" pitchFamily="18" charset="0"/>
              </a:rPr>
              <a:t>Passing laws or mandates</a:t>
            </a:r>
          </a:p>
          <a:p>
            <a:pPr marL="257175" indent="-257175">
              <a:buFont typeface="Arial" panose="020B0604020202020204" pitchFamily="34" charset="0"/>
              <a:buChar char="•"/>
            </a:pPr>
            <a:r>
              <a:rPr lang="en-US" altLang="en-US" sz="1500" dirty="0">
                <a:solidFill>
                  <a:schemeClr val="tx1"/>
                </a:solidFill>
                <a:latin typeface="Rockwell" panose="02060603020205020403" pitchFamily="18" charset="0"/>
              </a:rPr>
              <a:t>Providing funding</a:t>
            </a:r>
          </a:p>
          <a:p>
            <a:pPr marL="257175" indent="-257175">
              <a:buFont typeface="Arial" panose="020B0604020202020204" pitchFamily="34" charset="0"/>
              <a:buChar char="•"/>
            </a:pPr>
            <a:endParaRPr lang="en-US" altLang="en-US" dirty="0">
              <a:solidFill>
                <a:schemeClr val="tx1"/>
              </a:solidFill>
            </a:endParaRPr>
          </a:p>
        </p:txBody>
      </p:sp>
      <p:sp>
        <p:nvSpPr>
          <p:cNvPr id="17" name="TextBox 16"/>
          <p:cNvSpPr txBox="1"/>
          <p:nvPr/>
        </p:nvSpPr>
        <p:spPr>
          <a:xfrm>
            <a:off x="853333" y="563629"/>
            <a:ext cx="5522024" cy="55399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000" dirty="0">
                <a:latin typeface="Rockwell" panose="02060603020205020403" pitchFamily="18" charset="0"/>
              </a:rPr>
              <a:t>Where are we going?</a:t>
            </a:r>
          </a:p>
        </p:txBody>
      </p:sp>
      <p:sp>
        <p:nvSpPr>
          <p:cNvPr id="15" name="TextBox 14">
            <a:extLst>
              <a:ext uri="{FF2B5EF4-FFF2-40B4-BE49-F238E27FC236}">
                <a16:creationId xmlns:a16="http://schemas.microsoft.com/office/drawing/2014/main" id="{9AFCF7EA-4D9A-4934-BB3C-4412E6E0A421}"/>
              </a:ext>
            </a:extLst>
          </p:cNvPr>
          <p:cNvSpPr txBox="1"/>
          <p:nvPr/>
        </p:nvSpPr>
        <p:spPr>
          <a:xfrm rot="19535758">
            <a:off x="7339561" y="3326154"/>
            <a:ext cx="1501594"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a:latin typeface="Rockwell" panose="02060603020205020403" pitchFamily="18" charset="0"/>
                <a:cs typeface="Futura Medium" panose="020B0602020204020303"/>
              </a:rPr>
              <a:t>Only 5-15%!  </a:t>
            </a:r>
          </a:p>
        </p:txBody>
      </p:sp>
      <p:sp>
        <p:nvSpPr>
          <p:cNvPr id="16" name="Title 6">
            <a:extLst>
              <a:ext uri="{FF2B5EF4-FFF2-40B4-BE49-F238E27FC236}">
                <a16:creationId xmlns:a16="http://schemas.microsoft.com/office/drawing/2014/main" id="{1BF3AB0B-7D93-4AD3-A0DB-DEFCB2F17978}"/>
              </a:ext>
            </a:extLst>
          </p:cNvPr>
          <p:cNvSpPr>
            <a:spLocks noGrp="1"/>
          </p:cNvSpPr>
          <p:nvPr>
            <p:ph type="title"/>
          </p:nvPr>
        </p:nvSpPr>
        <p:spPr>
          <a:xfrm>
            <a:off x="-2155" y="224769"/>
            <a:ext cx="9143999" cy="1084883"/>
          </a:xfrm>
        </p:spPr>
        <p:txBody>
          <a:bodyPr/>
          <a:lstStyle/>
          <a:p>
            <a:r>
              <a:rPr lang="en-US" dirty="0"/>
              <a:t>Typical Approaches</a:t>
            </a:r>
          </a:p>
        </p:txBody>
      </p:sp>
    </p:spTree>
    <p:extLst>
      <p:ext uri="{BB962C8B-B14F-4D97-AF65-F5344CB8AC3E}">
        <p14:creationId xmlns:p14="http://schemas.microsoft.com/office/powerpoint/2010/main" val="217373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658" y="2894916"/>
            <a:ext cx="1617220" cy="123180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Program or Practice</a:t>
            </a:r>
          </a:p>
        </p:txBody>
      </p:sp>
      <p:sp>
        <p:nvSpPr>
          <p:cNvPr id="9" name="Rectangle 8"/>
          <p:cNvSpPr/>
          <p:nvPr/>
        </p:nvSpPr>
        <p:spPr>
          <a:xfrm>
            <a:off x="7258032" y="2902896"/>
            <a:ext cx="1549609" cy="122382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Child &amp; Family</a:t>
            </a:r>
          </a:p>
          <a:p>
            <a:pPr algn="ctr"/>
            <a:r>
              <a:rPr lang="en-US" sz="1500" b="1" dirty="0"/>
              <a:t>Outcomes</a:t>
            </a:r>
          </a:p>
        </p:txBody>
      </p:sp>
      <p:sp>
        <p:nvSpPr>
          <p:cNvPr id="34" name="Right Arrow 33"/>
          <p:cNvSpPr/>
          <p:nvPr/>
        </p:nvSpPr>
        <p:spPr>
          <a:xfrm>
            <a:off x="1978950" y="3391226"/>
            <a:ext cx="5181790" cy="274576"/>
          </a:xfrm>
          <a:prstGeom prst="rightArrow">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9" name="Picture 48"/>
          <p:cNvPicPr>
            <a:picLocks noChangeAspect="1"/>
          </p:cNvPicPr>
          <p:nvPr/>
        </p:nvPicPr>
        <p:blipFill>
          <a:blip r:embed="rId3">
            <a:duotone>
              <a:schemeClr val="accent2">
                <a:shade val="45000"/>
                <a:satMod val="135000"/>
              </a:schemeClr>
              <a:prstClr val="white"/>
            </a:duotone>
          </a:blip>
          <a:stretch>
            <a:fillRect/>
          </a:stretch>
        </p:blipFill>
        <p:spPr>
          <a:xfrm>
            <a:off x="7500974" y="1447629"/>
            <a:ext cx="1143239" cy="1143239"/>
          </a:xfrm>
          <a:prstGeom prst="rect">
            <a:avLst/>
          </a:prstGeom>
        </p:spPr>
      </p:pic>
      <p:grpSp>
        <p:nvGrpSpPr>
          <p:cNvPr id="11" name="Group 10"/>
          <p:cNvGrpSpPr/>
          <p:nvPr/>
        </p:nvGrpSpPr>
        <p:grpSpPr>
          <a:xfrm>
            <a:off x="312480" y="1683492"/>
            <a:ext cx="1475273" cy="920806"/>
            <a:chOff x="312479" y="1683491"/>
            <a:chExt cx="1475273" cy="920806"/>
          </a:xfrm>
        </p:grpSpPr>
        <p:grpSp>
          <p:nvGrpSpPr>
            <p:cNvPr id="30" name="Group 29"/>
            <p:cNvGrpSpPr/>
            <p:nvPr/>
          </p:nvGrpSpPr>
          <p:grpSpPr>
            <a:xfrm>
              <a:off x="312479" y="1683491"/>
              <a:ext cx="1439717" cy="920806"/>
              <a:chOff x="432510" y="2896220"/>
              <a:chExt cx="1671593" cy="1133998"/>
            </a:xfrm>
          </p:grpSpPr>
          <p:pic>
            <p:nvPicPr>
              <p:cNvPr id="10" name="Picture 9"/>
              <p:cNvPicPr>
                <a:picLocks noChangeAspect="1"/>
              </p:cNvPicPr>
              <p:nvPr/>
            </p:nvPicPr>
            <p:blipFill>
              <a:blip r:embed="rId4"/>
              <a:stretch>
                <a:fillRect/>
              </a:stretch>
            </p:blipFill>
            <p:spPr>
              <a:xfrm>
                <a:off x="432510" y="3066143"/>
                <a:ext cx="747962" cy="964075"/>
              </a:xfrm>
              <a:prstGeom prst="rect">
                <a:avLst/>
              </a:prstGeom>
            </p:spPr>
          </p:pic>
          <p:pic>
            <p:nvPicPr>
              <p:cNvPr id="28" name="Picture 27"/>
              <p:cNvPicPr>
                <a:picLocks noChangeAspect="1"/>
              </p:cNvPicPr>
              <p:nvPr/>
            </p:nvPicPr>
            <p:blipFill>
              <a:blip r:embed="rId4"/>
              <a:stretch>
                <a:fillRect/>
              </a:stretch>
            </p:blipFill>
            <p:spPr>
              <a:xfrm>
                <a:off x="1356141" y="3046113"/>
                <a:ext cx="747962" cy="964075"/>
              </a:xfrm>
              <a:prstGeom prst="rect">
                <a:avLst/>
              </a:prstGeom>
            </p:spPr>
          </p:pic>
          <p:pic>
            <p:nvPicPr>
              <p:cNvPr id="29" name="Picture 28"/>
              <p:cNvPicPr>
                <a:picLocks noChangeAspect="1"/>
              </p:cNvPicPr>
              <p:nvPr/>
            </p:nvPicPr>
            <p:blipFill>
              <a:blip r:embed="rId4"/>
              <a:stretch>
                <a:fillRect/>
              </a:stretch>
            </p:blipFill>
            <p:spPr>
              <a:xfrm>
                <a:off x="872482" y="2896220"/>
                <a:ext cx="747962" cy="964075"/>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236" y="1779706"/>
              <a:ext cx="683516" cy="818390"/>
            </a:xfrm>
            <a:prstGeom prst="rect">
              <a:avLst/>
            </a:prstGeom>
          </p:spPr>
        </p:pic>
      </p:grpSp>
      <p:pic>
        <p:nvPicPr>
          <p:cNvPr id="36" name="Picture 6" descr="Cartoon - &quot;I think you should be more explicit here in step two&quot; Credit: ScienceCartoonsPlus.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9047" y="1194371"/>
            <a:ext cx="3410633" cy="3309563"/>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Slide Number Placeholder 3"/>
          <p:cNvSpPr>
            <a:spLocks noGrp="1"/>
          </p:cNvSpPr>
          <p:nvPr>
            <p:ph type="sldNum" sz="quarter" idx="12"/>
          </p:nvPr>
        </p:nvSpPr>
        <p:spPr>
          <a:xfrm>
            <a:off x="4843463" y="3575447"/>
            <a:ext cx="1543050" cy="205383"/>
          </a:xfrm>
          <a:prstGeom prst="rect">
            <a:avLst/>
          </a:prstGeom>
        </p:spPr>
        <p:txBody>
          <a:bodyPr vert="horz" lIns="68580" tIns="34290" rIns="68580" bIns="34290" rtlCol="0" anchor="ctr"/>
          <a:lstStyle>
            <a:defPPr>
              <a:defRPr lang="en-US"/>
            </a:defPPr>
            <a:lvl1pPr marL="0" algn="r" defTabSz="685800" rtl="0" eaLnBrk="1" latinLnBrk="0" hangingPunct="1">
              <a:defRPr sz="675"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2BDEF3A-6714-FA4F-B454-92F3960D8876}" type="slidenum">
              <a:rPr lang="en-US" smtClean="0"/>
              <a:pPr/>
              <a:t>7</a:t>
            </a:fld>
            <a:endParaRPr lang="en-US" dirty="0"/>
          </a:p>
        </p:txBody>
      </p:sp>
      <p:sp>
        <p:nvSpPr>
          <p:cNvPr id="15" name="TextBox 14"/>
          <p:cNvSpPr txBox="1"/>
          <p:nvPr/>
        </p:nvSpPr>
        <p:spPr>
          <a:xfrm>
            <a:off x="3619501" y="4618544"/>
            <a:ext cx="2476500"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dirty="0"/>
              <a:t>The “How”</a:t>
            </a:r>
          </a:p>
        </p:txBody>
      </p:sp>
      <p:sp>
        <p:nvSpPr>
          <p:cNvPr id="16" name="TextBox 15"/>
          <p:cNvSpPr txBox="1"/>
          <p:nvPr/>
        </p:nvSpPr>
        <p:spPr>
          <a:xfrm>
            <a:off x="691421" y="490307"/>
            <a:ext cx="6262900" cy="542456"/>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925" dirty="0">
                <a:latin typeface="Rockwell" panose="02060603020205020403" pitchFamily="18" charset="0"/>
              </a:rPr>
              <a:t>Ok, so…What do we do different? </a:t>
            </a:r>
          </a:p>
        </p:txBody>
      </p:sp>
      <p:sp>
        <p:nvSpPr>
          <p:cNvPr id="17" name="Title 6">
            <a:extLst>
              <a:ext uri="{FF2B5EF4-FFF2-40B4-BE49-F238E27FC236}">
                <a16:creationId xmlns:a16="http://schemas.microsoft.com/office/drawing/2014/main" id="{41B66482-8F56-4B98-A13B-BE551FA222E8}"/>
              </a:ext>
            </a:extLst>
          </p:cNvPr>
          <p:cNvSpPr>
            <a:spLocks noGrp="1"/>
          </p:cNvSpPr>
          <p:nvPr>
            <p:ph type="title"/>
          </p:nvPr>
        </p:nvSpPr>
        <p:spPr>
          <a:xfrm>
            <a:off x="-2155" y="241033"/>
            <a:ext cx="9143999" cy="1084883"/>
          </a:xfrm>
        </p:spPr>
        <p:txBody>
          <a:bodyPr/>
          <a:lstStyle/>
          <a:p>
            <a:r>
              <a:rPr lang="en-US" dirty="0"/>
              <a:t>Better Approach</a:t>
            </a:r>
          </a:p>
        </p:txBody>
      </p:sp>
    </p:spTree>
    <p:extLst>
      <p:ext uri="{BB962C8B-B14F-4D97-AF65-F5344CB8AC3E}">
        <p14:creationId xmlns:p14="http://schemas.microsoft.com/office/powerpoint/2010/main" val="40267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3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90BC-5DAF-0649-9FE8-1B0353B2F4A8}"/>
              </a:ext>
            </a:extLst>
          </p:cNvPr>
          <p:cNvSpPr>
            <a:spLocks noGrp="1"/>
          </p:cNvSpPr>
          <p:nvPr>
            <p:ph type="title"/>
          </p:nvPr>
        </p:nvSpPr>
        <p:spPr>
          <a:xfrm>
            <a:off x="230586" y="165033"/>
            <a:ext cx="8592194" cy="537583"/>
          </a:xfrm>
        </p:spPr>
        <p:txBody>
          <a:bodyPr>
            <a:normAutofit/>
          </a:bodyPr>
          <a:lstStyle/>
          <a:p>
            <a:pPr algn="l"/>
            <a:r>
              <a:rPr lang="en-US" dirty="0">
                <a:solidFill>
                  <a:schemeClr val="bg1"/>
                </a:solidFill>
              </a:rPr>
              <a:t>What do we mean by “implementation”?</a:t>
            </a:r>
            <a:r>
              <a:rPr lang="en-US" dirty="0"/>
              <a:t>?”</a:t>
            </a:r>
          </a:p>
        </p:txBody>
      </p:sp>
      <p:sp>
        <p:nvSpPr>
          <p:cNvPr id="3" name="Content Placeholder 2">
            <a:extLst>
              <a:ext uri="{FF2B5EF4-FFF2-40B4-BE49-F238E27FC236}">
                <a16:creationId xmlns:a16="http://schemas.microsoft.com/office/drawing/2014/main" id="{DA8C5EF4-D33E-884E-A257-4678D6185445}"/>
              </a:ext>
            </a:extLst>
          </p:cNvPr>
          <p:cNvSpPr>
            <a:spLocks noGrp="1"/>
          </p:cNvSpPr>
          <p:nvPr>
            <p:ph sz="quarter" idx="15"/>
          </p:nvPr>
        </p:nvSpPr>
        <p:spPr/>
        <p:txBody>
          <a:bodyPr anchor="ctr">
            <a:normAutofit/>
          </a:bodyPr>
          <a:lstStyle/>
          <a:p>
            <a:pPr marL="0" indent="0" algn="ctr">
              <a:buNone/>
            </a:pPr>
            <a:r>
              <a:rPr lang="en-US" sz="2400" dirty="0"/>
              <a:t>“A process involving </a:t>
            </a:r>
            <a:r>
              <a:rPr lang="en-US" sz="2400" dirty="0">
                <a:solidFill>
                  <a:schemeClr val="accent5"/>
                </a:solidFill>
              </a:rPr>
              <a:t>multiple decisions</a:t>
            </a:r>
            <a:r>
              <a:rPr lang="en-US" sz="2400" dirty="0"/>
              <a:t>, </a:t>
            </a:r>
            <a:r>
              <a:rPr lang="en-US" sz="2400" dirty="0">
                <a:solidFill>
                  <a:schemeClr val="accent5"/>
                </a:solidFill>
              </a:rPr>
              <a:t>actions</a:t>
            </a:r>
            <a:r>
              <a:rPr lang="en-US" sz="2400" dirty="0"/>
              <a:t>, and </a:t>
            </a:r>
            <a:r>
              <a:rPr lang="en-US" sz="2400" dirty="0">
                <a:solidFill>
                  <a:schemeClr val="accent5"/>
                </a:solidFill>
              </a:rPr>
              <a:t>corrections</a:t>
            </a:r>
            <a:r>
              <a:rPr lang="en-US" sz="2400" dirty="0"/>
              <a:t> to </a:t>
            </a:r>
            <a:r>
              <a:rPr lang="en-US" sz="2400" dirty="0">
                <a:solidFill>
                  <a:schemeClr val="accent5"/>
                </a:solidFill>
              </a:rPr>
              <a:t>change the structures and conditions </a:t>
            </a:r>
            <a:r>
              <a:rPr lang="en-US" sz="2400" dirty="0"/>
              <a:t>necessary to successfully implement and sustain new programs and innovations.”</a:t>
            </a:r>
          </a:p>
          <a:p>
            <a:pPr marL="0" indent="0" algn="ctr">
              <a:buNone/>
            </a:pPr>
            <a:endParaRPr lang="en-US" sz="1400" dirty="0"/>
          </a:p>
          <a:p>
            <a:pPr marL="0" indent="0" algn="ctr">
              <a:buNone/>
            </a:pPr>
            <a:r>
              <a:rPr lang="en-US" sz="1800" dirty="0"/>
              <a:t>(SISEP, </a:t>
            </a:r>
            <a:r>
              <a:rPr lang="en-US" sz="1800" dirty="0" err="1"/>
              <a:t>n.d.</a:t>
            </a:r>
            <a:r>
              <a:rPr lang="en-US" sz="1800" dirty="0"/>
              <a:t>)</a:t>
            </a:r>
          </a:p>
        </p:txBody>
      </p:sp>
    </p:spTree>
    <p:extLst>
      <p:ext uri="{BB962C8B-B14F-4D97-AF65-F5344CB8AC3E}">
        <p14:creationId xmlns:p14="http://schemas.microsoft.com/office/powerpoint/2010/main" val="60073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080BAEC-29D0-4D3D-9DC8-7581F232CD8F}"/>
              </a:ext>
            </a:extLst>
          </p:cNvPr>
          <p:cNvGraphicFramePr/>
          <p:nvPr>
            <p:extLst>
              <p:ext uri="{D42A27DB-BD31-4B8C-83A1-F6EECF244321}">
                <p14:modId xmlns:p14="http://schemas.microsoft.com/office/powerpoint/2010/main" val="1044596278"/>
              </p:ext>
            </p:extLst>
          </p:nvPr>
        </p:nvGraphicFramePr>
        <p:xfrm>
          <a:off x="112886" y="955651"/>
          <a:ext cx="8770901" cy="3603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1">
            <a:extLst>
              <a:ext uri="{FF2B5EF4-FFF2-40B4-BE49-F238E27FC236}">
                <a16:creationId xmlns:a16="http://schemas.microsoft.com/office/drawing/2014/main" id="{CE67EDBE-89DE-4705-9AAF-83773E16303E}"/>
              </a:ext>
            </a:extLst>
          </p:cNvPr>
          <p:cNvSpPr>
            <a:spLocks noGrp="1"/>
          </p:cNvSpPr>
          <p:nvPr>
            <p:ph type="title"/>
          </p:nvPr>
        </p:nvSpPr>
        <p:spPr>
          <a:xfrm>
            <a:off x="0" y="0"/>
            <a:ext cx="9144000" cy="908050"/>
          </a:xfrm>
        </p:spPr>
        <p:txBody>
          <a:bodyPr/>
          <a:lstStyle/>
          <a:p>
            <a:r>
              <a:rPr lang="en-US" dirty="0"/>
              <a:t>Is Triple P Right for You?</a:t>
            </a:r>
          </a:p>
        </p:txBody>
      </p:sp>
      <p:sp>
        <p:nvSpPr>
          <p:cNvPr id="3" name="Slide Number Placeholder 2"/>
          <p:cNvSpPr>
            <a:spLocks noGrp="1"/>
          </p:cNvSpPr>
          <p:nvPr>
            <p:ph type="sldNum" sz="quarter" idx="12"/>
          </p:nvPr>
        </p:nvSpPr>
        <p:spPr>
          <a:xfrm>
            <a:off x="8575161" y="4620735"/>
            <a:ext cx="501131" cy="496836"/>
          </a:xfrm>
        </p:spPr>
        <p:txBody>
          <a:bodyPr anchor="ctr">
            <a:normAutofit/>
          </a:bodyPr>
          <a:lstStyle/>
          <a:p>
            <a:pPr>
              <a:spcAft>
                <a:spcPts val="600"/>
              </a:spcAft>
            </a:pPr>
            <a:fld id="{26D31FA6-A05C-A742-B6C3-5531699466D4}" type="slidenum">
              <a:rPr lang="en-US" smtClean="0"/>
              <a:pPr>
                <a:spcAft>
                  <a:spcPts val="600"/>
                </a:spcAft>
              </a:pPr>
              <a:t>9</a:t>
            </a:fld>
            <a:endParaRPr lang="en-US"/>
          </a:p>
        </p:txBody>
      </p:sp>
      <p:pic>
        <p:nvPicPr>
          <p:cNvPr id="7" name="Graphic 6" descr="Help">
            <a:extLst>
              <a:ext uri="{FF2B5EF4-FFF2-40B4-BE49-F238E27FC236}">
                <a16:creationId xmlns:a16="http://schemas.microsoft.com/office/drawing/2014/main" id="{979100B7-0DE6-483E-9AE0-9D6BB8200B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73124" y="2044216"/>
            <a:ext cx="1354412" cy="1440352"/>
          </a:xfrm>
          <a:prstGeom prst="rect">
            <a:avLst/>
          </a:prstGeom>
        </p:spPr>
      </p:pic>
      <p:sp>
        <p:nvSpPr>
          <p:cNvPr id="8" name="Arrow: Chevron 7">
            <a:extLst>
              <a:ext uri="{FF2B5EF4-FFF2-40B4-BE49-F238E27FC236}">
                <a16:creationId xmlns:a16="http://schemas.microsoft.com/office/drawing/2014/main" id="{C6E5F7F9-8244-4669-BF57-6ACCD998F99F}"/>
              </a:ext>
            </a:extLst>
          </p:cNvPr>
          <p:cNvSpPr/>
          <p:nvPr/>
        </p:nvSpPr>
        <p:spPr>
          <a:xfrm>
            <a:off x="6108605" y="1092077"/>
            <a:ext cx="1265036" cy="3331028"/>
          </a:xfrm>
          <a:prstGeom prst="chevron">
            <a:avLst>
              <a:gd name="adj" fmla="val 6879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CC16D1E1-F96A-4E16-ACDD-BB9EA630496A}"/>
              </a:ext>
            </a:extLst>
          </p:cNvPr>
          <p:cNvSpPr/>
          <p:nvPr/>
        </p:nvSpPr>
        <p:spPr>
          <a:xfrm flipH="1">
            <a:off x="1715358" y="1069092"/>
            <a:ext cx="1265036" cy="3331028"/>
          </a:xfrm>
          <a:prstGeom prst="chevron">
            <a:avLst>
              <a:gd name="adj" fmla="val 6879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F666AF24-5808-462C-BCF4-65157D53BC90}"/>
              </a:ext>
            </a:extLst>
          </p:cNvPr>
          <p:cNvSpPr txBox="1"/>
          <p:nvPr/>
        </p:nvSpPr>
        <p:spPr>
          <a:xfrm>
            <a:off x="73988" y="2411440"/>
            <a:ext cx="1602555" cy="646331"/>
          </a:xfrm>
          <a:prstGeom prst="rect">
            <a:avLst/>
          </a:prstGeom>
          <a:noFill/>
        </p:spPr>
        <p:txBody>
          <a:bodyPr wrap="none" rtlCol="0">
            <a:spAutoFit/>
          </a:bodyPr>
          <a:lstStyle/>
          <a:p>
            <a:pPr algn="ctr"/>
            <a:r>
              <a:rPr lang="en-US" b="1" dirty="0">
                <a:solidFill>
                  <a:schemeClr val="accent5">
                    <a:lumMod val="75000"/>
                  </a:schemeClr>
                </a:solidFill>
              </a:rPr>
              <a:t>Agency</a:t>
            </a:r>
            <a:r>
              <a:rPr lang="en-US" dirty="0">
                <a:solidFill>
                  <a:schemeClr val="accent5">
                    <a:lumMod val="75000"/>
                  </a:schemeClr>
                </a:solidFill>
              </a:rPr>
              <a:t> </a:t>
            </a:r>
          </a:p>
          <a:p>
            <a:pPr algn="ctr"/>
            <a:r>
              <a:rPr lang="en-US" b="1" dirty="0">
                <a:solidFill>
                  <a:schemeClr val="accent5">
                    <a:lumMod val="75000"/>
                  </a:schemeClr>
                </a:solidFill>
              </a:rPr>
              <a:t>Considerations</a:t>
            </a:r>
          </a:p>
        </p:txBody>
      </p:sp>
      <p:sp>
        <p:nvSpPr>
          <p:cNvPr id="15" name="TextBox 14">
            <a:extLst>
              <a:ext uri="{FF2B5EF4-FFF2-40B4-BE49-F238E27FC236}">
                <a16:creationId xmlns:a16="http://schemas.microsoft.com/office/drawing/2014/main" id="{3F518585-E470-4302-B3FF-A96869A41F08}"/>
              </a:ext>
            </a:extLst>
          </p:cNvPr>
          <p:cNvSpPr txBox="1"/>
          <p:nvPr/>
        </p:nvSpPr>
        <p:spPr>
          <a:xfrm>
            <a:off x="7440422" y="2447497"/>
            <a:ext cx="1602555" cy="646331"/>
          </a:xfrm>
          <a:prstGeom prst="rect">
            <a:avLst/>
          </a:prstGeom>
          <a:noFill/>
        </p:spPr>
        <p:txBody>
          <a:bodyPr wrap="none" rtlCol="0">
            <a:spAutoFit/>
          </a:bodyPr>
          <a:lstStyle/>
          <a:p>
            <a:pPr algn="ctr"/>
            <a:r>
              <a:rPr lang="en-US" b="1" dirty="0">
                <a:solidFill>
                  <a:schemeClr val="tx2">
                    <a:lumMod val="60000"/>
                    <a:lumOff val="40000"/>
                  </a:schemeClr>
                </a:solidFill>
              </a:rPr>
              <a:t>Program </a:t>
            </a:r>
          </a:p>
          <a:p>
            <a:pPr algn="ctr"/>
            <a:r>
              <a:rPr lang="en-US" b="1" dirty="0">
                <a:solidFill>
                  <a:schemeClr val="tx2">
                    <a:lumMod val="60000"/>
                    <a:lumOff val="40000"/>
                  </a:schemeClr>
                </a:solidFill>
              </a:rPr>
              <a:t>Considerations</a:t>
            </a:r>
          </a:p>
        </p:txBody>
      </p:sp>
    </p:spTree>
    <p:extLst>
      <p:ext uri="{BB962C8B-B14F-4D97-AF65-F5344CB8AC3E}">
        <p14:creationId xmlns:p14="http://schemas.microsoft.com/office/powerpoint/2010/main" val="42426457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9"/>
  <p:tag name="ARTICULATE_DESIGN_ID_OFFICE THEME" val="xCt0hUe0"/>
  <p:tag name="ARTICULATE_DESIGN_ID_CUSTOM DESIGN" val="MeypXa0W"/>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DVSHAPEID" val="SWtqJTpvqkTssYJ1nB09rO"/>
</p:tagLst>
</file>

<file path=ppt/tags/tag27.xml><?xml version="1.0" encoding="utf-8"?>
<p:tagLst xmlns:a="http://schemas.openxmlformats.org/drawingml/2006/main" xmlns:r="http://schemas.openxmlformats.org/officeDocument/2006/relationships" xmlns:p="http://schemas.openxmlformats.org/presentationml/2006/main">
  <p:tag name="DVSHAPEID" val="fAWLakOnsfIElHVeav9FcC"/>
</p:tagLst>
</file>

<file path=ppt/tags/tag28.xml><?xml version="1.0" encoding="utf-8"?>
<p:tagLst xmlns:a="http://schemas.openxmlformats.org/drawingml/2006/main" xmlns:r="http://schemas.openxmlformats.org/officeDocument/2006/relationships" xmlns:p="http://schemas.openxmlformats.org/presentationml/2006/main">
  <p:tag name="DVSHAPEID" val="LSeXv97xF2a309GorSqZpI"/>
</p:tagLst>
</file>

<file path=ppt/tags/tag29.xml><?xml version="1.0" encoding="utf-8"?>
<p:tagLst xmlns:a="http://schemas.openxmlformats.org/drawingml/2006/main" xmlns:r="http://schemas.openxmlformats.org/officeDocument/2006/relationships" xmlns:p="http://schemas.openxmlformats.org/presentationml/2006/main">
  <p:tag name="DVSHAPEID" val="VjKlsx5rUaaDIZiKBVYWOo"/>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DVSHAPEID" val="iOfJJD05buZxxR6v1Vjnv7"/>
</p:tagLst>
</file>

<file path=ppt/tags/tag31.xml><?xml version="1.0" encoding="utf-8"?>
<p:tagLst xmlns:a="http://schemas.openxmlformats.org/drawingml/2006/main" xmlns:r="http://schemas.openxmlformats.org/officeDocument/2006/relationships" xmlns:p="http://schemas.openxmlformats.org/presentationml/2006/main">
  <p:tag name="DVSHAPEID" val="tEZ83du5wPY2zpHLquxzRF"/>
</p:tagLst>
</file>

<file path=ppt/tags/tag32.xml><?xml version="1.0" encoding="utf-8"?>
<p:tagLst xmlns:a="http://schemas.openxmlformats.org/drawingml/2006/main" xmlns:r="http://schemas.openxmlformats.org/officeDocument/2006/relationships" xmlns:p="http://schemas.openxmlformats.org/presentationml/2006/main">
  <p:tag name="DVSHAPEID" val="QkNAmKFvllmVz73fWuKmM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9CB9919E-9A4E-4933-BA64-87177961977A}"/>
    </a:ext>
  </a:extLst>
</a:theme>
</file>

<file path=ppt/theme/theme2.xml><?xml version="1.0" encoding="utf-8"?>
<a:theme xmlns:a="http://schemas.openxmlformats.org/drawingml/2006/main" name="Custom Design">
  <a:themeElements>
    <a:clrScheme name="Impact Center">
      <a:dk1>
        <a:sysClr val="windowText" lastClr="000000"/>
      </a:dk1>
      <a:lt1>
        <a:sysClr val="window" lastClr="FFFFFF"/>
      </a:lt1>
      <a:dk2>
        <a:srgbClr val="182E64"/>
      </a:dk2>
      <a:lt2>
        <a:srgbClr val="E7E6E6"/>
      </a:lt2>
      <a:accent1>
        <a:srgbClr val="2D9596"/>
      </a:accent1>
      <a:accent2>
        <a:srgbClr val="F26739"/>
      </a:accent2>
      <a:accent3>
        <a:srgbClr val="A5A5A5"/>
      </a:accent3>
      <a:accent4>
        <a:srgbClr val="F8B717"/>
      </a:accent4>
      <a:accent5>
        <a:srgbClr val="9F396B"/>
      </a:accent5>
      <a:accent6>
        <a:srgbClr val="9ECFA9"/>
      </a:accent6>
      <a:hlink>
        <a:srgbClr val="55C6D4"/>
      </a:hlink>
      <a:folHlink>
        <a:srgbClr val="0065B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E1E9697F-7F68-4A90-B52F-729356E20C06}"/>
    </a:ext>
  </a:extLst>
</a:theme>
</file>

<file path=ppt/theme/theme3.xml><?xml version="1.0" encoding="utf-8"?>
<a:theme xmlns:a="http://schemas.openxmlformats.org/drawingml/2006/main" name="1_Custom Design">
  <a:themeElements>
    <a:clrScheme name="Impact Center">
      <a:dk1>
        <a:sysClr val="windowText" lastClr="000000"/>
      </a:dk1>
      <a:lt1>
        <a:sysClr val="window" lastClr="FFFFFF"/>
      </a:lt1>
      <a:dk2>
        <a:srgbClr val="182E64"/>
      </a:dk2>
      <a:lt2>
        <a:srgbClr val="E7E6E6"/>
      </a:lt2>
      <a:accent1>
        <a:srgbClr val="2D9596"/>
      </a:accent1>
      <a:accent2>
        <a:srgbClr val="F26739"/>
      </a:accent2>
      <a:accent3>
        <a:srgbClr val="A5A5A5"/>
      </a:accent3>
      <a:accent4>
        <a:srgbClr val="F8B717"/>
      </a:accent4>
      <a:accent5>
        <a:srgbClr val="9F396B"/>
      </a:accent5>
      <a:accent6>
        <a:srgbClr val="9ECFA9"/>
      </a:accent6>
      <a:hlink>
        <a:srgbClr val="55C6D4"/>
      </a:hlink>
      <a:folHlink>
        <a:srgbClr val="0065B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C44A580D-88EB-4367-B38C-BEC85B9025E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608</TotalTime>
  <Words>3891</Words>
  <Application>Microsoft Office PowerPoint</Application>
  <PresentationFormat>On-screen Show (16:9)</PresentationFormat>
  <Paragraphs>537</Paragraphs>
  <Slides>33</Slides>
  <Notes>33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Arial</vt:lpstr>
      <vt:lpstr>Arial Narrow</vt:lpstr>
      <vt:lpstr>Calibri</vt:lpstr>
      <vt:lpstr>Calibri Light</vt:lpstr>
      <vt:lpstr>Lato</vt:lpstr>
      <vt:lpstr>Libre Baskerville</vt:lpstr>
      <vt:lpstr>Rockwell</vt:lpstr>
      <vt:lpstr>Times</vt:lpstr>
      <vt:lpstr>Times New Roman</vt:lpstr>
      <vt:lpstr>Wingdings</vt:lpstr>
      <vt:lpstr>Office Theme</vt:lpstr>
      <vt:lpstr>Custom Design</vt:lpstr>
      <vt:lpstr>1_Custom Design</vt:lpstr>
      <vt:lpstr>NC CHILD WELFARE  TRIPLE P LEARNING COLLABORATIVE</vt:lpstr>
      <vt:lpstr>Where Are We Going?</vt:lpstr>
      <vt:lpstr>Why? </vt:lpstr>
      <vt:lpstr>Getting to know you</vt:lpstr>
      <vt:lpstr>Guiding Principles</vt:lpstr>
      <vt:lpstr>Typical Approaches</vt:lpstr>
      <vt:lpstr>Better Approach</vt:lpstr>
      <vt:lpstr>What do we mean by “implementation”??”</vt:lpstr>
      <vt:lpstr>Is Triple P Right for You?</vt:lpstr>
      <vt:lpstr>The Triple P System</vt:lpstr>
      <vt:lpstr>What is Triple P?</vt:lpstr>
      <vt:lpstr>PowerPoint Presentation</vt:lpstr>
      <vt:lpstr>To achieve …</vt:lpstr>
      <vt:lpstr>PowerPoint Presentation</vt:lpstr>
      <vt:lpstr>Key Aspects of Triple P</vt:lpstr>
      <vt:lpstr>Principles of positive parenting</vt:lpstr>
      <vt:lpstr>Strategies for promotion and development</vt:lpstr>
      <vt:lpstr>Strategies for managing misbehavior</vt:lpstr>
      <vt:lpstr>Level 3 – Primary Care Triple P</vt:lpstr>
      <vt:lpstr>Level 4 Triple P</vt:lpstr>
      <vt:lpstr>Staffing and Cost Considerations</vt:lpstr>
      <vt:lpstr>NC Triple P System</vt:lpstr>
      <vt:lpstr>PowerPoint Presentation</vt:lpstr>
      <vt:lpstr>Is Triple P Right For You?: </vt:lpstr>
      <vt:lpstr>Where to Start:  Self-Assessment</vt:lpstr>
      <vt:lpstr>Where to Start: Self-Assessment</vt:lpstr>
      <vt:lpstr>Break Time</vt:lpstr>
      <vt:lpstr>Triple P In Practice: Orange County</vt:lpstr>
      <vt:lpstr>Triple P In Practice: Orange County</vt:lpstr>
      <vt:lpstr>Triple P In Practice: Orange County</vt:lpstr>
      <vt:lpstr>Accessing Support</vt:lpstr>
      <vt:lpstr>Resource Toolkit </vt:lpstr>
      <vt:lpstr>What Questions Do You Have?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 CHILD WELFARE  TRIPLE P LEARNING COLLABORATIVE</dc:title>
  <dc:creator>Disalvo, Christina</dc:creator>
  <cp:lastModifiedBy>Holland, Lindsay</cp:lastModifiedBy>
  <cp:revision>9</cp:revision>
  <cp:lastPrinted>2021-02-09T16:31:40Z</cp:lastPrinted>
  <dcterms:created xsi:type="dcterms:W3CDTF">2021-02-08T17:54:21Z</dcterms:created>
  <dcterms:modified xsi:type="dcterms:W3CDTF">2024-05-16T20:13:32Z</dcterms:modified>
</cp:coreProperties>
</file>